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5623" r:id="rId1"/>
    <p:sldMasterId id="2147483748" r:id="rId2"/>
    <p:sldMasterId id="2147485611" r:id="rId3"/>
    <p:sldMasterId id="2147483944" r:id="rId4"/>
    <p:sldMasterId id="2147483945" r:id="rId5"/>
    <p:sldMasterId id="2147483946" r:id="rId6"/>
    <p:sldMasterId id="2147484183" r:id="rId7"/>
    <p:sldMasterId id="2147485563" r:id="rId8"/>
    <p:sldMasterId id="2147484573" r:id="rId9"/>
    <p:sldMasterId id="2147485581" r:id="rId10"/>
    <p:sldMasterId id="2147485596" r:id="rId11"/>
  </p:sldMasterIdLst>
  <p:notesMasterIdLst>
    <p:notesMasterId r:id="rId215"/>
  </p:notesMasterIdLst>
  <p:handoutMasterIdLst>
    <p:handoutMasterId r:id="rId216"/>
  </p:handoutMasterIdLst>
  <p:sldIdLst>
    <p:sldId id="1612" r:id="rId12"/>
    <p:sldId id="1613" r:id="rId13"/>
    <p:sldId id="1758" r:id="rId14"/>
    <p:sldId id="1771" r:id="rId15"/>
    <p:sldId id="1760" r:id="rId16"/>
    <p:sldId id="1761" r:id="rId17"/>
    <p:sldId id="1762" r:id="rId18"/>
    <p:sldId id="1772" r:id="rId19"/>
    <p:sldId id="1784" r:id="rId20"/>
    <p:sldId id="1764" r:id="rId21"/>
    <p:sldId id="1767" r:id="rId22"/>
    <p:sldId id="1768" r:id="rId23"/>
    <p:sldId id="1769" r:id="rId24"/>
    <p:sldId id="1770" r:id="rId25"/>
    <p:sldId id="1785" r:id="rId26"/>
    <p:sldId id="1786" r:id="rId27"/>
    <p:sldId id="1787" r:id="rId28"/>
    <p:sldId id="1788" r:id="rId29"/>
    <p:sldId id="1789" r:id="rId30"/>
    <p:sldId id="1790" r:id="rId31"/>
    <p:sldId id="1791" r:id="rId32"/>
    <p:sldId id="1775" r:id="rId33"/>
    <p:sldId id="1776" r:id="rId34"/>
    <p:sldId id="1616" r:id="rId35"/>
    <p:sldId id="1619" r:id="rId36"/>
    <p:sldId id="1620" r:id="rId37"/>
    <p:sldId id="1777" r:id="rId38"/>
    <p:sldId id="1621" r:id="rId39"/>
    <p:sldId id="1622" r:id="rId40"/>
    <p:sldId id="1465" r:id="rId41"/>
    <p:sldId id="1623" r:id="rId42"/>
    <p:sldId id="1624" r:id="rId43"/>
    <p:sldId id="1466" r:id="rId44"/>
    <p:sldId id="1648" r:id="rId45"/>
    <p:sldId id="1649" r:id="rId46"/>
    <p:sldId id="1650" r:id="rId47"/>
    <p:sldId id="1651" r:id="rId48"/>
    <p:sldId id="1626" r:id="rId49"/>
    <p:sldId id="1627" r:id="rId50"/>
    <p:sldId id="1652" r:id="rId51"/>
    <p:sldId id="1653" r:id="rId52"/>
    <p:sldId id="1795" r:id="rId53"/>
    <p:sldId id="1794" r:id="rId54"/>
    <p:sldId id="1321" r:id="rId55"/>
    <p:sldId id="1802" r:id="rId56"/>
    <p:sldId id="1803" r:id="rId57"/>
    <p:sldId id="1804" r:id="rId58"/>
    <p:sldId id="1805" r:id="rId59"/>
    <p:sldId id="1806" r:id="rId60"/>
    <p:sldId id="1807" r:id="rId61"/>
    <p:sldId id="1808" r:id="rId62"/>
    <p:sldId id="1809" r:id="rId63"/>
    <p:sldId id="1810" r:id="rId64"/>
    <p:sldId id="1811" r:id="rId65"/>
    <p:sldId id="1812" r:id="rId66"/>
    <p:sldId id="1813" r:id="rId67"/>
    <p:sldId id="1658" r:id="rId68"/>
    <p:sldId id="1570" r:id="rId69"/>
    <p:sldId id="1659" r:id="rId70"/>
    <p:sldId id="1328" r:id="rId71"/>
    <p:sldId id="1660" r:id="rId72"/>
    <p:sldId id="1447" r:id="rId73"/>
    <p:sldId id="1814" r:id="rId74"/>
    <p:sldId id="1815" r:id="rId75"/>
    <p:sldId id="1816" r:id="rId76"/>
    <p:sldId id="1797" r:id="rId77"/>
    <p:sldId id="1330" r:id="rId78"/>
    <p:sldId id="1661" r:id="rId79"/>
    <p:sldId id="1663" r:id="rId80"/>
    <p:sldId id="1662" r:id="rId81"/>
    <p:sldId id="1664" r:id="rId82"/>
    <p:sldId id="1665" r:id="rId83"/>
    <p:sldId id="1667" r:id="rId84"/>
    <p:sldId id="1778" r:id="rId85"/>
    <p:sldId id="1666" r:id="rId86"/>
    <p:sldId id="1668" r:id="rId87"/>
    <p:sldId id="1669" r:id="rId88"/>
    <p:sldId id="1798" r:id="rId89"/>
    <p:sldId id="1336" r:id="rId90"/>
    <p:sldId id="1817" r:id="rId91"/>
    <p:sldId id="1818" r:id="rId92"/>
    <p:sldId id="1819" r:id="rId93"/>
    <p:sldId id="1820" r:id="rId94"/>
    <p:sldId id="1671" r:id="rId95"/>
    <p:sldId id="1672" r:id="rId96"/>
    <p:sldId id="1673" r:id="rId97"/>
    <p:sldId id="1674" r:id="rId98"/>
    <p:sldId id="1821" r:id="rId99"/>
    <p:sldId id="1822" r:id="rId100"/>
    <p:sldId id="1823" r:id="rId101"/>
    <p:sldId id="1824" r:id="rId102"/>
    <p:sldId id="1825" r:id="rId103"/>
    <p:sldId id="1676" r:id="rId104"/>
    <p:sldId id="1675" r:id="rId105"/>
    <p:sldId id="1677" r:id="rId106"/>
    <p:sldId id="1678" r:id="rId107"/>
    <p:sldId id="1679" r:id="rId108"/>
    <p:sldId id="1799" r:id="rId109"/>
    <p:sldId id="1345" r:id="rId110"/>
    <p:sldId id="1680" r:id="rId111"/>
    <p:sldId id="1681" r:id="rId112"/>
    <p:sldId id="1682" r:id="rId113"/>
    <p:sldId id="1683" r:id="rId114"/>
    <p:sldId id="1686" r:id="rId115"/>
    <p:sldId id="1687" r:id="rId116"/>
    <p:sldId id="1688" r:id="rId117"/>
    <p:sldId id="1689" r:id="rId118"/>
    <p:sldId id="1690" r:id="rId119"/>
    <p:sldId id="1692" r:id="rId120"/>
    <p:sldId id="1693" r:id="rId121"/>
    <p:sldId id="1694" r:id="rId122"/>
    <p:sldId id="1695" r:id="rId123"/>
    <p:sldId id="1696" r:id="rId124"/>
    <p:sldId id="1697" r:id="rId125"/>
    <p:sldId id="1698" r:id="rId126"/>
    <p:sldId id="1699" r:id="rId127"/>
    <p:sldId id="1700" r:id="rId128"/>
    <p:sldId id="1701" r:id="rId129"/>
    <p:sldId id="1826" r:id="rId130"/>
    <p:sldId id="1827" r:id="rId131"/>
    <p:sldId id="1830" r:id="rId132"/>
    <p:sldId id="1831" r:id="rId133"/>
    <p:sldId id="1832" r:id="rId134"/>
    <p:sldId id="1576" r:id="rId135"/>
    <p:sldId id="1800" r:id="rId136"/>
    <p:sldId id="1353" r:id="rId137"/>
    <p:sldId id="1702" r:id="rId138"/>
    <p:sldId id="1703" r:id="rId139"/>
    <p:sldId id="1704" r:id="rId140"/>
    <p:sldId id="1705" r:id="rId141"/>
    <p:sldId id="1706" r:id="rId142"/>
    <p:sldId id="1707" r:id="rId143"/>
    <p:sldId id="1708" r:id="rId144"/>
    <p:sldId id="1709" r:id="rId145"/>
    <p:sldId id="1710" r:id="rId146"/>
    <p:sldId id="1711" r:id="rId147"/>
    <p:sldId id="1712" r:id="rId148"/>
    <p:sldId id="1713" r:id="rId149"/>
    <p:sldId id="1714" r:id="rId150"/>
    <p:sldId id="1715" r:id="rId151"/>
    <p:sldId id="1716" r:id="rId152"/>
    <p:sldId id="1801" r:id="rId153"/>
    <p:sldId id="1484" r:id="rId154"/>
    <p:sldId id="1719" r:id="rId155"/>
    <p:sldId id="1720" r:id="rId156"/>
    <p:sldId id="1487" r:id="rId157"/>
    <p:sldId id="1721" r:id="rId158"/>
    <p:sldId id="1722" r:id="rId159"/>
    <p:sldId id="1361" r:id="rId160"/>
    <p:sldId id="1723" r:id="rId161"/>
    <p:sldId id="1724" r:id="rId162"/>
    <p:sldId id="1725" r:id="rId163"/>
    <p:sldId id="1726" r:id="rId164"/>
    <p:sldId id="1727" r:id="rId165"/>
    <p:sldId id="1728" r:id="rId166"/>
    <p:sldId id="1729" r:id="rId167"/>
    <p:sldId id="1730" r:id="rId168"/>
    <p:sldId id="1731" r:id="rId169"/>
    <p:sldId id="1732" r:id="rId170"/>
    <p:sldId id="1733" r:id="rId171"/>
    <p:sldId id="1734" r:id="rId172"/>
    <p:sldId id="1735" r:id="rId173"/>
    <p:sldId id="1736" r:id="rId174"/>
    <p:sldId id="1737" r:id="rId175"/>
    <p:sldId id="1738" r:id="rId176"/>
    <p:sldId id="1739" r:id="rId177"/>
    <p:sldId id="1740" r:id="rId178"/>
    <p:sldId id="1741" r:id="rId179"/>
    <p:sldId id="1742" r:id="rId180"/>
    <p:sldId id="1743" r:id="rId181"/>
    <p:sldId id="1744" r:id="rId182"/>
    <p:sldId id="1745" r:id="rId183"/>
    <p:sldId id="1746" r:id="rId184"/>
    <p:sldId id="1747" r:id="rId185"/>
    <p:sldId id="1628" r:id="rId186"/>
    <p:sldId id="1609" r:id="rId187"/>
    <p:sldId id="1748" r:id="rId188"/>
    <p:sldId id="1749" r:id="rId189"/>
    <p:sldId id="1750" r:id="rId190"/>
    <p:sldId id="1751" r:id="rId191"/>
    <p:sldId id="1752" r:id="rId192"/>
    <p:sldId id="1753" r:id="rId193"/>
    <p:sldId id="1755" r:id="rId194"/>
    <p:sldId id="1756" r:id="rId195"/>
    <p:sldId id="1467" r:id="rId196"/>
    <p:sldId id="1580" r:id="rId197"/>
    <p:sldId id="1581" r:id="rId198"/>
    <p:sldId id="1634" r:id="rId199"/>
    <p:sldId id="1635" r:id="rId200"/>
    <p:sldId id="1636" r:id="rId201"/>
    <p:sldId id="1637" r:id="rId202"/>
    <p:sldId id="1638" r:id="rId203"/>
    <p:sldId id="1639" r:id="rId204"/>
    <p:sldId id="1640" r:id="rId205"/>
    <p:sldId id="1641" r:id="rId206"/>
    <p:sldId id="1642" r:id="rId207"/>
    <p:sldId id="1643" r:id="rId208"/>
    <p:sldId id="1647" r:id="rId209"/>
    <p:sldId id="1779" r:id="rId210"/>
    <p:sldId id="1780" r:id="rId211"/>
    <p:sldId id="1781" r:id="rId212"/>
    <p:sldId id="1783" r:id="rId213"/>
    <p:sldId id="1582" r:id="rId214"/>
  </p:sldIdLst>
  <p:sldSz cx="8961438" cy="6721475"/>
  <p:notesSz cx="10234613" cy="7099300"/>
  <p:defaultTextStyle>
    <a:defPPr>
      <a:defRPr lang="en-US"/>
    </a:defPPr>
    <a:lvl1pPr algn="l" rtl="0" eaLnBrk="0" fontAlgn="base" hangingPunct="0">
      <a:spcBef>
        <a:spcPct val="0"/>
      </a:spcBef>
      <a:spcAft>
        <a:spcPct val="0"/>
      </a:spcAft>
      <a:defRPr sz="2000" kern="1200">
        <a:solidFill>
          <a:schemeClr val="tx1"/>
        </a:solidFill>
        <a:latin typeface="Verdana" panose="020B0604030504040204" pitchFamily="34" charset="0"/>
        <a:ea typeface="MS PGothic" panose="020B0600070205080204" pitchFamily="34" charset="-128"/>
        <a:cs typeface="+mn-cs"/>
        <a:sym typeface="Wingdings" panose="05000000000000000000" pitchFamily="2" charset="2"/>
      </a:defRPr>
    </a:lvl1pPr>
    <a:lvl2pPr marL="457200" algn="l" rtl="0" eaLnBrk="0" fontAlgn="base" hangingPunct="0">
      <a:spcBef>
        <a:spcPct val="0"/>
      </a:spcBef>
      <a:spcAft>
        <a:spcPct val="0"/>
      </a:spcAft>
      <a:defRPr sz="2000" kern="1200">
        <a:solidFill>
          <a:schemeClr val="tx1"/>
        </a:solidFill>
        <a:latin typeface="Verdana" panose="020B0604030504040204" pitchFamily="34" charset="0"/>
        <a:ea typeface="MS PGothic" panose="020B0600070205080204" pitchFamily="34" charset="-128"/>
        <a:cs typeface="+mn-cs"/>
        <a:sym typeface="Wingdings" panose="05000000000000000000" pitchFamily="2" charset="2"/>
      </a:defRPr>
    </a:lvl2pPr>
    <a:lvl3pPr marL="914400" algn="l" rtl="0" eaLnBrk="0" fontAlgn="base" hangingPunct="0">
      <a:spcBef>
        <a:spcPct val="0"/>
      </a:spcBef>
      <a:spcAft>
        <a:spcPct val="0"/>
      </a:spcAft>
      <a:defRPr sz="2000" kern="1200">
        <a:solidFill>
          <a:schemeClr val="tx1"/>
        </a:solidFill>
        <a:latin typeface="Verdana" panose="020B0604030504040204" pitchFamily="34" charset="0"/>
        <a:ea typeface="MS PGothic" panose="020B0600070205080204" pitchFamily="34" charset="-128"/>
        <a:cs typeface="+mn-cs"/>
        <a:sym typeface="Wingdings" panose="05000000000000000000" pitchFamily="2" charset="2"/>
      </a:defRPr>
    </a:lvl3pPr>
    <a:lvl4pPr marL="1371600" algn="l" rtl="0" eaLnBrk="0" fontAlgn="base" hangingPunct="0">
      <a:spcBef>
        <a:spcPct val="0"/>
      </a:spcBef>
      <a:spcAft>
        <a:spcPct val="0"/>
      </a:spcAft>
      <a:defRPr sz="2000" kern="1200">
        <a:solidFill>
          <a:schemeClr val="tx1"/>
        </a:solidFill>
        <a:latin typeface="Verdana" panose="020B0604030504040204" pitchFamily="34" charset="0"/>
        <a:ea typeface="MS PGothic" panose="020B0600070205080204" pitchFamily="34" charset="-128"/>
        <a:cs typeface="+mn-cs"/>
        <a:sym typeface="Wingdings" panose="05000000000000000000" pitchFamily="2" charset="2"/>
      </a:defRPr>
    </a:lvl4pPr>
    <a:lvl5pPr marL="1828800" algn="l" rtl="0" eaLnBrk="0" fontAlgn="base" hangingPunct="0">
      <a:spcBef>
        <a:spcPct val="0"/>
      </a:spcBef>
      <a:spcAft>
        <a:spcPct val="0"/>
      </a:spcAft>
      <a:defRPr sz="2000" kern="1200">
        <a:solidFill>
          <a:schemeClr val="tx1"/>
        </a:solidFill>
        <a:latin typeface="Verdana" panose="020B0604030504040204" pitchFamily="34" charset="0"/>
        <a:ea typeface="MS PGothic" panose="020B0600070205080204" pitchFamily="34" charset="-128"/>
        <a:cs typeface="+mn-cs"/>
        <a:sym typeface="Wingdings" panose="05000000000000000000" pitchFamily="2" charset="2"/>
      </a:defRPr>
    </a:lvl5pPr>
    <a:lvl6pPr marL="2286000" algn="l" defTabSz="914400" rtl="0" eaLnBrk="1" latinLnBrk="0" hangingPunct="1">
      <a:defRPr sz="2000" kern="1200">
        <a:solidFill>
          <a:schemeClr val="tx1"/>
        </a:solidFill>
        <a:latin typeface="Verdana" panose="020B0604030504040204" pitchFamily="34" charset="0"/>
        <a:ea typeface="MS PGothic" panose="020B0600070205080204" pitchFamily="34" charset="-128"/>
        <a:cs typeface="+mn-cs"/>
        <a:sym typeface="Wingdings" panose="05000000000000000000" pitchFamily="2" charset="2"/>
      </a:defRPr>
    </a:lvl6pPr>
    <a:lvl7pPr marL="2743200" algn="l" defTabSz="914400" rtl="0" eaLnBrk="1" latinLnBrk="0" hangingPunct="1">
      <a:defRPr sz="2000" kern="1200">
        <a:solidFill>
          <a:schemeClr val="tx1"/>
        </a:solidFill>
        <a:latin typeface="Verdana" panose="020B0604030504040204" pitchFamily="34" charset="0"/>
        <a:ea typeface="MS PGothic" panose="020B0600070205080204" pitchFamily="34" charset="-128"/>
        <a:cs typeface="+mn-cs"/>
        <a:sym typeface="Wingdings" panose="05000000000000000000" pitchFamily="2" charset="2"/>
      </a:defRPr>
    </a:lvl7pPr>
    <a:lvl8pPr marL="3200400" algn="l" defTabSz="914400" rtl="0" eaLnBrk="1" latinLnBrk="0" hangingPunct="1">
      <a:defRPr sz="2000" kern="1200">
        <a:solidFill>
          <a:schemeClr val="tx1"/>
        </a:solidFill>
        <a:latin typeface="Verdana" panose="020B0604030504040204" pitchFamily="34" charset="0"/>
        <a:ea typeface="MS PGothic" panose="020B0600070205080204" pitchFamily="34" charset="-128"/>
        <a:cs typeface="+mn-cs"/>
        <a:sym typeface="Wingdings" panose="05000000000000000000" pitchFamily="2" charset="2"/>
      </a:defRPr>
    </a:lvl8pPr>
    <a:lvl9pPr marL="3657600" algn="l" defTabSz="914400" rtl="0" eaLnBrk="1" latinLnBrk="0" hangingPunct="1">
      <a:defRPr sz="2000" kern="1200">
        <a:solidFill>
          <a:schemeClr val="tx1"/>
        </a:solidFill>
        <a:latin typeface="Verdana" panose="020B0604030504040204" pitchFamily="34" charset="0"/>
        <a:ea typeface="MS PGothic" panose="020B0600070205080204" pitchFamily="34" charset="-128"/>
        <a:cs typeface="+mn-cs"/>
        <a:sym typeface="Wingdings" panose="05000000000000000000" pitchFamily="2" charset="2"/>
      </a:defRPr>
    </a:lvl9pPr>
  </p:defaultTextStyle>
  <p:extLst>
    <p:ext uri="{EFAFB233-063F-42B5-8137-9DF3F51BA10A}">
      <p15:sldGuideLst xmlns:p15="http://schemas.microsoft.com/office/powerpoint/2012/main">
        <p15:guide id="1" orient="horz" pos="2117">
          <p15:clr>
            <a:srgbClr val="A4A3A4"/>
          </p15:clr>
        </p15:guide>
        <p15:guide id="2" pos="2822">
          <p15:clr>
            <a:srgbClr val="A4A3A4"/>
          </p15:clr>
        </p15:guide>
      </p15:sldGuideLst>
    </p:ext>
    <p:ext uri="{2D200454-40CA-4A62-9FC3-DE9A4176ACB9}">
      <p15:notesGuideLst xmlns:p15="http://schemas.microsoft.com/office/powerpoint/2012/main">
        <p15:guide id="1" orient="horz" pos="2236">
          <p15:clr>
            <a:srgbClr val="A4A3A4"/>
          </p15:clr>
        </p15:guide>
        <p15:guide id="2" pos="322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3987"/>
    <a:srgbClr val="C0C0C0"/>
    <a:srgbClr val="5F5F5F"/>
    <a:srgbClr val="DDDDFF"/>
    <a:srgbClr val="66CCFF"/>
    <a:srgbClr val="CCFFFF"/>
    <a:srgbClr val="C5D1D7"/>
    <a:srgbClr val="AEAD9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unkle Formatvorlage 2 - Akzent 5/Akz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202B0CA-FC54-4496-8BCA-5EF66A818D29}" styleName="Dunkle Formatvorlag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306799F8-075E-4A3A-A7F6-7FBC6576F1A4}" styleName="Designformatvorlage 2 - Akz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15" autoAdjust="0"/>
    <p:restoredTop sz="85343" autoAdjust="0"/>
  </p:normalViewPr>
  <p:slideViewPr>
    <p:cSldViewPr>
      <p:cViewPr varScale="1">
        <p:scale>
          <a:sx n="67" d="100"/>
          <a:sy n="67" d="100"/>
        </p:scale>
        <p:origin x="1108" y="60"/>
      </p:cViewPr>
      <p:guideLst>
        <p:guide orient="horz" pos="2117"/>
        <p:guide pos="2822"/>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29" d="100"/>
          <a:sy n="129" d="100"/>
        </p:scale>
        <p:origin x="1578" y="120"/>
      </p:cViewPr>
      <p:guideLst>
        <p:guide orient="horz" pos="2236"/>
        <p:guide pos="3224"/>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59" Type="http://schemas.openxmlformats.org/officeDocument/2006/relationships/slide" Target="slides/slide148.xml"/><Relationship Id="rId170" Type="http://schemas.openxmlformats.org/officeDocument/2006/relationships/slide" Target="slides/slide159.xml"/><Relationship Id="rId191" Type="http://schemas.openxmlformats.org/officeDocument/2006/relationships/slide" Target="slides/slide180.xml"/><Relationship Id="rId205" Type="http://schemas.openxmlformats.org/officeDocument/2006/relationships/slide" Target="slides/slide194.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slide" Target="slides/slide138.xml"/><Relationship Id="rId5" Type="http://schemas.openxmlformats.org/officeDocument/2006/relationships/slideMaster" Target="slideMasters/slideMaster5.xml"/><Relationship Id="rId95" Type="http://schemas.openxmlformats.org/officeDocument/2006/relationships/slide" Target="slides/slide84.xml"/><Relationship Id="rId160" Type="http://schemas.openxmlformats.org/officeDocument/2006/relationships/slide" Target="slides/slide149.xml"/><Relationship Id="rId181" Type="http://schemas.openxmlformats.org/officeDocument/2006/relationships/slide" Target="slides/slide170.xml"/><Relationship Id="rId216" Type="http://schemas.openxmlformats.org/officeDocument/2006/relationships/handoutMaster" Target="handoutMasters/handoutMaster1.xml"/><Relationship Id="rId22" Type="http://schemas.openxmlformats.org/officeDocument/2006/relationships/slide" Target="slides/slide11.xml"/><Relationship Id="rId43" Type="http://schemas.openxmlformats.org/officeDocument/2006/relationships/slide" Target="slides/slide32.xml"/><Relationship Id="rId64" Type="http://schemas.openxmlformats.org/officeDocument/2006/relationships/slide" Target="slides/slide53.xml"/><Relationship Id="rId118" Type="http://schemas.openxmlformats.org/officeDocument/2006/relationships/slide" Target="slides/slide107.xml"/><Relationship Id="rId139" Type="http://schemas.openxmlformats.org/officeDocument/2006/relationships/slide" Target="slides/slide128.xml"/><Relationship Id="rId85" Type="http://schemas.openxmlformats.org/officeDocument/2006/relationships/slide" Target="slides/slide74.xml"/><Relationship Id="rId150" Type="http://schemas.openxmlformats.org/officeDocument/2006/relationships/slide" Target="slides/slide139.xml"/><Relationship Id="rId171" Type="http://schemas.openxmlformats.org/officeDocument/2006/relationships/slide" Target="slides/slide160.xml"/><Relationship Id="rId192" Type="http://schemas.openxmlformats.org/officeDocument/2006/relationships/slide" Target="slides/slide181.xml"/><Relationship Id="rId206" Type="http://schemas.openxmlformats.org/officeDocument/2006/relationships/slide" Target="slides/slide195.xml"/><Relationship Id="rId12" Type="http://schemas.openxmlformats.org/officeDocument/2006/relationships/slide" Target="slides/slide1.xml"/><Relationship Id="rId33" Type="http://schemas.openxmlformats.org/officeDocument/2006/relationships/slide" Target="slides/slide22.xml"/><Relationship Id="rId108" Type="http://schemas.openxmlformats.org/officeDocument/2006/relationships/slide" Target="slides/slide97.xml"/><Relationship Id="rId129" Type="http://schemas.openxmlformats.org/officeDocument/2006/relationships/slide" Target="slides/slide118.xml"/><Relationship Id="rId54" Type="http://schemas.openxmlformats.org/officeDocument/2006/relationships/slide" Target="slides/slide43.xml"/><Relationship Id="rId75" Type="http://schemas.openxmlformats.org/officeDocument/2006/relationships/slide" Target="slides/slide64.xml"/><Relationship Id="rId96" Type="http://schemas.openxmlformats.org/officeDocument/2006/relationships/slide" Target="slides/slide85.xml"/><Relationship Id="rId140" Type="http://schemas.openxmlformats.org/officeDocument/2006/relationships/slide" Target="slides/slide129.xml"/><Relationship Id="rId161" Type="http://schemas.openxmlformats.org/officeDocument/2006/relationships/slide" Target="slides/slide150.xml"/><Relationship Id="rId182" Type="http://schemas.openxmlformats.org/officeDocument/2006/relationships/slide" Target="slides/slide171.xml"/><Relationship Id="rId217" Type="http://schemas.openxmlformats.org/officeDocument/2006/relationships/presProps" Target="presProps.xml"/><Relationship Id="rId6" Type="http://schemas.openxmlformats.org/officeDocument/2006/relationships/slideMaster" Target="slideMasters/slideMaster6.xml"/><Relationship Id="rId23" Type="http://schemas.openxmlformats.org/officeDocument/2006/relationships/slide" Target="slides/slide12.xml"/><Relationship Id="rId119" Type="http://schemas.openxmlformats.org/officeDocument/2006/relationships/slide" Target="slides/slide108.xml"/><Relationship Id="rId44" Type="http://schemas.openxmlformats.org/officeDocument/2006/relationships/slide" Target="slides/slide33.xml"/><Relationship Id="rId65" Type="http://schemas.openxmlformats.org/officeDocument/2006/relationships/slide" Target="slides/slide54.xml"/><Relationship Id="rId86" Type="http://schemas.openxmlformats.org/officeDocument/2006/relationships/slide" Target="slides/slide75.xml"/><Relationship Id="rId130" Type="http://schemas.openxmlformats.org/officeDocument/2006/relationships/slide" Target="slides/slide119.xml"/><Relationship Id="rId151" Type="http://schemas.openxmlformats.org/officeDocument/2006/relationships/slide" Target="slides/slide140.xml"/><Relationship Id="rId172" Type="http://schemas.openxmlformats.org/officeDocument/2006/relationships/slide" Target="slides/slide161.xml"/><Relationship Id="rId193" Type="http://schemas.openxmlformats.org/officeDocument/2006/relationships/slide" Target="slides/slide182.xml"/><Relationship Id="rId207" Type="http://schemas.openxmlformats.org/officeDocument/2006/relationships/slide" Target="slides/slide196.xml"/><Relationship Id="rId13" Type="http://schemas.openxmlformats.org/officeDocument/2006/relationships/slide" Target="slides/slide2.xml"/><Relationship Id="rId109" Type="http://schemas.openxmlformats.org/officeDocument/2006/relationships/slide" Target="slides/slide98.xml"/><Relationship Id="rId34" Type="http://schemas.openxmlformats.org/officeDocument/2006/relationships/slide" Target="slides/slide23.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20" Type="http://schemas.openxmlformats.org/officeDocument/2006/relationships/slide" Target="slides/slide109.xml"/><Relationship Id="rId141" Type="http://schemas.openxmlformats.org/officeDocument/2006/relationships/slide" Target="slides/slide130.xml"/><Relationship Id="rId7" Type="http://schemas.openxmlformats.org/officeDocument/2006/relationships/slideMaster" Target="slideMasters/slideMaster7.xml"/><Relationship Id="rId162" Type="http://schemas.openxmlformats.org/officeDocument/2006/relationships/slide" Target="slides/slide151.xml"/><Relationship Id="rId183" Type="http://schemas.openxmlformats.org/officeDocument/2006/relationships/slide" Target="slides/slide172.xml"/><Relationship Id="rId218" Type="http://schemas.openxmlformats.org/officeDocument/2006/relationships/viewProps" Target="viewProps.xml"/><Relationship Id="rId24" Type="http://schemas.openxmlformats.org/officeDocument/2006/relationships/slide" Target="slides/slide13.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31" Type="http://schemas.openxmlformats.org/officeDocument/2006/relationships/slide" Target="slides/slide120.xml"/><Relationship Id="rId152" Type="http://schemas.openxmlformats.org/officeDocument/2006/relationships/slide" Target="slides/slide141.xml"/><Relationship Id="rId173" Type="http://schemas.openxmlformats.org/officeDocument/2006/relationships/slide" Target="slides/slide162.xml"/><Relationship Id="rId194" Type="http://schemas.openxmlformats.org/officeDocument/2006/relationships/slide" Target="slides/slide183.xml"/><Relationship Id="rId208" Type="http://schemas.openxmlformats.org/officeDocument/2006/relationships/slide" Target="slides/slide197.xml"/><Relationship Id="rId14" Type="http://schemas.openxmlformats.org/officeDocument/2006/relationships/slide" Target="slides/slide3.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184" Type="http://schemas.openxmlformats.org/officeDocument/2006/relationships/slide" Target="slides/slide173.xml"/><Relationship Id="rId189" Type="http://schemas.openxmlformats.org/officeDocument/2006/relationships/slide" Target="slides/slide178.xml"/><Relationship Id="rId219" Type="http://schemas.openxmlformats.org/officeDocument/2006/relationships/theme" Target="theme/theme1.xml"/><Relationship Id="rId3" Type="http://schemas.openxmlformats.org/officeDocument/2006/relationships/slideMaster" Target="slideMasters/slideMaster3.xml"/><Relationship Id="rId214" Type="http://schemas.openxmlformats.org/officeDocument/2006/relationships/slide" Target="slides/slide20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slide" Target="slides/slide163.xml"/><Relationship Id="rId179" Type="http://schemas.openxmlformats.org/officeDocument/2006/relationships/slide" Target="slides/slide168.xml"/><Relationship Id="rId195" Type="http://schemas.openxmlformats.org/officeDocument/2006/relationships/slide" Target="slides/slide184.xml"/><Relationship Id="rId209" Type="http://schemas.openxmlformats.org/officeDocument/2006/relationships/slide" Target="slides/slide198.xml"/><Relationship Id="rId190" Type="http://schemas.openxmlformats.org/officeDocument/2006/relationships/slide" Target="slides/slide179.xml"/><Relationship Id="rId204" Type="http://schemas.openxmlformats.org/officeDocument/2006/relationships/slide" Target="slides/slide193.xml"/><Relationship Id="rId220" Type="http://schemas.openxmlformats.org/officeDocument/2006/relationships/tableStyles" Target="tableStyles.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164" Type="http://schemas.openxmlformats.org/officeDocument/2006/relationships/slide" Target="slides/slide153.xml"/><Relationship Id="rId169" Type="http://schemas.openxmlformats.org/officeDocument/2006/relationships/slide" Target="slides/slide158.xml"/><Relationship Id="rId185" Type="http://schemas.openxmlformats.org/officeDocument/2006/relationships/slide" Target="slides/slide174.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9.xml"/><Relationship Id="rId210" Type="http://schemas.openxmlformats.org/officeDocument/2006/relationships/slide" Target="slides/slide199.xml"/><Relationship Id="rId215" Type="http://schemas.openxmlformats.org/officeDocument/2006/relationships/notesMaster" Target="notesMasters/notesMaster1.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75" Type="http://schemas.openxmlformats.org/officeDocument/2006/relationships/slide" Target="slides/slide164.xml"/><Relationship Id="rId196" Type="http://schemas.openxmlformats.org/officeDocument/2006/relationships/slide" Target="slides/slide185.xml"/><Relationship Id="rId200" Type="http://schemas.openxmlformats.org/officeDocument/2006/relationships/slide" Target="slides/slide189.xml"/><Relationship Id="rId16" Type="http://schemas.openxmlformats.org/officeDocument/2006/relationships/slide" Target="slides/slide5.xml"/><Relationship Id="rId221" Type="http://schemas.microsoft.com/office/2016/11/relationships/changesInfo" Target="changesInfos/changesInfo1.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 Id="rId165" Type="http://schemas.openxmlformats.org/officeDocument/2006/relationships/slide" Target="slides/slide154.xml"/><Relationship Id="rId186" Type="http://schemas.openxmlformats.org/officeDocument/2006/relationships/slide" Target="slides/slide175.xml"/><Relationship Id="rId211" Type="http://schemas.openxmlformats.org/officeDocument/2006/relationships/slide" Target="slides/slide200.xml"/><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 Id="rId80" Type="http://schemas.openxmlformats.org/officeDocument/2006/relationships/slide" Target="slides/slide69.xml"/><Relationship Id="rId155" Type="http://schemas.openxmlformats.org/officeDocument/2006/relationships/slide" Target="slides/slide144.xml"/><Relationship Id="rId176" Type="http://schemas.openxmlformats.org/officeDocument/2006/relationships/slide" Target="slides/slide165.xml"/><Relationship Id="rId197" Type="http://schemas.openxmlformats.org/officeDocument/2006/relationships/slide" Target="slides/slide186.xml"/><Relationship Id="rId201" Type="http://schemas.openxmlformats.org/officeDocument/2006/relationships/slide" Target="slides/slide190.xml"/><Relationship Id="rId17" Type="http://schemas.openxmlformats.org/officeDocument/2006/relationships/slide" Target="slides/slide6.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24" Type="http://schemas.openxmlformats.org/officeDocument/2006/relationships/slide" Target="slides/slide113.xml"/><Relationship Id="rId70" Type="http://schemas.openxmlformats.org/officeDocument/2006/relationships/slide" Target="slides/slide59.xml"/><Relationship Id="rId91" Type="http://schemas.openxmlformats.org/officeDocument/2006/relationships/slide" Target="slides/slide80.xml"/><Relationship Id="rId145" Type="http://schemas.openxmlformats.org/officeDocument/2006/relationships/slide" Target="slides/slide134.xml"/><Relationship Id="rId166" Type="http://schemas.openxmlformats.org/officeDocument/2006/relationships/slide" Target="slides/slide155.xml"/><Relationship Id="rId187" Type="http://schemas.openxmlformats.org/officeDocument/2006/relationships/slide" Target="slides/slide176.xml"/><Relationship Id="rId1" Type="http://schemas.openxmlformats.org/officeDocument/2006/relationships/slideMaster" Target="slideMasters/slideMaster1.xml"/><Relationship Id="rId212" Type="http://schemas.openxmlformats.org/officeDocument/2006/relationships/slide" Target="slides/slide201.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60" Type="http://schemas.openxmlformats.org/officeDocument/2006/relationships/slide" Target="slides/slide49.xml"/><Relationship Id="rId81" Type="http://schemas.openxmlformats.org/officeDocument/2006/relationships/slide" Target="slides/slide70.xml"/><Relationship Id="rId135" Type="http://schemas.openxmlformats.org/officeDocument/2006/relationships/slide" Target="slides/slide124.xml"/><Relationship Id="rId156" Type="http://schemas.openxmlformats.org/officeDocument/2006/relationships/slide" Target="slides/slide145.xml"/><Relationship Id="rId177" Type="http://schemas.openxmlformats.org/officeDocument/2006/relationships/slide" Target="slides/slide166.xml"/><Relationship Id="rId198" Type="http://schemas.openxmlformats.org/officeDocument/2006/relationships/slide" Target="slides/slide187.xml"/><Relationship Id="rId202" Type="http://schemas.openxmlformats.org/officeDocument/2006/relationships/slide" Target="slides/slide191.xml"/><Relationship Id="rId18" Type="http://schemas.openxmlformats.org/officeDocument/2006/relationships/slide" Target="slides/slide7.xml"/><Relationship Id="rId39" Type="http://schemas.openxmlformats.org/officeDocument/2006/relationships/slide" Target="slides/slide28.xml"/><Relationship Id="rId50" Type="http://schemas.openxmlformats.org/officeDocument/2006/relationships/slide" Target="slides/slide39.xml"/><Relationship Id="rId104" Type="http://schemas.openxmlformats.org/officeDocument/2006/relationships/slide" Target="slides/slide93.xml"/><Relationship Id="rId125" Type="http://schemas.openxmlformats.org/officeDocument/2006/relationships/slide" Target="slides/slide114.xml"/><Relationship Id="rId146" Type="http://schemas.openxmlformats.org/officeDocument/2006/relationships/slide" Target="slides/slide135.xml"/><Relationship Id="rId167" Type="http://schemas.openxmlformats.org/officeDocument/2006/relationships/slide" Target="slides/slide156.xml"/><Relationship Id="rId188" Type="http://schemas.openxmlformats.org/officeDocument/2006/relationships/slide" Target="slides/slide177.xml"/><Relationship Id="rId71" Type="http://schemas.openxmlformats.org/officeDocument/2006/relationships/slide" Target="slides/slide60.xml"/><Relationship Id="rId92" Type="http://schemas.openxmlformats.org/officeDocument/2006/relationships/slide" Target="slides/slide81.xml"/><Relationship Id="rId213" Type="http://schemas.openxmlformats.org/officeDocument/2006/relationships/slide" Target="slides/slide202.xml"/><Relationship Id="rId2" Type="http://schemas.openxmlformats.org/officeDocument/2006/relationships/slideMaster" Target="slideMasters/slideMaster2.xml"/><Relationship Id="rId29" Type="http://schemas.openxmlformats.org/officeDocument/2006/relationships/slide" Target="slides/slide18.xml"/><Relationship Id="rId40" Type="http://schemas.openxmlformats.org/officeDocument/2006/relationships/slide" Target="slides/slide29.xml"/><Relationship Id="rId115" Type="http://schemas.openxmlformats.org/officeDocument/2006/relationships/slide" Target="slides/slide104.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slide" Target="slides/slide167.xml"/><Relationship Id="rId61" Type="http://schemas.openxmlformats.org/officeDocument/2006/relationships/slide" Target="slides/slide50.xml"/><Relationship Id="rId82" Type="http://schemas.openxmlformats.org/officeDocument/2006/relationships/slide" Target="slides/slide71.xml"/><Relationship Id="rId199" Type="http://schemas.openxmlformats.org/officeDocument/2006/relationships/slide" Target="slides/slide188.xml"/><Relationship Id="rId203" Type="http://schemas.openxmlformats.org/officeDocument/2006/relationships/slide" Target="slides/slide192.xml"/><Relationship Id="rId19" Type="http://schemas.openxmlformats.org/officeDocument/2006/relationships/slide" Target="slides/slide8.xml"/><Relationship Id="rId30" Type="http://schemas.openxmlformats.org/officeDocument/2006/relationships/slide" Target="slides/slide1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s>
</file>

<file path=ppt/_rels/viewProps.xml.rels><?xml version="1.0" encoding="UTF-8" standalone="yes"?>
<Relationships xmlns="http://schemas.openxmlformats.org/package/2006/relationships"><Relationship Id="rId3" Type="http://schemas.openxmlformats.org/officeDocument/2006/relationships/slide" Target="slides/slide130.xml"/><Relationship Id="rId2" Type="http://schemas.openxmlformats.org/officeDocument/2006/relationships/slide" Target="slides/slide75.xml"/><Relationship Id="rId1" Type="http://schemas.openxmlformats.org/officeDocument/2006/relationships/slide" Target="slides/slide73.xml"/><Relationship Id="rId4" Type="http://schemas.openxmlformats.org/officeDocument/2006/relationships/slide" Target="slides/slide1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libas, Simay [JACTR]" userId="51fd5ed3-00af-4abe-ada4-3e47cec03ee3" providerId="ADAL" clId="{B2498C83-D7DB-4EAE-B868-3C24EF097372}"/>
    <pc:docChg chg="modSld">
      <pc:chgData name="Delibas, Simay [JACTR]" userId="51fd5ed3-00af-4abe-ada4-3e47cec03ee3" providerId="ADAL" clId="{B2498C83-D7DB-4EAE-B868-3C24EF097372}" dt="2023-12-13T06:45:05.184" v="17" actId="108"/>
      <pc:docMkLst>
        <pc:docMk/>
      </pc:docMkLst>
      <pc:sldChg chg="addSp modSp mod">
        <pc:chgData name="Delibas, Simay [JACTR]" userId="51fd5ed3-00af-4abe-ada4-3e47cec03ee3" providerId="ADAL" clId="{B2498C83-D7DB-4EAE-B868-3C24EF097372}" dt="2023-12-13T06:44:55.252" v="16" actId="1076"/>
        <pc:sldMkLst>
          <pc:docMk/>
          <pc:sldMk cId="2813595747" sldId="1582"/>
        </pc:sldMkLst>
        <pc:spChg chg="add mod">
          <ac:chgData name="Delibas, Simay [JACTR]" userId="51fd5ed3-00af-4abe-ada4-3e47cec03ee3" providerId="ADAL" clId="{B2498C83-D7DB-4EAE-B868-3C24EF097372}" dt="2023-12-13T06:44:55.252" v="16" actId="1076"/>
          <ac:spMkLst>
            <pc:docMk/>
            <pc:sldMk cId="2813595747" sldId="1582"/>
            <ac:spMk id="3" creationId="{0EB1EA5A-4687-C038-07AB-DDE96046D3B4}"/>
          </ac:spMkLst>
        </pc:spChg>
      </pc:sldChg>
      <pc:sldChg chg="addSp modSp mod">
        <pc:chgData name="Delibas, Simay [JACTR]" userId="51fd5ed3-00af-4abe-ada4-3e47cec03ee3" providerId="ADAL" clId="{B2498C83-D7DB-4EAE-B868-3C24EF097372}" dt="2023-12-13T06:45:05.184" v="17" actId="108"/>
        <pc:sldMkLst>
          <pc:docMk/>
          <pc:sldMk cId="1448430535" sldId="1612"/>
        </pc:sldMkLst>
        <pc:spChg chg="add mod">
          <ac:chgData name="Delibas, Simay [JACTR]" userId="51fd5ed3-00af-4abe-ada4-3e47cec03ee3" providerId="ADAL" clId="{B2498C83-D7DB-4EAE-B868-3C24EF097372}" dt="2023-12-13T06:45:05.184" v="17" actId="108"/>
          <ac:spMkLst>
            <pc:docMk/>
            <pc:sldMk cId="1448430535" sldId="1612"/>
            <ac:spMk id="2" creationId="{BF59FD35-4EFF-59C7-6978-8F2FAD235D79}"/>
          </ac:spMkLst>
        </pc:sp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oleObject" Target="Mappe1"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0"/>
    <c:view3D>
      <c:rotX val="30"/>
      <c:rotY val="0"/>
      <c:rAngAx val="0"/>
    </c:view3D>
    <c:floor>
      <c:thickness val="0"/>
    </c:floor>
    <c:sideWall>
      <c:thickness val="0"/>
    </c:sideWall>
    <c:backWall>
      <c:thickness val="0"/>
    </c:backWall>
    <c:plotArea>
      <c:layout/>
      <c:pie3DChart>
        <c:varyColors val="0"/>
        <c:ser>
          <c:idx val="0"/>
          <c:order val="0"/>
          <c:spPr>
            <a:solidFill>
              <a:srgbClr val="0070C0"/>
            </a:solidFill>
          </c:spPr>
          <c:dPt>
            <c:idx val="0"/>
            <c:bubble3D val="0"/>
            <c:spPr>
              <a:solidFill>
                <a:srgbClr val="C5D1D7">
                  <a:lumMod val="50000"/>
                </a:srgbClr>
              </a:solidFill>
            </c:spPr>
            <c:extLst>
              <c:ext xmlns:c16="http://schemas.microsoft.com/office/drawing/2014/chart" uri="{C3380CC4-5D6E-409C-BE32-E72D297353CC}">
                <c16:uniqueId val="{00000001-81F2-40CD-8A6E-09B8221A2E23}"/>
              </c:ext>
            </c:extLst>
          </c:dPt>
          <c:dPt>
            <c:idx val="1"/>
            <c:bubble3D val="0"/>
            <c:spPr>
              <a:solidFill>
                <a:srgbClr val="B9A300">
                  <a:lumMod val="60000"/>
                  <a:lumOff val="40000"/>
                </a:srgbClr>
              </a:solidFill>
            </c:spPr>
            <c:extLst>
              <c:ext xmlns:c16="http://schemas.microsoft.com/office/drawing/2014/chart" uri="{C3380CC4-5D6E-409C-BE32-E72D297353CC}">
                <c16:uniqueId val="{00000001-E756-458C-9B25-9E00924027A5}"/>
              </c:ext>
            </c:extLst>
          </c:dPt>
          <c:cat>
            <c:strRef>
              <c:f>Tabelle1!$C$10:$C$11</c:f>
              <c:strCache>
                <c:ptCount val="2"/>
                <c:pt idx="0">
                  <c:v>ich</c:v>
                </c:pt>
                <c:pt idx="1">
                  <c:v> </c:v>
                </c:pt>
              </c:strCache>
            </c:strRef>
          </c:cat>
          <c:val>
            <c:numRef>
              <c:f>Tabelle1!$D$10:$D$11</c:f>
              <c:numCache>
                <c:formatCode>General</c:formatCode>
                <c:ptCount val="2"/>
                <c:pt idx="0">
                  <c:v>90</c:v>
                </c:pt>
                <c:pt idx="1">
                  <c:v>10</c:v>
                </c:pt>
              </c:numCache>
            </c:numRef>
          </c:val>
          <c:extLst>
            <c:ext xmlns:c16="http://schemas.microsoft.com/office/drawing/2014/chart" uri="{C3380CC4-5D6E-409C-BE32-E72D297353CC}">
              <c16:uniqueId val="{00000002-E756-458C-9B25-9E00924027A5}"/>
            </c:ext>
          </c:extLst>
        </c:ser>
        <c:dLbls>
          <c:showLegendKey val="0"/>
          <c:showVal val="0"/>
          <c:showCatName val="0"/>
          <c:showSerName val="0"/>
          <c:showPercent val="0"/>
          <c:showBubbleSize val="0"/>
          <c:showLeaderLines val="0"/>
        </c:dLbls>
      </c:pie3DChart>
    </c:plotArea>
    <c:legend>
      <c:legendPos val="r"/>
      <c:legendEntry>
        <c:idx val="1"/>
        <c:delete val="1"/>
      </c:legendEntry>
      <c:layout>
        <c:manualLayout>
          <c:xMode val="edge"/>
          <c:yMode val="edge"/>
          <c:x val="0.65975013180210462"/>
          <c:y val="0.79009110753009748"/>
          <c:w val="0.33881767139480023"/>
          <c:h val="0.20559261177524599"/>
        </c:manualLayout>
      </c:layout>
      <c:overlay val="0"/>
    </c:legend>
    <c:plotVisOnly val="1"/>
    <c:dispBlanksAs val="zero"/>
    <c:showDLblsOverMax val="0"/>
  </c:chart>
  <c:txPr>
    <a:bodyPr/>
    <a:lstStyle/>
    <a:p>
      <a:pPr>
        <a:defRPr sz="1800"/>
      </a:pPr>
      <a:endParaRPr lang="tr-TR"/>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3C1397-94D8-4E9E-9877-E15C351FCFDE}"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de-DE"/>
        </a:p>
      </dgm:t>
    </dgm:pt>
    <dgm:pt modelId="{C2D6B547-573D-4321-8462-A28604F980FB}">
      <dgm:prSet phldrT="[Text]" custT="1"/>
      <dgm:spPr>
        <a:solidFill>
          <a:schemeClr val="accent5">
            <a:lumMod val="50000"/>
          </a:schemeClr>
        </a:solidFill>
      </dgm:spPr>
      <dgm:t>
        <a:bodyPr/>
        <a:lstStyle/>
        <a:p>
          <a:r>
            <a:rPr lang="tr-TR" sz="1200" b="1">
              <a:latin typeface="Verdana" panose="020B0604030504040204" pitchFamily="34" charset="0"/>
            </a:rPr>
            <a:t>Terapi Ünitesi</a:t>
          </a:r>
          <a:endParaRPr lang="tr-TR" sz="1200" b="1" dirty="0">
            <a:latin typeface="Verdana" panose="020B0604030504040204" pitchFamily="34" charset="0"/>
            <a:ea typeface="Verdana" panose="020B0604030504040204" pitchFamily="34" charset="0"/>
            <a:cs typeface="Verdana" panose="020B0604030504040204" pitchFamily="34" charset="0"/>
          </a:endParaRPr>
        </a:p>
      </dgm:t>
    </dgm:pt>
    <dgm:pt modelId="{D303682E-22F4-42DD-B7F4-023772825BF3}" type="parTrans" cxnId="{81D54F77-A73B-40BE-A9DA-C5D4AFA38582}">
      <dgm:prSet/>
      <dgm:spPr/>
      <dgm:t>
        <a:bodyPr/>
        <a:lstStyle/>
        <a:p>
          <a:endParaRPr lang="de-DE"/>
        </a:p>
      </dgm:t>
    </dgm:pt>
    <dgm:pt modelId="{BBE19DCC-DB22-4BAA-8CC7-74EA02B4793C}" type="sibTrans" cxnId="{81D54F77-A73B-40BE-A9DA-C5D4AFA38582}">
      <dgm:prSet/>
      <dgm:spPr/>
      <dgm:t>
        <a:bodyPr/>
        <a:lstStyle/>
        <a:p>
          <a:endParaRPr lang="de-DE"/>
        </a:p>
      </dgm:t>
    </dgm:pt>
    <dgm:pt modelId="{8E69CBA8-6CDF-4239-AAE7-929309DBFE2E}">
      <dgm:prSet phldrT="[Text]" custT="1"/>
      <dgm:spPr>
        <a:solidFill>
          <a:srgbClr val="8CADAE"/>
        </a:solidFill>
      </dgm:spPr>
      <dgm:t>
        <a:bodyPr/>
        <a:lstStyle/>
        <a:p>
          <a:r>
            <a:rPr lang="tr-TR" sz="1000" b="1" noProof="0">
              <a:solidFill>
                <a:schemeClr val="tx1"/>
              </a:solidFill>
              <a:latin typeface="Verdana" panose="020B0604030504040204" pitchFamily="34" charset="0"/>
            </a:rPr>
            <a:t>“Karar verme”</a:t>
          </a:r>
          <a:endParaRPr lang="tr-TR" sz="1000" b="1" noProof="0" dirty="0">
            <a:solidFill>
              <a:schemeClr val="tx1"/>
            </a:solidFill>
            <a:latin typeface="Verdana" panose="020B0604030504040204" pitchFamily="34" charset="0"/>
            <a:ea typeface="Verdana" panose="020B0604030504040204" pitchFamily="34" charset="0"/>
            <a:cs typeface="Verdana" panose="020B0604030504040204" pitchFamily="34" charset="0"/>
          </a:endParaRPr>
        </a:p>
      </dgm:t>
    </dgm:pt>
    <dgm:pt modelId="{538C08A9-B146-4C9F-A9CA-525BAD31864E}" type="parTrans" cxnId="{F0B8A18C-4428-4FE6-9E69-CD5C7625F519}">
      <dgm:prSet/>
      <dgm:spPr/>
      <dgm:t>
        <a:bodyPr/>
        <a:lstStyle/>
        <a:p>
          <a:endParaRPr lang="de-DE"/>
        </a:p>
      </dgm:t>
    </dgm:pt>
    <dgm:pt modelId="{1253D96B-4ACE-441B-B552-F29EBC78D3D8}" type="sibTrans" cxnId="{F0B8A18C-4428-4FE6-9E69-CD5C7625F519}">
      <dgm:prSet/>
      <dgm:spPr/>
      <dgm:t>
        <a:bodyPr/>
        <a:lstStyle/>
        <a:p>
          <a:endParaRPr lang="de-DE"/>
        </a:p>
      </dgm:t>
    </dgm:pt>
    <dgm:pt modelId="{2DAA00CC-0499-4343-8F52-C4B9A3B648F9}">
      <dgm:prSet phldrT="[Text]" custRadScaleRad="98515" custRadScaleInc="-67716"/>
      <dgm:spPr/>
      <dgm:t>
        <a:bodyPr/>
        <a:lstStyle/>
        <a:p>
          <a:endParaRPr lang="de-DE"/>
        </a:p>
      </dgm:t>
    </dgm:pt>
    <dgm:pt modelId="{28E2D9D7-1AE7-4C26-9E13-78F387102DB4}" type="parTrans" cxnId="{C67D84B7-B1F7-4917-83A8-FBCA8B8B06C6}">
      <dgm:prSet/>
      <dgm:spPr/>
      <dgm:t>
        <a:bodyPr/>
        <a:lstStyle/>
        <a:p>
          <a:endParaRPr lang="de-DE"/>
        </a:p>
      </dgm:t>
    </dgm:pt>
    <dgm:pt modelId="{9477FECB-5D2F-4331-8C9D-8CF3DC0A1A22}" type="sibTrans" cxnId="{C67D84B7-B1F7-4917-83A8-FBCA8B8B06C6}">
      <dgm:prSet/>
      <dgm:spPr/>
      <dgm:t>
        <a:bodyPr/>
        <a:lstStyle/>
        <a:p>
          <a:endParaRPr lang="de-DE"/>
        </a:p>
      </dgm:t>
    </dgm:pt>
    <dgm:pt modelId="{2E0FD594-71AA-4777-AB3E-19256112406F}">
      <dgm:prSet phldrT="[Text]" custRadScaleRad="84862" custRadScaleInc="-146905"/>
      <dgm:spPr/>
      <dgm:t>
        <a:bodyPr/>
        <a:lstStyle/>
        <a:p>
          <a:endParaRPr lang="de-DE"/>
        </a:p>
      </dgm:t>
    </dgm:pt>
    <dgm:pt modelId="{B378637C-28F3-41B6-9CC8-0B4399275CEB}" type="parTrans" cxnId="{38695A5E-966E-49D1-8D34-4665423AAED9}">
      <dgm:prSet/>
      <dgm:spPr/>
      <dgm:t>
        <a:bodyPr/>
        <a:lstStyle/>
        <a:p>
          <a:endParaRPr lang="de-DE"/>
        </a:p>
      </dgm:t>
    </dgm:pt>
    <dgm:pt modelId="{ABF1FC7D-90D4-42ED-B88C-9D98A8A89972}" type="sibTrans" cxnId="{38695A5E-966E-49D1-8D34-4665423AAED9}">
      <dgm:prSet/>
      <dgm:spPr/>
      <dgm:t>
        <a:bodyPr/>
        <a:lstStyle/>
        <a:p>
          <a:endParaRPr lang="de-DE"/>
        </a:p>
      </dgm:t>
    </dgm:pt>
    <dgm:pt modelId="{D1A097AB-483E-4C1A-B31B-A0A458BE21D5}">
      <dgm:prSet phldrT="[Text]" custT="1"/>
      <dgm:spPr>
        <a:solidFill>
          <a:srgbClr val="8CADAE"/>
        </a:solidFill>
      </dgm:spPr>
      <dgm:t>
        <a:bodyPr/>
        <a:lstStyle/>
        <a:p>
          <a:r>
            <a:rPr lang="tr-TR" sz="1000" b="1" noProof="0">
              <a:solidFill>
                <a:schemeClr val="tx1"/>
              </a:solidFill>
              <a:latin typeface="Verdana" panose="020B0604030504040204" pitchFamily="34" charset="0"/>
            </a:rPr>
            <a:t>“Yükleme Tarzı”</a:t>
          </a:r>
          <a:endParaRPr lang="tr-TR" sz="1000" b="1" noProof="0" dirty="0">
            <a:solidFill>
              <a:schemeClr val="tx1"/>
            </a:solidFill>
            <a:latin typeface="Verdana" panose="020B0604030504040204" pitchFamily="34" charset="0"/>
            <a:ea typeface="Verdana" panose="020B0604030504040204" pitchFamily="34" charset="0"/>
            <a:cs typeface="Verdana" panose="020B0604030504040204" pitchFamily="34" charset="0"/>
          </a:endParaRPr>
        </a:p>
      </dgm:t>
    </dgm:pt>
    <dgm:pt modelId="{FCDBDB41-74D2-4C80-AF90-4B54BCA0B12F}" type="sibTrans" cxnId="{5C0BFB33-DCBD-4758-9A17-6EFFF13D5282}">
      <dgm:prSet/>
      <dgm:spPr/>
      <dgm:t>
        <a:bodyPr/>
        <a:lstStyle/>
        <a:p>
          <a:endParaRPr lang="de-DE"/>
        </a:p>
      </dgm:t>
    </dgm:pt>
    <dgm:pt modelId="{AEB291FB-C517-4016-8759-D7328B122F59}" type="parTrans" cxnId="{5C0BFB33-DCBD-4758-9A17-6EFFF13D5282}">
      <dgm:prSet/>
      <dgm:spPr/>
      <dgm:t>
        <a:bodyPr/>
        <a:lstStyle/>
        <a:p>
          <a:endParaRPr lang="de-DE"/>
        </a:p>
      </dgm:t>
    </dgm:pt>
    <dgm:pt modelId="{3A6FCFAB-2CC6-466A-B9C7-7B3E31AA8A65}">
      <dgm:prSet phldrT="[Text]" custT="1"/>
      <dgm:spPr>
        <a:solidFill>
          <a:srgbClr val="8CADAE"/>
        </a:solidFill>
      </dgm:spPr>
      <dgm:t>
        <a:bodyPr/>
        <a:lstStyle/>
        <a:p>
          <a:r>
            <a:rPr lang="tr-TR" sz="1000" b="1" noProof="0" dirty="0">
              <a:solidFill>
                <a:schemeClr val="tx1"/>
              </a:solidFill>
              <a:latin typeface="Verdana" panose="020B0604030504040204" pitchFamily="34" charset="0"/>
            </a:rPr>
            <a:t>“Vaka Formülasyonu”</a:t>
          </a:r>
        </a:p>
      </dgm:t>
    </dgm:pt>
    <dgm:pt modelId="{E2B5245E-AAC7-4140-973A-23CCA434CF38}" type="sibTrans" cxnId="{1CA4DB9E-BA39-41E6-A37B-B91E19D5224C}">
      <dgm:prSet/>
      <dgm:spPr/>
      <dgm:t>
        <a:bodyPr/>
        <a:lstStyle/>
        <a:p>
          <a:endParaRPr lang="de-DE"/>
        </a:p>
      </dgm:t>
    </dgm:pt>
    <dgm:pt modelId="{B861F91A-FDC8-4228-B957-1E8BF6BFE0EC}" type="parTrans" cxnId="{1CA4DB9E-BA39-41E6-A37B-B91E19D5224C}">
      <dgm:prSet/>
      <dgm:spPr/>
      <dgm:t>
        <a:bodyPr/>
        <a:lstStyle/>
        <a:p>
          <a:endParaRPr lang="de-DE"/>
        </a:p>
      </dgm:t>
    </dgm:pt>
    <dgm:pt modelId="{62E40F82-91CB-401C-9055-FEF263C27949}">
      <dgm:prSet phldrT="[Text]" custT="1"/>
      <dgm:spPr>
        <a:solidFill>
          <a:srgbClr val="8CADAE"/>
        </a:solidFill>
      </dgm:spPr>
      <dgm:t>
        <a:bodyPr/>
        <a:lstStyle/>
        <a:p>
          <a:r>
            <a:rPr lang="tr-TR" sz="1000" b="1" noProof="0" dirty="0">
              <a:solidFill>
                <a:schemeClr val="tx1"/>
              </a:solidFill>
              <a:latin typeface="Verdana" panose="020B0604030504040204" pitchFamily="34" charset="0"/>
            </a:rPr>
            <a:t>“Özsaygı”</a:t>
          </a:r>
        </a:p>
      </dgm:t>
    </dgm:pt>
    <dgm:pt modelId="{BA39AC47-02A3-4024-8202-B5E9E1394095}" type="sibTrans" cxnId="{CA3FC396-BD2A-47FF-B9D9-DC0D0EF17662}">
      <dgm:prSet/>
      <dgm:spPr/>
      <dgm:t>
        <a:bodyPr/>
        <a:lstStyle/>
        <a:p>
          <a:endParaRPr lang="de-DE"/>
        </a:p>
      </dgm:t>
    </dgm:pt>
    <dgm:pt modelId="{D97E3CFE-4A58-41E2-A09A-3DB88EC9BFC3}" type="parTrans" cxnId="{CA3FC396-BD2A-47FF-B9D9-DC0D0EF17662}">
      <dgm:prSet/>
      <dgm:spPr/>
      <dgm:t>
        <a:bodyPr/>
        <a:lstStyle/>
        <a:p>
          <a:endParaRPr lang="de-DE"/>
        </a:p>
      </dgm:t>
    </dgm:pt>
    <dgm:pt modelId="{93185720-DE10-4CF2-A195-E06ADE881323}">
      <dgm:prSet phldrT="[Text]" custT="1"/>
      <dgm:spPr>
        <a:solidFill>
          <a:srgbClr val="8CADAE"/>
        </a:solidFill>
      </dgm:spPr>
      <dgm:t>
        <a:bodyPr/>
        <a:lstStyle/>
        <a:p>
          <a:r>
            <a:rPr lang="tr-TR" sz="1000" b="1" noProof="0">
              <a:solidFill>
                <a:schemeClr val="tx1"/>
              </a:solidFill>
              <a:latin typeface="Verdana" panose="020B0604030504040204" pitchFamily="34" charset="0"/>
            </a:rPr>
            <a:t>“Depresyon ve Düşünme”</a:t>
          </a:r>
          <a:endParaRPr lang="tr-TR" sz="1000" b="1" noProof="0" dirty="0">
            <a:solidFill>
              <a:schemeClr val="tx1"/>
            </a:solidFill>
            <a:latin typeface="Verdana" panose="020B0604030504040204" pitchFamily="34" charset="0"/>
            <a:ea typeface="Verdana" panose="020B0604030504040204" pitchFamily="34" charset="0"/>
            <a:cs typeface="Verdana" panose="020B0604030504040204" pitchFamily="34" charset="0"/>
          </a:endParaRPr>
        </a:p>
      </dgm:t>
    </dgm:pt>
    <dgm:pt modelId="{4F95DBE2-A41D-4B8E-8FA5-495931222B3F}" type="sibTrans" cxnId="{858F0B49-82F8-44BC-8793-043B0C725E0E}">
      <dgm:prSet/>
      <dgm:spPr/>
      <dgm:t>
        <a:bodyPr/>
        <a:lstStyle/>
        <a:p>
          <a:endParaRPr lang="de-DE"/>
        </a:p>
      </dgm:t>
    </dgm:pt>
    <dgm:pt modelId="{F5FDBE42-BD33-4B09-B8F5-09A3D7AE472C}" type="parTrans" cxnId="{858F0B49-82F8-44BC-8793-043B0C725E0E}">
      <dgm:prSet/>
      <dgm:spPr/>
      <dgm:t>
        <a:bodyPr/>
        <a:lstStyle/>
        <a:p>
          <a:endParaRPr lang="de-DE"/>
        </a:p>
      </dgm:t>
    </dgm:pt>
    <dgm:pt modelId="{481152D5-AFD7-4BC7-B463-6ABDB85417E3}">
      <dgm:prSet phldrT="[Text]" custT="1"/>
      <dgm:spPr>
        <a:solidFill>
          <a:srgbClr val="8CADAE"/>
        </a:solidFill>
      </dgm:spPr>
      <dgm:t>
        <a:bodyPr/>
        <a:lstStyle/>
        <a:p>
          <a:r>
            <a:rPr lang="tr-TR" sz="1000" b="1" noProof="0">
              <a:solidFill>
                <a:schemeClr val="tx1"/>
              </a:solidFill>
              <a:latin typeface="Verdana" panose="020B0604030504040204" pitchFamily="34" charset="0"/>
            </a:rPr>
            <a:t>“Hafıza ve Yargının Kesinliği”</a:t>
          </a:r>
          <a:endParaRPr lang="tr-TR" sz="1000" b="1" noProof="0" dirty="0">
            <a:solidFill>
              <a:schemeClr val="tx1"/>
            </a:solidFill>
            <a:latin typeface="Verdana" panose="020B0604030504040204" pitchFamily="34" charset="0"/>
            <a:ea typeface="Verdana" panose="020B0604030504040204" pitchFamily="34" charset="0"/>
            <a:cs typeface="Verdana" panose="020B0604030504040204" pitchFamily="34" charset="0"/>
          </a:endParaRPr>
        </a:p>
      </dgm:t>
    </dgm:pt>
    <dgm:pt modelId="{DC7C7D2B-7978-4225-A269-3192DF9383FD}" type="sibTrans" cxnId="{5AD72DA9-56DD-43B4-9170-771B959CA3F2}">
      <dgm:prSet/>
      <dgm:spPr/>
      <dgm:t>
        <a:bodyPr/>
        <a:lstStyle/>
        <a:p>
          <a:endParaRPr lang="de-DE"/>
        </a:p>
      </dgm:t>
    </dgm:pt>
    <dgm:pt modelId="{3E33E5D6-99B5-4DD4-9414-8AC55651302C}" type="parTrans" cxnId="{5AD72DA9-56DD-43B4-9170-771B959CA3F2}">
      <dgm:prSet/>
      <dgm:spPr/>
      <dgm:t>
        <a:bodyPr/>
        <a:lstStyle/>
        <a:p>
          <a:endParaRPr lang="de-DE"/>
        </a:p>
      </dgm:t>
    </dgm:pt>
    <dgm:pt modelId="{9C530483-A947-4030-AEAA-A6C16347013E}">
      <dgm:prSet phldrT="[Text]" custT="1"/>
      <dgm:spPr>
        <a:solidFill>
          <a:srgbClr val="8CADAE"/>
        </a:solidFill>
      </dgm:spPr>
      <dgm:t>
        <a:bodyPr/>
        <a:lstStyle/>
        <a:p>
          <a:r>
            <a:rPr lang="tr-TR" sz="1000" b="1" noProof="0">
              <a:solidFill>
                <a:schemeClr val="tx1"/>
              </a:solidFill>
              <a:latin typeface="Verdana" panose="020B0604030504040204" pitchFamily="34" charset="0"/>
            </a:rPr>
            <a:t>“Empati Kurma”</a:t>
          </a:r>
          <a:endParaRPr lang="tr-TR" sz="1000" b="1" noProof="0" dirty="0">
            <a:solidFill>
              <a:schemeClr val="tx1"/>
            </a:solidFill>
            <a:latin typeface="Verdana" panose="020B0604030504040204" pitchFamily="34" charset="0"/>
            <a:ea typeface="Verdana" panose="020B0604030504040204" pitchFamily="34" charset="0"/>
            <a:cs typeface="Verdana" panose="020B0604030504040204" pitchFamily="34" charset="0"/>
          </a:endParaRPr>
        </a:p>
      </dgm:t>
    </dgm:pt>
    <dgm:pt modelId="{06C68E5D-D3CA-4072-B552-0442DDFB625E}" type="sibTrans" cxnId="{83F50BE1-6C22-4536-9F2E-F4D026DF1A03}">
      <dgm:prSet/>
      <dgm:spPr/>
      <dgm:t>
        <a:bodyPr/>
        <a:lstStyle/>
        <a:p>
          <a:endParaRPr lang="de-DE"/>
        </a:p>
      </dgm:t>
    </dgm:pt>
    <dgm:pt modelId="{EA7A684F-80BE-4E62-B95B-CC0B8C853BF5}" type="parTrans" cxnId="{83F50BE1-6C22-4536-9F2E-F4D026DF1A03}">
      <dgm:prSet/>
      <dgm:spPr/>
      <dgm:t>
        <a:bodyPr/>
        <a:lstStyle/>
        <a:p>
          <a:endParaRPr lang="de-DE"/>
        </a:p>
      </dgm:t>
    </dgm:pt>
    <dgm:pt modelId="{814089BD-74DA-4947-BC3C-097605E40B61}">
      <dgm:prSet phldrT="[Text]" custT="1"/>
      <dgm:spPr>
        <a:solidFill>
          <a:srgbClr val="8CADAE"/>
        </a:solidFill>
      </dgm:spPr>
      <dgm:t>
        <a:bodyPr/>
        <a:lstStyle/>
        <a:p>
          <a:r>
            <a:rPr lang="tr-TR" sz="1000" b="1" noProof="0">
              <a:solidFill>
                <a:schemeClr val="tx1"/>
              </a:solidFill>
              <a:latin typeface="Verdana" panose="020B0604030504040204" pitchFamily="34" charset="0"/>
            </a:rPr>
            <a:t>“Düşünceleri değiştirme”</a:t>
          </a:r>
          <a:endParaRPr lang="tr-TR" sz="1000" b="1" noProof="0" dirty="0">
            <a:solidFill>
              <a:schemeClr val="tx1"/>
            </a:solidFill>
            <a:latin typeface="Verdana" panose="020B0604030504040204" pitchFamily="34" charset="0"/>
            <a:ea typeface="Verdana" panose="020B0604030504040204" pitchFamily="34" charset="0"/>
            <a:cs typeface="Verdana" panose="020B0604030504040204" pitchFamily="34" charset="0"/>
          </a:endParaRPr>
        </a:p>
      </dgm:t>
    </dgm:pt>
    <dgm:pt modelId="{A2EC286F-5560-4D81-9998-969E1DC74965}" type="sibTrans" cxnId="{8E396E2E-AEFE-4F1D-B2E4-4BAF712BDB7B}">
      <dgm:prSet/>
      <dgm:spPr/>
      <dgm:t>
        <a:bodyPr/>
        <a:lstStyle/>
        <a:p>
          <a:endParaRPr lang="de-DE"/>
        </a:p>
      </dgm:t>
    </dgm:pt>
    <dgm:pt modelId="{836652FF-2863-4694-BC2B-7E87577746FA}" type="parTrans" cxnId="{8E396E2E-AEFE-4F1D-B2E4-4BAF712BDB7B}">
      <dgm:prSet/>
      <dgm:spPr/>
      <dgm:t>
        <a:bodyPr/>
        <a:lstStyle/>
        <a:p>
          <a:endParaRPr lang="de-DE"/>
        </a:p>
      </dgm:t>
    </dgm:pt>
    <dgm:pt modelId="{84217D16-773D-4893-AF02-5AEC1A5761D0}">
      <dgm:prSet phldrT="[Text]" custT="1"/>
      <dgm:spPr>
        <a:solidFill>
          <a:srgbClr val="8CADAE"/>
        </a:solidFill>
      </dgm:spPr>
      <dgm:t>
        <a:bodyPr/>
        <a:lstStyle/>
        <a:p>
          <a:r>
            <a:rPr lang="tr-TR" sz="1000" b="1" noProof="0" dirty="0">
              <a:solidFill>
                <a:schemeClr val="tx1"/>
              </a:solidFill>
              <a:latin typeface="Verdana" panose="020B0604030504040204" pitchFamily="34" charset="0"/>
            </a:rPr>
            <a:t>“</a:t>
          </a:r>
          <a:r>
            <a:rPr lang="tr-TR" sz="1000" b="1" dirty="0">
              <a:solidFill>
                <a:schemeClr val="tx1"/>
              </a:solidFill>
              <a:latin typeface="Verdana" panose="020B0604030504040204" pitchFamily="34" charset="0"/>
            </a:rPr>
            <a:t>Tanıyla/</a:t>
          </a:r>
          <a:r>
            <a:t>  </a:t>
          </a:r>
          <a:r>
            <a:rPr lang="tr-TR" sz="1000" b="1" dirty="0">
              <a:solidFill>
                <a:schemeClr val="tx1"/>
              </a:solidFill>
              <a:latin typeface="Verdana" panose="020B0604030504040204" pitchFamily="34" charset="0"/>
            </a:rPr>
            <a:t>Nüksün/ Önlenmesiyle</a:t>
          </a:r>
          <a:r>
            <a:t> </a:t>
          </a:r>
          <a:r>
            <a:rPr lang="tr-TR" sz="1000" b="1" dirty="0">
              <a:solidFill>
                <a:schemeClr val="tx1"/>
              </a:solidFill>
              <a:latin typeface="Verdana" panose="020B0604030504040204" pitchFamily="34" charset="0"/>
            </a:rPr>
            <a:t>İlgilenmek</a:t>
          </a:r>
          <a:r>
            <a:rPr lang="tr-TR" sz="1000" b="1" noProof="0" dirty="0">
              <a:solidFill>
                <a:schemeClr val="tx1"/>
              </a:solidFill>
              <a:latin typeface="Verdana" panose="020B0604030504040204" pitchFamily="34" charset="0"/>
            </a:rPr>
            <a:t>”</a:t>
          </a:r>
          <a:endParaRPr lang="tr-TR" sz="10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dgm:t>
    </dgm:pt>
    <dgm:pt modelId="{7057DDCF-2E53-4D21-A179-2318717F7A14}" type="parTrans" cxnId="{E5CDFE57-64B8-4886-9B07-F23609258505}">
      <dgm:prSet/>
      <dgm:spPr/>
      <dgm:t>
        <a:bodyPr/>
        <a:lstStyle/>
        <a:p>
          <a:endParaRPr lang="de-DE"/>
        </a:p>
      </dgm:t>
    </dgm:pt>
    <dgm:pt modelId="{97051448-5A3C-41A0-9488-46A6E96BF69B}" type="sibTrans" cxnId="{E5CDFE57-64B8-4886-9B07-F23609258505}">
      <dgm:prSet/>
      <dgm:spPr/>
      <dgm:t>
        <a:bodyPr/>
        <a:lstStyle/>
        <a:p>
          <a:endParaRPr lang="de-DE"/>
        </a:p>
      </dgm:t>
    </dgm:pt>
    <dgm:pt modelId="{79C12B67-F472-4590-9385-42CCAA7189BA}" type="pres">
      <dgm:prSet presAssocID="{E03C1397-94D8-4E9E-9877-E15C351FCFDE}" presName="cycle" presStyleCnt="0">
        <dgm:presLayoutVars>
          <dgm:chMax val="1"/>
          <dgm:dir/>
          <dgm:animLvl val="ctr"/>
          <dgm:resizeHandles val="exact"/>
        </dgm:presLayoutVars>
      </dgm:prSet>
      <dgm:spPr/>
    </dgm:pt>
    <dgm:pt modelId="{54B2A9FA-3A78-4C4E-A30C-77CC3D63405A}" type="pres">
      <dgm:prSet presAssocID="{C2D6B547-573D-4321-8462-A28604F980FB}" presName="centerShape" presStyleLbl="node0" presStyleIdx="0" presStyleCnt="1" custScaleX="115429" custScaleY="113371"/>
      <dgm:spPr/>
    </dgm:pt>
    <dgm:pt modelId="{56F773BA-DC75-423F-BC36-9E61DFF87EE4}" type="pres">
      <dgm:prSet presAssocID="{538C08A9-B146-4C9F-A9CA-525BAD31864E}" presName="Name9" presStyleLbl="parChTrans1D2" presStyleIdx="0" presStyleCnt="9"/>
      <dgm:spPr/>
    </dgm:pt>
    <dgm:pt modelId="{CBCAFDA5-06AC-4D47-B078-F8408843FC5B}" type="pres">
      <dgm:prSet presAssocID="{538C08A9-B146-4C9F-A9CA-525BAD31864E}" presName="connTx" presStyleLbl="parChTrans1D2" presStyleIdx="0" presStyleCnt="9"/>
      <dgm:spPr/>
    </dgm:pt>
    <dgm:pt modelId="{005C6EA7-3465-4EC5-94D9-9E5AE3B46724}" type="pres">
      <dgm:prSet presAssocID="{8E69CBA8-6CDF-4239-AAE7-929309DBFE2E}" presName="node" presStyleLbl="node1" presStyleIdx="0" presStyleCnt="9" custScaleX="124394" custScaleY="126057" custRadScaleRad="102351" custRadScaleInc="-39932">
        <dgm:presLayoutVars>
          <dgm:bulletEnabled val="1"/>
        </dgm:presLayoutVars>
      </dgm:prSet>
      <dgm:spPr/>
    </dgm:pt>
    <dgm:pt modelId="{F0FA2D9C-1D0B-473F-8949-08363BE0D637}" type="pres">
      <dgm:prSet presAssocID="{836652FF-2863-4694-BC2B-7E87577746FA}" presName="Name9" presStyleLbl="parChTrans1D2" presStyleIdx="1" presStyleCnt="9"/>
      <dgm:spPr/>
    </dgm:pt>
    <dgm:pt modelId="{AB544D3A-F7CF-40D2-83F7-D1D56FD6A018}" type="pres">
      <dgm:prSet presAssocID="{836652FF-2863-4694-BC2B-7E87577746FA}" presName="connTx" presStyleLbl="parChTrans1D2" presStyleIdx="1" presStyleCnt="9"/>
      <dgm:spPr/>
    </dgm:pt>
    <dgm:pt modelId="{61CF7C35-D269-4DA5-BE0B-137820C20BF7}" type="pres">
      <dgm:prSet presAssocID="{814089BD-74DA-4947-BC3C-097605E40B61}" presName="node" presStyleLbl="node1" presStyleIdx="1" presStyleCnt="9" custScaleX="111525" custScaleY="115398" custRadScaleRad="113024" custRadScaleInc="-56258">
        <dgm:presLayoutVars>
          <dgm:bulletEnabled val="1"/>
        </dgm:presLayoutVars>
      </dgm:prSet>
      <dgm:spPr/>
    </dgm:pt>
    <dgm:pt modelId="{E9DE17E6-7340-4A70-B444-097123FDA5FA}" type="pres">
      <dgm:prSet presAssocID="{EA7A684F-80BE-4E62-B95B-CC0B8C853BF5}" presName="Name9" presStyleLbl="parChTrans1D2" presStyleIdx="2" presStyleCnt="9"/>
      <dgm:spPr/>
    </dgm:pt>
    <dgm:pt modelId="{4E81D6E2-248A-400B-B109-8435D205FAA2}" type="pres">
      <dgm:prSet presAssocID="{EA7A684F-80BE-4E62-B95B-CC0B8C853BF5}" presName="connTx" presStyleLbl="parChTrans1D2" presStyleIdx="2" presStyleCnt="9"/>
      <dgm:spPr/>
    </dgm:pt>
    <dgm:pt modelId="{5365D1C8-6CD9-485E-A775-E3E6CF7CFF37}" type="pres">
      <dgm:prSet presAssocID="{9C530483-A947-4030-AEAA-A6C16347013E}" presName="node" presStyleLbl="node1" presStyleIdx="2" presStyleCnt="9" custScaleX="132234" custScaleY="124020" custRadScaleRad="113369" custRadScaleInc="-85670">
        <dgm:presLayoutVars>
          <dgm:bulletEnabled val="1"/>
        </dgm:presLayoutVars>
      </dgm:prSet>
      <dgm:spPr/>
    </dgm:pt>
    <dgm:pt modelId="{22AF2BC1-8382-4159-8C37-02A070E62774}" type="pres">
      <dgm:prSet presAssocID="{3E33E5D6-99B5-4DD4-9414-8AC55651302C}" presName="Name9" presStyleLbl="parChTrans1D2" presStyleIdx="3" presStyleCnt="9"/>
      <dgm:spPr/>
    </dgm:pt>
    <dgm:pt modelId="{BF8F26FD-4949-46D3-9E9A-2A572EFE5328}" type="pres">
      <dgm:prSet presAssocID="{3E33E5D6-99B5-4DD4-9414-8AC55651302C}" presName="connTx" presStyleLbl="parChTrans1D2" presStyleIdx="3" presStyleCnt="9"/>
      <dgm:spPr/>
    </dgm:pt>
    <dgm:pt modelId="{9E56C59A-601C-4A59-ABAF-8B76F78E5422}" type="pres">
      <dgm:prSet presAssocID="{481152D5-AFD7-4BC7-B463-6ABDB85417E3}" presName="node" presStyleLbl="node1" presStyleIdx="3" presStyleCnt="9" custScaleX="130661" custScaleY="122614" custRadScaleRad="97916" custRadScaleInc="-85899">
        <dgm:presLayoutVars>
          <dgm:bulletEnabled val="1"/>
        </dgm:presLayoutVars>
      </dgm:prSet>
      <dgm:spPr/>
    </dgm:pt>
    <dgm:pt modelId="{5132DE25-64F2-4F7F-876C-6EF13F232A6D}" type="pres">
      <dgm:prSet presAssocID="{F5FDBE42-BD33-4B09-B8F5-09A3D7AE472C}" presName="Name9" presStyleLbl="parChTrans1D2" presStyleIdx="4" presStyleCnt="9"/>
      <dgm:spPr/>
    </dgm:pt>
    <dgm:pt modelId="{CF2213CE-A717-4BBA-A7A9-6EF5A2B74288}" type="pres">
      <dgm:prSet presAssocID="{F5FDBE42-BD33-4B09-B8F5-09A3D7AE472C}" presName="connTx" presStyleLbl="parChTrans1D2" presStyleIdx="4" presStyleCnt="9"/>
      <dgm:spPr/>
    </dgm:pt>
    <dgm:pt modelId="{0C01FB1C-26F5-42EC-AD8D-66699C0DF3E1}" type="pres">
      <dgm:prSet presAssocID="{93185720-DE10-4CF2-A195-E06ADE881323}" presName="node" presStyleLbl="node1" presStyleIdx="4" presStyleCnt="9" custScaleX="128582" custScaleY="116689" custRadScaleRad="111557" custRadScaleInc="-88366">
        <dgm:presLayoutVars>
          <dgm:bulletEnabled val="1"/>
        </dgm:presLayoutVars>
      </dgm:prSet>
      <dgm:spPr/>
    </dgm:pt>
    <dgm:pt modelId="{FBF5F348-2241-43A6-9664-7182A7C26FE6}" type="pres">
      <dgm:prSet presAssocID="{D97E3CFE-4A58-41E2-A09A-3DB88EC9BFC3}" presName="Name9" presStyleLbl="parChTrans1D2" presStyleIdx="5" presStyleCnt="9"/>
      <dgm:spPr/>
    </dgm:pt>
    <dgm:pt modelId="{3911498C-94F4-441A-BB36-6C4ABC8787B7}" type="pres">
      <dgm:prSet presAssocID="{D97E3CFE-4A58-41E2-A09A-3DB88EC9BFC3}" presName="connTx" presStyleLbl="parChTrans1D2" presStyleIdx="5" presStyleCnt="9"/>
      <dgm:spPr/>
    </dgm:pt>
    <dgm:pt modelId="{E43A810E-AACF-4CE5-9EE9-82A88BC11FA7}" type="pres">
      <dgm:prSet presAssocID="{62E40F82-91CB-401C-9055-FEF263C27949}" presName="node" presStyleLbl="node1" presStyleIdx="5" presStyleCnt="9" custScaleX="120146" custScaleY="107359" custRadScaleRad="98344" custRadScaleInc="-58430">
        <dgm:presLayoutVars>
          <dgm:bulletEnabled val="1"/>
        </dgm:presLayoutVars>
      </dgm:prSet>
      <dgm:spPr/>
    </dgm:pt>
    <dgm:pt modelId="{CD633860-5494-40AD-B5B8-283B9DC9DA0A}" type="pres">
      <dgm:prSet presAssocID="{7057DDCF-2E53-4D21-A179-2318717F7A14}" presName="Name9" presStyleLbl="parChTrans1D2" presStyleIdx="6" presStyleCnt="9"/>
      <dgm:spPr/>
    </dgm:pt>
    <dgm:pt modelId="{900F6F4A-3091-4C73-8365-D73F13BB296B}" type="pres">
      <dgm:prSet presAssocID="{7057DDCF-2E53-4D21-A179-2318717F7A14}" presName="connTx" presStyleLbl="parChTrans1D2" presStyleIdx="6" presStyleCnt="9"/>
      <dgm:spPr/>
    </dgm:pt>
    <dgm:pt modelId="{D82A021F-1D05-46E0-9484-D097321FAF91}" type="pres">
      <dgm:prSet presAssocID="{84217D16-773D-4893-AF02-5AEC1A5761D0}" presName="node" presStyleLbl="node1" presStyleIdx="6" presStyleCnt="9" custScaleX="122456" custScaleY="119737" custRadScaleRad="114372" custRadScaleInc="-56461">
        <dgm:presLayoutVars>
          <dgm:bulletEnabled val="1"/>
        </dgm:presLayoutVars>
      </dgm:prSet>
      <dgm:spPr/>
    </dgm:pt>
    <dgm:pt modelId="{E6E83D87-65ED-4585-A845-F1C8505C200E}" type="pres">
      <dgm:prSet presAssocID="{B861F91A-FDC8-4228-B957-1E8BF6BFE0EC}" presName="Name9" presStyleLbl="parChTrans1D2" presStyleIdx="7" presStyleCnt="9"/>
      <dgm:spPr/>
    </dgm:pt>
    <dgm:pt modelId="{A3C938E4-E3C4-4A70-8A6D-A72DB6CE81CD}" type="pres">
      <dgm:prSet presAssocID="{B861F91A-FDC8-4228-B957-1E8BF6BFE0EC}" presName="connTx" presStyleLbl="parChTrans1D2" presStyleIdx="7" presStyleCnt="9"/>
      <dgm:spPr/>
    </dgm:pt>
    <dgm:pt modelId="{0D58040C-7BFF-468C-AF5E-442FC427B922}" type="pres">
      <dgm:prSet presAssocID="{3A6FCFAB-2CC6-466A-B9C7-7B3E31AA8A65}" presName="node" presStyleLbl="node1" presStyleIdx="7" presStyleCnt="9" custScaleX="122883" custScaleY="121308" custRadScaleRad="102305" custRadScaleInc="-33560">
        <dgm:presLayoutVars>
          <dgm:bulletEnabled val="1"/>
        </dgm:presLayoutVars>
      </dgm:prSet>
      <dgm:spPr/>
    </dgm:pt>
    <dgm:pt modelId="{CF7215AF-2391-495B-8DA7-74E90F6D3546}" type="pres">
      <dgm:prSet presAssocID="{AEB291FB-C517-4016-8759-D7328B122F59}" presName="Name9" presStyleLbl="parChTrans1D2" presStyleIdx="8" presStyleCnt="9"/>
      <dgm:spPr/>
    </dgm:pt>
    <dgm:pt modelId="{969D680C-09A8-4DF1-A14E-65588F210601}" type="pres">
      <dgm:prSet presAssocID="{AEB291FB-C517-4016-8759-D7328B122F59}" presName="connTx" presStyleLbl="parChTrans1D2" presStyleIdx="8" presStyleCnt="9"/>
      <dgm:spPr/>
    </dgm:pt>
    <dgm:pt modelId="{108EF114-2141-442D-9C8F-2A24505DABD2}" type="pres">
      <dgm:prSet presAssocID="{D1A097AB-483E-4C1A-B31B-A0A458BE21D5}" presName="node" presStyleLbl="node1" presStyleIdx="8" presStyleCnt="9" custScaleX="136657" custScaleY="126627" custRadScaleRad="122922" custRadScaleInc="-38216">
        <dgm:presLayoutVars>
          <dgm:bulletEnabled val="1"/>
        </dgm:presLayoutVars>
      </dgm:prSet>
      <dgm:spPr/>
    </dgm:pt>
  </dgm:ptLst>
  <dgm:cxnLst>
    <dgm:cxn modelId="{53AD3C03-333A-4942-8AFC-658AB18760E7}" type="presOf" srcId="{836652FF-2863-4694-BC2B-7E87577746FA}" destId="{F0FA2D9C-1D0B-473F-8949-08363BE0D637}" srcOrd="0" destOrd="0" presId="urn:microsoft.com/office/officeart/2005/8/layout/radial1"/>
    <dgm:cxn modelId="{B4E0F205-D68C-46F9-806E-4DE2DCCC40A5}" type="presOf" srcId="{F5FDBE42-BD33-4B09-B8F5-09A3D7AE472C}" destId="{CF2213CE-A717-4BBA-A7A9-6EF5A2B74288}" srcOrd="1" destOrd="0" presId="urn:microsoft.com/office/officeart/2005/8/layout/radial1"/>
    <dgm:cxn modelId="{19185E0B-9FEE-4314-A0CD-7F44C8FAC79C}" type="presOf" srcId="{84217D16-773D-4893-AF02-5AEC1A5761D0}" destId="{D82A021F-1D05-46E0-9484-D097321FAF91}" srcOrd="0" destOrd="0" presId="urn:microsoft.com/office/officeart/2005/8/layout/radial1"/>
    <dgm:cxn modelId="{9EA61C10-D8E5-4E31-8479-5AACDA06A26D}" type="presOf" srcId="{538C08A9-B146-4C9F-A9CA-525BAD31864E}" destId="{CBCAFDA5-06AC-4D47-B078-F8408843FC5B}" srcOrd="1" destOrd="0" presId="urn:microsoft.com/office/officeart/2005/8/layout/radial1"/>
    <dgm:cxn modelId="{30EBB119-219F-43FE-B97F-54419C3836AB}" type="presOf" srcId="{D97E3CFE-4A58-41E2-A09A-3DB88EC9BFC3}" destId="{FBF5F348-2241-43A6-9664-7182A7C26FE6}" srcOrd="0" destOrd="0" presId="urn:microsoft.com/office/officeart/2005/8/layout/radial1"/>
    <dgm:cxn modelId="{3CB33027-D29E-40E6-95B7-FBEF913C3A71}" type="presOf" srcId="{D97E3CFE-4A58-41E2-A09A-3DB88EC9BFC3}" destId="{3911498C-94F4-441A-BB36-6C4ABC8787B7}" srcOrd="1" destOrd="0" presId="urn:microsoft.com/office/officeart/2005/8/layout/radial1"/>
    <dgm:cxn modelId="{0678032D-62C9-48C8-A54B-68E0CE2CFB71}" type="presOf" srcId="{7057DDCF-2E53-4D21-A179-2318717F7A14}" destId="{900F6F4A-3091-4C73-8365-D73F13BB296B}" srcOrd="1" destOrd="0" presId="urn:microsoft.com/office/officeart/2005/8/layout/radial1"/>
    <dgm:cxn modelId="{8E396E2E-AEFE-4F1D-B2E4-4BAF712BDB7B}" srcId="{C2D6B547-573D-4321-8462-A28604F980FB}" destId="{814089BD-74DA-4947-BC3C-097605E40B61}" srcOrd="1" destOrd="0" parTransId="{836652FF-2863-4694-BC2B-7E87577746FA}" sibTransId="{A2EC286F-5560-4D81-9998-969E1DC74965}"/>
    <dgm:cxn modelId="{5C0BFB33-DCBD-4758-9A17-6EFFF13D5282}" srcId="{C2D6B547-573D-4321-8462-A28604F980FB}" destId="{D1A097AB-483E-4C1A-B31B-A0A458BE21D5}" srcOrd="8" destOrd="0" parTransId="{AEB291FB-C517-4016-8759-D7328B122F59}" sibTransId="{FCDBDB41-74D2-4C80-AF90-4B54BCA0B12F}"/>
    <dgm:cxn modelId="{38695A5E-966E-49D1-8D34-4665423AAED9}" srcId="{E03C1397-94D8-4E9E-9877-E15C351FCFDE}" destId="{2E0FD594-71AA-4777-AB3E-19256112406F}" srcOrd="2" destOrd="0" parTransId="{B378637C-28F3-41B6-9CC8-0B4399275CEB}" sibTransId="{ABF1FC7D-90D4-42ED-B88C-9D98A8A89972}"/>
    <dgm:cxn modelId="{658F9062-D437-4713-BC35-7B5AEE71118F}" type="presOf" srcId="{AEB291FB-C517-4016-8759-D7328B122F59}" destId="{CF7215AF-2391-495B-8DA7-74E90F6D3546}" srcOrd="0" destOrd="0" presId="urn:microsoft.com/office/officeart/2005/8/layout/radial1"/>
    <dgm:cxn modelId="{58C4B342-D50D-4B23-9644-221274193670}" type="presOf" srcId="{EA7A684F-80BE-4E62-B95B-CC0B8C853BF5}" destId="{4E81D6E2-248A-400B-B109-8435D205FAA2}" srcOrd="1" destOrd="0" presId="urn:microsoft.com/office/officeart/2005/8/layout/radial1"/>
    <dgm:cxn modelId="{9D3F3868-EBE9-4117-A00F-555649C6354E}" type="presOf" srcId="{AEB291FB-C517-4016-8759-D7328B122F59}" destId="{969D680C-09A8-4DF1-A14E-65588F210601}" srcOrd="1" destOrd="0" presId="urn:microsoft.com/office/officeart/2005/8/layout/radial1"/>
    <dgm:cxn modelId="{858F0B49-82F8-44BC-8793-043B0C725E0E}" srcId="{C2D6B547-573D-4321-8462-A28604F980FB}" destId="{93185720-DE10-4CF2-A195-E06ADE881323}" srcOrd="4" destOrd="0" parTransId="{F5FDBE42-BD33-4B09-B8F5-09A3D7AE472C}" sibTransId="{4F95DBE2-A41D-4B8E-8FA5-495931222B3F}"/>
    <dgm:cxn modelId="{53FBA549-2BF9-482C-9E65-3563ED580499}" type="presOf" srcId="{93185720-DE10-4CF2-A195-E06ADE881323}" destId="{0C01FB1C-26F5-42EC-AD8D-66699C0DF3E1}" srcOrd="0" destOrd="0" presId="urn:microsoft.com/office/officeart/2005/8/layout/radial1"/>
    <dgm:cxn modelId="{50062077-CA5F-4BC6-9E6E-018B1220CB6C}" type="presOf" srcId="{814089BD-74DA-4947-BC3C-097605E40B61}" destId="{61CF7C35-D269-4DA5-BE0B-137820C20BF7}" srcOrd="0" destOrd="0" presId="urn:microsoft.com/office/officeart/2005/8/layout/radial1"/>
    <dgm:cxn modelId="{81D54F77-A73B-40BE-A9DA-C5D4AFA38582}" srcId="{E03C1397-94D8-4E9E-9877-E15C351FCFDE}" destId="{C2D6B547-573D-4321-8462-A28604F980FB}" srcOrd="0" destOrd="0" parTransId="{D303682E-22F4-42DD-B7F4-023772825BF3}" sibTransId="{BBE19DCC-DB22-4BAA-8CC7-74EA02B4793C}"/>
    <dgm:cxn modelId="{E5CDFE57-64B8-4886-9B07-F23609258505}" srcId="{C2D6B547-573D-4321-8462-A28604F980FB}" destId="{84217D16-773D-4893-AF02-5AEC1A5761D0}" srcOrd="6" destOrd="0" parTransId="{7057DDCF-2E53-4D21-A179-2318717F7A14}" sibTransId="{97051448-5A3C-41A0-9488-46A6E96BF69B}"/>
    <dgm:cxn modelId="{2BDE8859-67A7-4528-A717-25B0877E60F0}" type="presOf" srcId="{3A6FCFAB-2CC6-466A-B9C7-7B3E31AA8A65}" destId="{0D58040C-7BFF-468C-AF5E-442FC427B922}" srcOrd="0" destOrd="0" presId="urn:microsoft.com/office/officeart/2005/8/layout/radial1"/>
    <dgm:cxn modelId="{37891A7B-21B6-4192-B472-B99F7E525670}" type="presOf" srcId="{3E33E5D6-99B5-4DD4-9414-8AC55651302C}" destId="{BF8F26FD-4949-46D3-9E9A-2A572EFE5328}" srcOrd="1" destOrd="0" presId="urn:microsoft.com/office/officeart/2005/8/layout/radial1"/>
    <dgm:cxn modelId="{A2EF2A7B-65FC-4898-AC6A-2427EB240CEE}" type="presOf" srcId="{D1A097AB-483E-4C1A-B31B-A0A458BE21D5}" destId="{108EF114-2141-442D-9C8F-2A24505DABD2}" srcOrd="0" destOrd="0" presId="urn:microsoft.com/office/officeart/2005/8/layout/radial1"/>
    <dgm:cxn modelId="{C5429E7B-05EE-42C0-96E8-316844C7E32F}" type="presOf" srcId="{836652FF-2863-4694-BC2B-7E87577746FA}" destId="{AB544D3A-F7CF-40D2-83F7-D1D56FD6A018}" srcOrd="1" destOrd="0" presId="urn:microsoft.com/office/officeart/2005/8/layout/radial1"/>
    <dgm:cxn modelId="{F0B8A18C-4428-4FE6-9E69-CD5C7625F519}" srcId="{C2D6B547-573D-4321-8462-A28604F980FB}" destId="{8E69CBA8-6CDF-4239-AAE7-929309DBFE2E}" srcOrd="0" destOrd="0" parTransId="{538C08A9-B146-4C9F-A9CA-525BAD31864E}" sibTransId="{1253D96B-4ACE-441B-B552-F29EBC78D3D8}"/>
    <dgm:cxn modelId="{AA9E2193-7A90-4660-9D8D-A8F6672A7EBB}" type="presOf" srcId="{E03C1397-94D8-4E9E-9877-E15C351FCFDE}" destId="{79C12B67-F472-4590-9385-42CCAA7189BA}" srcOrd="0" destOrd="0" presId="urn:microsoft.com/office/officeart/2005/8/layout/radial1"/>
    <dgm:cxn modelId="{CA3FC396-BD2A-47FF-B9D9-DC0D0EF17662}" srcId="{C2D6B547-573D-4321-8462-A28604F980FB}" destId="{62E40F82-91CB-401C-9055-FEF263C27949}" srcOrd="5" destOrd="0" parTransId="{D97E3CFE-4A58-41E2-A09A-3DB88EC9BFC3}" sibTransId="{BA39AC47-02A3-4024-8202-B5E9E1394095}"/>
    <dgm:cxn modelId="{1CA4DB9E-BA39-41E6-A37B-B91E19D5224C}" srcId="{C2D6B547-573D-4321-8462-A28604F980FB}" destId="{3A6FCFAB-2CC6-466A-B9C7-7B3E31AA8A65}" srcOrd="7" destOrd="0" parTransId="{B861F91A-FDC8-4228-B957-1E8BF6BFE0EC}" sibTransId="{E2B5245E-AAC7-4140-973A-23CCA434CF38}"/>
    <dgm:cxn modelId="{FD2F3DA1-0B15-4A56-BF13-37D049E0D33D}" type="presOf" srcId="{538C08A9-B146-4C9F-A9CA-525BAD31864E}" destId="{56F773BA-DC75-423F-BC36-9E61DFF87EE4}" srcOrd="0" destOrd="0" presId="urn:microsoft.com/office/officeart/2005/8/layout/radial1"/>
    <dgm:cxn modelId="{9E1F7FA3-CD50-4AF4-9F45-E1A1C558E998}" type="presOf" srcId="{8E69CBA8-6CDF-4239-AAE7-929309DBFE2E}" destId="{005C6EA7-3465-4EC5-94D9-9E5AE3B46724}" srcOrd="0" destOrd="0" presId="urn:microsoft.com/office/officeart/2005/8/layout/radial1"/>
    <dgm:cxn modelId="{5AD72DA9-56DD-43B4-9170-771B959CA3F2}" srcId="{C2D6B547-573D-4321-8462-A28604F980FB}" destId="{481152D5-AFD7-4BC7-B463-6ABDB85417E3}" srcOrd="3" destOrd="0" parTransId="{3E33E5D6-99B5-4DD4-9414-8AC55651302C}" sibTransId="{DC7C7D2B-7978-4225-A269-3192DF9383FD}"/>
    <dgm:cxn modelId="{C67D84B7-B1F7-4917-83A8-FBCA8B8B06C6}" srcId="{E03C1397-94D8-4E9E-9877-E15C351FCFDE}" destId="{2DAA00CC-0499-4343-8F52-C4B9A3B648F9}" srcOrd="1" destOrd="0" parTransId="{28E2D9D7-1AE7-4C26-9E13-78F387102DB4}" sibTransId="{9477FECB-5D2F-4331-8C9D-8CF3DC0A1A22}"/>
    <dgm:cxn modelId="{607E80B9-2389-4F5A-BCFD-B34C204F0B3C}" type="presOf" srcId="{EA7A684F-80BE-4E62-B95B-CC0B8C853BF5}" destId="{E9DE17E6-7340-4A70-B444-097123FDA5FA}" srcOrd="0" destOrd="0" presId="urn:microsoft.com/office/officeart/2005/8/layout/radial1"/>
    <dgm:cxn modelId="{670810BF-9F2F-4A94-B27D-C7D02D71E314}" type="presOf" srcId="{62E40F82-91CB-401C-9055-FEF263C27949}" destId="{E43A810E-AACF-4CE5-9EE9-82A88BC11FA7}" srcOrd="0" destOrd="0" presId="urn:microsoft.com/office/officeart/2005/8/layout/radial1"/>
    <dgm:cxn modelId="{A33EF1C0-2A7E-4DC5-B9B6-03AED32B0E55}" type="presOf" srcId="{F5FDBE42-BD33-4B09-B8F5-09A3D7AE472C}" destId="{5132DE25-64F2-4F7F-876C-6EF13F232A6D}" srcOrd="0" destOrd="0" presId="urn:microsoft.com/office/officeart/2005/8/layout/radial1"/>
    <dgm:cxn modelId="{0F25A4CB-29A4-496E-B8C6-E8A4C9ADD155}" type="presOf" srcId="{B861F91A-FDC8-4228-B957-1E8BF6BFE0EC}" destId="{A3C938E4-E3C4-4A70-8A6D-A72DB6CE81CD}" srcOrd="1" destOrd="0" presId="urn:microsoft.com/office/officeart/2005/8/layout/radial1"/>
    <dgm:cxn modelId="{4CF986D1-5D9D-4EB8-8857-C7CD3730DB22}" type="presOf" srcId="{3E33E5D6-99B5-4DD4-9414-8AC55651302C}" destId="{22AF2BC1-8382-4159-8C37-02A070E62774}" srcOrd="0" destOrd="0" presId="urn:microsoft.com/office/officeart/2005/8/layout/radial1"/>
    <dgm:cxn modelId="{3C373ADC-FC5E-4DA3-8FE0-1B490B32F491}" type="presOf" srcId="{B861F91A-FDC8-4228-B957-1E8BF6BFE0EC}" destId="{E6E83D87-65ED-4585-A845-F1C8505C200E}" srcOrd="0" destOrd="0" presId="urn:microsoft.com/office/officeart/2005/8/layout/radial1"/>
    <dgm:cxn modelId="{83F50BE1-6C22-4536-9F2E-F4D026DF1A03}" srcId="{C2D6B547-573D-4321-8462-A28604F980FB}" destId="{9C530483-A947-4030-AEAA-A6C16347013E}" srcOrd="2" destOrd="0" parTransId="{EA7A684F-80BE-4E62-B95B-CC0B8C853BF5}" sibTransId="{06C68E5D-D3CA-4072-B552-0442DDFB625E}"/>
    <dgm:cxn modelId="{D8924EE6-C318-43D5-A21B-C72191DA40A5}" type="presOf" srcId="{9C530483-A947-4030-AEAA-A6C16347013E}" destId="{5365D1C8-6CD9-485E-A775-E3E6CF7CFF37}" srcOrd="0" destOrd="0" presId="urn:microsoft.com/office/officeart/2005/8/layout/radial1"/>
    <dgm:cxn modelId="{B170A3E6-7683-494F-A0DE-8C2F3A5C284C}" type="presOf" srcId="{C2D6B547-573D-4321-8462-A28604F980FB}" destId="{54B2A9FA-3A78-4C4E-A30C-77CC3D63405A}" srcOrd="0" destOrd="0" presId="urn:microsoft.com/office/officeart/2005/8/layout/radial1"/>
    <dgm:cxn modelId="{2A23D9EE-47CF-4B17-9587-D3068595343D}" type="presOf" srcId="{7057DDCF-2E53-4D21-A179-2318717F7A14}" destId="{CD633860-5494-40AD-B5B8-283B9DC9DA0A}" srcOrd="0" destOrd="0" presId="urn:microsoft.com/office/officeart/2005/8/layout/radial1"/>
    <dgm:cxn modelId="{096404FD-FD4A-4DDE-B3EF-36B1D411ECDC}" type="presOf" srcId="{481152D5-AFD7-4BC7-B463-6ABDB85417E3}" destId="{9E56C59A-601C-4A59-ABAF-8B76F78E5422}" srcOrd="0" destOrd="0" presId="urn:microsoft.com/office/officeart/2005/8/layout/radial1"/>
    <dgm:cxn modelId="{CF4DB19F-FC6C-4D9C-8FFB-4A8969F4CFA2}" type="presParOf" srcId="{79C12B67-F472-4590-9385-42CCAA7189BA}" destId="{54B2A9FA-3A78-4C4E-A30C-77CC3D63405A}" srcOrd="0" destOrd="0" presId="urn:microsoft.com/office/officeart/2005/8/layout/radial1"/>
    <dgm:cxn modelId="{BF15046C-5B32-4EE7-AE42-42D5ED45F1FD}" type="presParOf" srcId="{79C12B67-F472-4590-9385-42CCAA7189BA}" destId="{56F773BA-DC75-423F-BC36-9E61DFF87EE4}" srcOrd="1" destOrd="0" presId="urn:microsoft.com/office/officeart/2005/8/layout/radial1"/>
    <dgm:cxn modelId="{66039D5C-A1B5-4955-8C23-79CE9BB1BCF6}" type="presParOf" srcId="{56F773BA-DC75-423F-BC36-9E61DFF87EE4}" destId="{CBCAFDA5-06AC-4D47-B078-F8408843FC5B}" srcOrd="0" destOrd="0" presId="urn:microsoft.com/office/officeart/2005/8/layout/radial1"/>
    <dgm:cxn modelId="{3CEFF72F-3256-4532-A43B-38FB1CD712F3}" type="presParOf" srcId="{79C12B67-F472-4590-9385-42CCAA7189BA}" destId="{005C6EA7-3465-4EC5-94D9-9E5AE3B46724}" srcOrd="2" destOrd="0" presId="urn:microsoft.com/office/officeart/2005/8/layout/radial1"/>
    <dgm:cxn modelId="{CE952B2A-2CCE-4FF0-8C0A-032B89D726C7}" type="presParOf" srcId="{79C12B67-F472-4590-9385-42CCAA7189BA}" destId="{F0FA2D9C-1D0B-473F-8949-08363BE0D637}" srcOrd="3" destOrd="0" presId="urn:microsoft.com/office/officeart/2005/8/layout/radial1"/>
    <dgm:cxn modelId="{151EFE37-6921-46D0-A030-C06AC3B09CC6}" type="presParOf" srcId="{F0FA2D9C-1D0B-473F-8949-08363BE0D637}" destId="{AB544D3A-F7CF-40D2-83F7-D1D56FD6A018}" srcOrd="0" destOrd="0" presId="urn:microsoft.com/office/officeart/2005/8/layout/radial1"/>
    <dgm:cxn modelId="{B5BCC330-BBA2-411F-A6E3-5B2914DAA0D8}" type="presParOf" srcId="{79C12B67-F472-4590-9385-42CCAA7189BA}" destId="{61CF7C35-D269-4DA5-BE0B-137820C20BF7}" srcOrd="4" destOrd="0" presId="urn:microsoft.com/office/officeart/2005/8/layout/radial1"/>
    <dgm:cxn modelId="{1E565594-5915-4BE9-9B78-EDBDF668342F}" type="presParOf" srcId="{79C12B67-F472-4590-9385-42CCAA7189BA}" destId="{E9DE17E6-7340-4A70-B444-097123FDA5FA}" srcOrd="5" destOrd="0" presId="urn:microsoft.com/office/officeart/2005/8/layout/radial1"/>
    <dgm:cxn modelId="{30C9AD14-700E-4A73-8FA3-9030E28EEA01}" type="presParOf" srcId="{E9DE17E6-7340-4A70-B444-097123FDA5FA}" destId="{4E81D6E2-248A-400B-B109-8435D205FAA2}" srcOrd="0" destOrd="0" presId="urn:microsoft.com/office/officeart/2005/8/layout/radial1"/>
    <dgm:cxn modelId="{F36490C0-59CF-4154-8BC2-1D6AEFCAAFF3}" type="presParOf" srcId="{79C12B67-F472-4590-9385-42CCAA7189BA}" destId="{5365D1C8-6CD9-485E-A775-E3E6CF7CFF37}" srcOrd="6" destOrd="0" presId="urn:microsoft.com/office/officeart/2005/8/layout/radial1"/>
    <dgm:cxn modelId="{4E72D660-0C98-41DF-BE3F-D35665C42C57}" type="presParOf" srcId="{79C12B67-F472-4590-9385-42CCAA7189BA}" destId="{22AF2BC1-8382-4159-8C37-02A070E62774}" srcOrd="7" destOrd="0" presId="urn:microsoft.com/office/officeart/2005/8/layout/radial1"/>
    <dgm:cxn modelId="{5E8BECCB-397D-49CA-AD20-B4F935869F3B}" type="presParOf" srcId="{22AF2BC1-8382-4159-8C37-02A070E62774}" destId="{BF8F26FD-4949-46D3-9E9A-2A572EFE5328}" srcOrd="0" destOrd="0" presId="urn:microsoft.com/office/officeart/2005/8/layout/radial1"/>
    <dgm:cxn modelId="{81B31942-E77F-4B4A-9A1B-F54C453149B8}" type="presParOf" srcId="{79C12B67-F472-4590-9385-42CCAA7189BA}" destId="{9E56C59A-601C-4A59-ABAF-8B76F78E5422}" srcOrd="8" destOrd="0" presId="urn:microsoft.com/office/officeart/2005/8/layout/radial1"/>
    <dgm:cxn modelId="{933E206F-E598-4C10-89A5-848D8C65BEF3}" type="presParOf" srcId="{79C12B67-F472-4590-9385-42CCAA7189BA}" destId="{5132DE25-64F2-4F7F-876C-6EF13F232A6D}" srcOrd="9" destOrd="0" presId="urn:microsoft.com/office/officeart/2005/8/layout/radial1"/>
    <dgm:cxn modelId="{6E8AE246-5278-4774-86C6-48275C3A99B5}" type="presParOf" srcId="{5132DE25-64F2-4F7F-876C-6EF13F232A6D}" destId="{CF2213CE-A717-4BBA-A7A9-6EF5A2B74288}" srcOrd="0" destOrd="0" presId="urn:microsoft.com/office/officeart/2005/8/layout/radial1"/>
    <dgm:cxn modelId="{A7635675-FAA1-488E-B460-7869EE6285C9}" type="presParOf" srcId="{79C12B67-F472-4590-9385-42CCAA7189BA}" destId="{0C01FB1C-26F5-42EC-AD8D-66699C0DF3E1}" srcOrd="10" destOrd="0" presId="urn:microsoft.com/office/officeart/2005/8/layout/radial1"/>
    <dgm:cxn modelId="{C312F6AB-DA06-4BB3-8E5F-84A70EFC9529}" type="presParOf" srcId="{79C12B67-F472-4590-9385-42CCAA7189BA}" destId="{FBF5F348-2241-43A6-9664-7182A7C26FE6}" srcOrd="11" destOrd="0" presId="urn:microsoft.com/office/officeart/2005/8/layout/radial1"/>
    <dgm:cxn modelId="{4E022F80-979C-4D60-87B1-854F3BBC1D4F}" type="presParOf" srcId="{FBF5F348-2241-43A6-9664-7182A7C26FE6}" destId="{3911498C-94F4-441A-BB36-6C4ABC8787B7}" srcOrd="0" destOrd="0" presId="urn:microsoft.com/office/officeart/2005/8/layout/radial1"/>
    <dgm:cxn modelId="{6FE181E1-BFBC-48E6-8CA0-21F448897189}" type="presParOf" srcId="{79C12B67-F472-4590-9385-42CCAA7189BA}" destId="{E43A810E-AACF-4CE5-9EE9-82A88BC11FA7}" srcOrd="12" destOrd="0" presId="urn:microsoft.com/office/officeart/2005/8/layout/radial1"/>
    <dgm:cxn modelId="{8EEFDEA5-8857-4E97-81A2-5AD1AB116016}" type="presParOf" srcId="{79C12B67-F472-4590-9385-42CCAA7189BA}" destId="{CD633860-5494-40AD-B5B8-283B9DC9DA0A}" srcOrd="13" destOrd="0" presId="urn:microsoft.com/office/officeart/2005/8/layout/radial1"/>
    <dgm:cxn modelId="{CB70943F-6E1F-48A4-A8F5-4B0FE5E3B15F}" type="presParOf" srcId="{CD633860-5494-40AD-B5B8-283B9DC9DA0A}" destId="{900F6F4A-3091-4C73-8365-D73F13BB296B}" srcOrd="0" destOrd="0" presId="urn:microsoft.com/office/officeart/2005/8/layout/radial1"/>
    <dgm:cxn modelId="{D3ED9C64-F944-47F9-9CE9-A93545DB6864}" type="presParOf" srcId="{79C12B67-F472-4590-9385-42CCAA7189BA}" destId="{D82A021F-1D05-46E0-9484-D097321FAF91}" srcOrd="14" destOrd="0" presId="urn:microsoft.com/office/officeart/2005/8/layout/radial1"/>
    <dgm:cxn modelId="{A1951E65-8719-4C73-8A91-76E592D779BB}" type="presParOf" srcId="{79C12B67-F472-4590-9385-42CCAA7189BA}" destId="{E6E83D87-65ED-4585-A845-F1C8505C200E}" srcOrd="15" destOrd="0" presId="urn:microsoft.com/office/officeart/2005/8/layout/radial1"/>
    <dgm:cxn modelId="{381F5FC4-B7EC-4C83-8CD7-15B795B208B6}" type="presParOf" srcId="{E6E83D87-65ED-4585-A845-F1C8505C200E}" destId="{A3C938E4-E3C4-4A70-8A6D-A72DB6CE81CD}" srcOrd="0" destOrd="0" presId="urn:microsoft.com/office/officeart/2005/8/layout/radial1"/>
    <dgm:cxn modelId="{1EAF7BB4-796B-4AB3-A147-889122786B40}" type="presParOf" srcId="{79C12B67-F472-4590-9385-42CCAA7189BA}" destId="{0D58040C-7BFF-468C-AF5E-442FC427B922}" srcOrd="16" destOrd="0" presId="urn:microsoft.com/office/officeart/2005/8/layout/radial1"/>
    <dgm:cxn modelId="{4468C0CC-A78F-41C6-829D-05A1613949B6}" type="presParOf" srcId="{79C12B67-F472-4590-9385-42CCAA7189BA}" destId="{CF7215AF-2391-495B-8DA7-74E90F6D3546}" srcOrd="17" destOrd="0" presId="urn:microsoft.com/office/officeart/2005/8/layout/radial1"/>
    <dgm:cxn modelId="{3248BCDC-539B-4039-AA10-CC56A3AE3B5B}" type="presParOf" srcId="{CF7215AF-2391-495B-8DA7-74E90F6D3546}" destId="{969D680C-09A8-4DF1-A14E-65588F210601}" srcOrd="0" destOrd="0" presId="urn:microsoft.com/office/officeart/2005/8/layout/radial1"/>
    <dgm:cxn modelId="{AFBEB042-625A-43C7-8470-9D9E411A34C7}" type="presParOf" srcId="{79C12B67-F472-4590-9385-42CCAA7189BA}" destId="{108EF114-2141-442D-9C8F-2A24505DABD2}" srcOrd="18" destOrd="0" presId="urn:microsoft.com/office/officeart/2005/8/layout/radial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B2A9FA-3A78-4C4E-A30C-77CC3D63405A}">
      <dsp:nvSpPr>
        <dsp:cNvPr id="0" name=""/>
        <dsp:cNvSpPr/>
      </dsp:nvSpPr>
      <dsp:spPr>
        <a:xfrm>
          <a:off x="2015467" y="2046543"/>
          <a:ext cx="1256897" cy="1234488"/>
        </a:xfrm>
        <a:prstGeom prst="ellipse">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tr-TR" sz="1200" b="1" kern="1200">
              <a:latin typeface="Verdana" panose="020B0604030504040204" pitchFamily="34" charset="0"/>
            </a:rPr>
            <a:t>Terapi Ünitesi</a:t>
          </a:r>
          <a:endParaRPr lang="tr-TR" sz="1200" b="1" kern="1200" dirty="0">
            <a:latin typeface="Verdana" panose="020B0604030504040204" pitchFamily="34" charset="0"/>
            <a:ea typeface="Verdana" panose="020B0604030504040204" pitchFamily="34" charset="0"/>
            <a:cs typeface="Verdana" panose="020B0604030504040204" pitchFamily="34" charset="0"/>
          </a:endParaRPr>
        </a:p>
      </dsp:txBody>
      <dsp:txXfrm>
        <a:off x="2199535" y="2227330"/>
        <a:ext cx="888761" cy="872914"/>
      </dsp:txXfrm>
    </dsp:sp>
    <dsp:sp modelId="{56F773BA-DC75-423F-BC36-9E61DFF87EE4}">
      <dsp:nvSpPr>
        <dsp:cNvPr id="0" name=""/>
        <dsp:cNvSpPr/>
      </dsp:nvSpPr>
      <dsp:spPr>
        <a:xfrm rot="15714393">
          <a:off x="2106987" y="1643587"/>
          <a:ext cx="788925" cy="36712"/>
        </a:xfrm>
        <a:custGeom>
          <a:avLst/>
          <a:gdLst/>
          <a:ahLst/>
          <a:cxnLst/>
          <a:rect l="0" t="0" r="0" b="0"/>
          <a:pathLst>
            <a:path>
              <a:moveTo>
                <a:pt x="0" y="18356"/>
              </a:moveTo>
              <a:lnTo>
                <a:pt x="788925" y="1835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rot="10800000">
        <a:off x="2481727" y="1642220"/>
        <a:ext cx="39446" cy="39446"/>
      </dsp:txXfrm>
    </dsp:sp>
    <dsp:sp modelId="{005C6EA7-3465-4EC5-94D9-9E5AE3B46724}">
      <dsp:nvSpPr>
        <dsp:cNvPr id="0" name=""/>
        <dsp:cNvSpPr/>
      </dsp:nvSpPr>
      <dsp:spPr>
        <a:xfrm>
          <a:off x="1672057" y="-94198"/>
          <a:ext cx="1354517" cy="1372625"/>
        </a:xfrm>
        <a:prstGeom prst="ellipse">
          <a:avLst/>
        </a:prstGeom>
        <a:solidFill>
          <a:srgbClr val="8CADA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tr-TR" sz="1000" b="1" kern="1200" noProof="0">
              <a:solidFill>
                <a:schemeClr val="tx1"/>
              </a:solidFill>
              <a:latin typeface="Verdana" panose="020B0604030504040204" pitchFamily="34" charset="0"/>
            </a:rPr>
            <a:t>“Karar verme”</a:t>
          </a:r>
          <a:endParaRPr lang="tr-TR" sz="1000" b="1"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endParaRPr>
        </a:p>
      </dsp:txBody>
      <dsp:txXfrm>
        <a:off x="1870421" y="106818"/>
        <a:ext cx="957789" cy="970593"/>
      </dsp:txXfrm>
    </dsp:sp>
    <dsp:sp modelId="{F0FA2D9C-1D0B-473F-8949-08363BE0D637}">
      <dsp:nvSpPr>
        <dsp:cNvPr id="0" name=""/>
        <dsp:cNvSpPr/>
      </dsp:nvSpPr>
      <dsp:spPr>
        <a:xfrm rot="17937249">
          <a:off x="2664539" y="1629132"/>
          <a:ext cx="1083317" cy="36712"/>
        </a:xfrm>
        <a:custGeom>
          <a:avLst/>
          <a:gdLst/>
          <a:ahLst/>
          <a:cxnLst/>
          <a:rect l="0" t="0" r="0" b="0"/>
          <a:pathLst>
            <a:path>
              <a:moveTo>
                <a:pt x="0" y="18356"/>
              </a:moveTo>
              <a:lnTo>
                <a:pt x="1083317" y="1835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3179115" y="1620405"/>
        <a:ext cx="54165" cy="54165"/>
      </dsp:txXfrm>
    </dsp:sp>
    <dsp:sp modelId="{61CF7C35-D269-4DA5-BE0B-137820C20BF7}">
      <dsp:nvSpPr>
        <dsp:cNvPr id="0" name=""/>
        <dsp:cNvSpPr/>
      </dsp:nvSpPr>
      <dsp:spPr>
        <a:xfrm>
          <a:off x="3162895" y="0"/>
          <a:ext cx="1214387" cy="1256560"/>
        </a:xfrm>
        <a:prstGeom prst="ellipse">
          <a:avLst/>
        </a:prstGeom>
        <a:solidFill>
          <a:srgbClr val="8CADA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tr-TR" sz="1000" b="1" kern="1200" noProof="0">
              <a:solidFill>
                <a:schemeClr val="tx1"/>
              </a:solidFill>
              <a:latin typeface="Verdana" panose="020B0604030504040204" pitchFamily="34" charset="0"/>
            </a:rPr>
            <a:t>“Düşünceleri değiştirme”</a:t>
          </a:r>
          <a:endParaRPr lang="tr-TR" sz="1000" b="1"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endParaRPr>
        </a:p>
      </dsp:txBody>
      <dsp:txXfrm>
        <a:off x="3340738" y="184019"/>
        <a:ext cx="858701" cy="888522"/>
      </dsp:txXfrm>
    </dsp:sp>
    <dsp:sp modelId="{E9DE17E6-7340-4A70-B444-097123FDA5FA}">
      <dsp:nvSpPr>
        <dsp:cNvPr id="0" name=""/>
        <dsp:cNvSpPr/>
      </dsp:nvSpPr>
      <dsp:spPr>
        <a:xfrm rot="19937973">
          <a:off x="3142633" y="2129276"/>
          <a:ext cx="968790" cy="36712"/>
        </a:xfrm>
        <a:custGeom>
          <a:avLst/>
          <a:gdLst/>
          <a:ahLst/>
          <a:cxnLst/>
          <a:rect l="0" t="0" r="0" b="0"/>
          <a:pathLst>
            <a:path>
              <a:moveTo>
                <a:pt x="0" y="18356"/>
              </a:moveTo>
              <a:lnTo>
                <a:pt x="968790" y="1835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3602808" y="2123413"/>
        <a:ext cx="48439" cy="48439"/>
      </dsp:txXfrm>
    </dsp:sp>
    <dsp:sp modelId="{5365D1C8-6CD9-485E-A775-E3E6CF7CFF37}">
      <dsp:nvSpPr>
        <dsp:cNvPr id="0" name=""/>
        <dsp:cNvSpPr/>
      </dsp:nvSpPr>
      <dsp:spPr>
        <a:xfrm>
          <a:off x="3964173" y="917416"/>
          <a:ext cx="1439886" cy="1350444"/>
        </a:xfrm>
        <a:prstGeom prst="ellipse">
          <a:avLst/>
        </a:prstGeom>
        <a:solidFill>
          <a:srgbClr val="8CADA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tr-TR" sz="1000" b="1" kern="1200" noProof="0">
              <a:solidFill>
                <a:schemeClr val="tx1"/>
              </a:solidFill>
              <a:latin typeface="Verdana" panose="020B0604030504040204" pitchFamily="34" charset="0"/>
            </a:rPr>
            <a:t>“Empati Kurma”</a:t>
          </a:r>
          <a:endParaRPr lang="tr-TR" sz="1000" b="1"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endParaRPr>
        </a:p>
      </dsp:txBody>
      <dsp:txXfrm>
        <a:off x="4175039" y="1115184"/>
        <a:ext cx="1018154" cy="954908"/>
      </dsp:txXfrm>
    </dsp:sp>
    <dsp:sp modelId="{22AF2BC1-8382-4159-8C37-02A070E62774}">
      <dsp:nvSpPr>
        <dsp:cNvPr id="0" name=""/>
        <dsp:cNvSpPr/>
      </dsp:nvSpPr>
      <dsp:spPr>
        <a:xfrm rot="769212">
          <a:off x="3247527" y="2861484"/>
          <a:ext cx="691600" cy="36712"/>
        </a:xfrm>
        <a:custGeom>
          <a:avLst/>
          <a:gdLst/>
          <a:ahLst/>
          <a:cxnLst/>
          <a:rect l="0" t="0" r="0" b="0"/>
          <a:pathLst>
            <a:path>
              <a:moveTo>
                <a:pt x="0" y="18356"/>
              </a:moveTo>
              <a:lnTo>
                <a:pt x="691600" y="1835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3576037" y="2862550"/>
        <a:ext cx="34580" cy="34580"/>
      </dsp:txXfrm>
    </dsp:sp>
    <dsp:sp modelId="{9E56C59A-601C-4A59-ABAF-8B76F78E5422}">
      <dsp:nvSpPr>
        <dsp:cNvPr id="0" name=""/>
        <dsp:cNvSpPr/>
      </dsp:nvSpPr>
      <dsp:spPr>
        <a:xfrm>
          <a:off x="3910469" y="2446328"/>
          <a:ext cx="1422758" cy="1335134"/>
        </a:xfrm>
        <a:prstGeom prst="ellipse">
          <a:avLst/>
        </a:prstGeom>
        <a:solidFill>
          <a:srgbClr val="8CADA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tr-TR" sz="1000" b="1" kern="1200" noProof="0">
              <a:solidFill>
                <a:schemeClr val="tx1"/>
              </a:solidFill>
              <a:latin typeface="Verdana" panose="020B0604030504040204" pitchFamily="34" charset="0"/>
            </a:rPr>
            <a:t>“Hafıza ve Yargının Kesinliği”</a:t>
          </a:r>
          <a:endParaRPr lang="tr-TR" sz="1000" b="1"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endParaRPr>
        </a:p>
      </dsp:txBody>
      <dsp:txXfrm>
        <a:off x="4118827" y="2641854"/>
        <a:ext cx="1006042" cy="944082"/>
      </dsp:txXfrm>
    </dsp:sp>
    <dsp:sp modelId="{5132DE25-64F2-4F7F-876C-6EF13F232A6D}">
      <dsp:nvSpPr>
        <dsp:cNvPr id="0" name=""/>
        <dsp:cNvSpPr/>
      </dsp:nvSpPr>
      <dsp:spPr>
        <a:xfrm rot="3139608">
          <a:off x="2822943" y="3545820"/>
          <a:ext cx="1032400" cy="36712"/>
        </a:xfrm>
        <a:custGeom>
          <a:avLst/>
          <a:gdLst/>
          <a:ahLst/>
          <a:cxnLst/>
          <a:rect l="0" t="0" r="0" b="0"/>
          <a:pathLst>
            <a:path>
              <a:moveTo>
                <a:pt x="0" y="18356"/>
              </a:moveTo>
              <a:lnTo>
                <a:pt x="1032400" y="1835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3313334" y="3538366"/>
        <a:ext cx="51620" cy="51620"/>
      </dsp:txXfrm>
    </dsp:sp>
    <dsp:sp modelId="{0C01FB1C-26F5-42EC-AD8D-66699C0DF3E1}">
      <dsp:nvSpPr>
        <dsp:cNvPr id="0" name=""/>
        <dsp:cNvSpPr/>
      </dsp:nvSpPr>
      <dsp:spPr>
        <a:xfrm>
          <a:off x="3356299" y="3857733"/>
          <a:ext cx="1400119" cy="1270617"/>
        </a:xfrm>
        <a:prstGeom prst="ellipse">
          <a:avLst/>
        </a:prstGeom>
        <a:solidFill>
          <a:srgbClr val="8CADA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tr-TR" sz="1000" b="1" kern="1200" noProof="0">
              <a:solidFill>
                <a:schemeClr val="tx1"/>
              </a:solidFill>
              <a:latin typeface="Verdana" panose="020B0604030504040204" pitchFamily="34" charset="0"/>
            </a:rPr>
            <a:t>“Depresyon ve Düşünme”</a:t>
          </a:r>
          <a:endParaRPr lang="tr-TR" sz="1000" b="1"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endParaRPr>
        </a:p>
      </dsp:txBody>
      <dsp:txXfrm>
        <a:off x="3561342" y="4043811"/>
        <a:ext cx="990033" cy="898461"/>
      </dsp:txXfrm>
    </dsp:sp>
    <dsp:sp modelId="{FBF5F348-2241-43A6-9664-7182A7C26FE6}">
      <dsp:nvSpPr>
        <dsp:cNvPr id="0" name=""/>
        <dsp:cNvSpPr/>
      </dsp:nvSpPr>
      <dsp:spPr>
        <a:xfrm rot="5916316">
          <a:off x="2111460" y="3634448"/>
          <a:ext cx="765577" cy="36712"/>
        </a:xfrm>
        <a:custGeom>
          <a:avLst/>
          <a:gdLst/>
          <a:ahLst/>
          <a:cxnLst/>
          <a:rect l="0" t="0" r="0" b="0"/>
          <a:pathLst>
            <a:path>
              <a:moveTo>
                <a:pt x="0" y="18356"/>
              </a:moveTo>
              <a:lnTo>
                <a:pt x="765577" y="1835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rot="10800000">
        <a:off x="2475109" y="3633665"/>
        <a:ext cx="38278" cy="38278"/>
      </dsp:txXfrm>
    </dsp:sp>
    <dsp:sp modelId="{E43A810E-AACF-4CE5-9EE9-82A88BC11FA7}">
      <dsp:nvSpPr>
        <dsp:cNvPr id="0" name=""/>
        <dsp:cNvSpPr/>
      </dsp:nvSpPr>
      <dsp:spPr>
        <a:xfrm>
          <a:off x="1695187" y="4026012"/>
          <a:ext cx="1308260" cy="1169024"/>
        </a:xfrm>
        <a:prstGeom prst="ellipse">
          <a:avLst/>
        </a:prstGeom>
        <a:solidFill>
          <a:srgbClr val="8CADA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tr-TR" sz="1000" b="1" kern="1200" noProof="0" dirty="0">
              <a:solidFill>
                <a:schemeClr val="tx1"/>
              </a:solidFill>
              <a:latin typeface="Verdana" panose="020B0604030504040204" pitchFamily="34" charset="0"/>
            </a:rPr>
            <a:t>“Özsaygı”</a:t>
          </a:r>
        </a:p>
      </dsp:txBody>
      <dsp:txXfrm>
        <a:off x="1886777" y="4197212"/>
        <a:ext cx="925080" cy="826624"/>
      </dsp:txXfrm>
    </dsp:sp>
    <dsp:sp modelId="{CD633860-5494-40AD-B5B8-283B9DC9DA0A}">
      <dsp:nvSpPr>
        <dsp:cNvPr id="0" name=""/>
        <dsp:cNvSpPr/>
      </dsp:nvSpPr>
      <dsp:spPr>
        <a:xfrm rot="8322468">
          <a:off x="1224657" y="3415128"/>
          <a:ext cx="1085781" cy="36712"/>
        </a:xfrm>
        <a:custGeom>
          <a:avLst/>
          <a:gdLst/>
          <a:ahLst/>
          <a:cxnLst/>
          <a:rect l="0" t="0" r="0" b="0"/>
          <a:pathLst>
            <a:path>
              <a:moveTo>
                <a:pt x="0" y="18356"/>
              </a:moveTo>
              <a:lnTo>
                <a:pt x="1085781" y="1835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rot="10800000">
        <a:off x="1740403" y="3406340"/>
        <a:ext cx="54289" cy="54289"/>
      </dsp:txXfrm>
    </dsp:sp>
    <dsp:sp modelId="{D82A021F-1D05-46E0-9484-D097321FAF91}">
      <dsp:nvSpPr>
        <dsp:cNvPr id="0" name=""/>
        <dsp:cNvSpPr/>
      </dsp:nvSpPr>
      <dsp:spPr>
        <a:xfrm>
          <a:off x="196940" y="3575459"/>
          <a:ext cx="1333414" cy="1303807"/>
        </a:xfrm>
        <a:prstGeom prst="ellipse">
          <a:avLst/>
        </a:prstGeom>
        <a:solidFill>
          <a:srgbClr val="8CADA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tr-TR" sz="1000" b="1" kern="1200" noProof="0" dirty="0">
              <a:solidFill>
                <a:schemeClr val="tx1"/>
              </a:solidFill>
              <a:latin typeface="Verdana" panose="020B0604030504040204" pitchFamily="34" charset="0"/>
            </a:rPr>
            <a:t>“</a:t>
          </a:r>
          <a:r>
            <a:rPr lang="tr-TR" sz="1000" b="1" kern="1200" dirty="0">
              <a:solidFill>
                <a:schemeClr val="tx1"/>
              </a:solidFill>
              <a:latin typeface="Verdana" panose="020B0604030504040204" pitchFamily="34" charset="0"/>
            </a:rPr>
            <a:t>Tanıyla/</a:t>
          </a:r>
          <a:r>
            <a:rPr kern="1200"/>
            <a:t>  </a:t>
          </a:r>
          <a:r>
            <a:rPr lang="tr-TR" sz="1000" b="1" kern="1200" dirty="0">
              <a:solidFill>
                <a:schemeClr val="tx1"/>
              </a:solidFill>
              <a:latin typeface="Verdana" panose="020B0604030504040204" pitchFamily="34" charset="0"/>
            </a:rPr>
            <a:t>Nüksün/ Önlenmesiyle</a:t>
          </a:r>
          <a:r>
            <a:rPr kern="1200"/>
            <a:t> </a:t>
          </a:r>
          <a:r>
            <a:rPr lang="tr-TR" sz="1000" b="1" kern="1200" dirty="0">
              <a:solidFill>
                <a:schemeClr val="tx1"/>
              </a:solidFill>
              <a:latin typeface="Verdana" panose="020B0604030504040204" pitchFamily="34" charset="0"/>
            </a:rPr>
            <a:t>İlgilenmek</a:t>
          </a:r>
          <a:r>
            <a:rPr lang="tr-TR" sz="1000" b="1" kern="1200" noProof="0" dirty="0">
              <a:solidFill>
                <a:schemeClr val="tx1"/>
              </a:solidFill>
              <a:latin typeface="Verdana" panose="020B0604030504040204" pitchFamily="34" charset="0"/>
            </a:rPr>
            <a:t>”</a:t>
          </a:r>
          <a:endParaRPr lang="tr-TR" sz="1000" b="1"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dsp:txBody>
      <dsp:txXfrm>
        <a:off x="392214" y="3766397"/>
        <a:ext cx="942866" cy="921931"/>
      </dsp:txXfrm>
    </dsp:sp>
    <dsp:sp modelId="{E6E83D87-65ED-4585-A845-F1C8505C200E}">
      <dsp:nvSpPr>
        <dsp:cNvPr id="0" name=""/>
        <dsp:cNvSpPr/>
      </dsp:nvSpPr>
      <dsp:spPr>
        <a:xfrm rot="11004586">
          <a:off x="1270872" y="2585858"/>
          <a:ext cx="746408" cy="36712"/>
        </a:xfrm>
        <a:custGeom>
          <a:avLst/>
          <a:gdLst/>
          <a:ahLst/>
          <a:cxnLst/>
          <a:rect l="0" t="0" r="0" b="0"/>
          <a:pathLst>
            <a:path>
              <a:moveTo>
                <a:pt x="0" y="18356"/>
              </a:moveTo>
              <a:lnTo>
                <a:pt x="746408" y="1835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rot="10800000">
        <a:off x="1625417" y="2585555"/>
        <a:ext cx="37320" cy="37320"/>
      </dsp:txXfrm>
    </dsp:sp>
    <dsp:sp modelId="{0D58040C-7BFF-468C-AF5E-442FC427B922}">
      <dsp:nvSpPr>
        <dsp:cNvPr id="0" name=""/>
        <dsp:cNvSpPr/>
      </dsp:nvSpPr>
      <dsp:spPr>
        <a:xfrm>
          <a:off x="-65315" y="1881771"/>
          <a:ext cx="1338063" cy="1320913"/>
        </a:xfrm>
        <a:prstGeom prst="ellipse">
          <a:avLst/>
        </a:prstGeom>
        <a:solidFill>
          <a:srgbClr val="8CADA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tr-TR" sz="1000" b="1" kern="1200" noProof="0" dirty="0">
              <a:solidFill>
                <a:schemeClr val="tx1"/>
              </a:solidFill>
              <a:latin typeface="Verdana" panose="020B0604030504040204" pitchFamily="34" charset="0"/>
            </a:rPr>
            <a:t>“Vaka Formülasyonu”</a:t>
          </a:r>
        </a:p>
      </dsp:txBody>
      <dsp:txXfrm>
        <a:off x="130640" y="2075214"/>
        <a:ext cx="946153" cy="934027"/>
      </dsp:txXfrm>
    </dsp:sp>
    <dsp:sp modelId="{CF7215AF-2391-495B-8DA7-74E90F6D3546}">
      <dsp:nvSpPr>
        <dsp:cNvPr id="0" name=""/>
        <dsp:cNvSpPr/>
      </dsp:nvSpPr>
      <dsp:spPr>
        <a:xfrm rot="13341408">
          <a:off x="1135105" y="1819369"/>
          <a:ext cx="1205573" cy="36712"/>
        </a:xfrm>
        <a:custGeom>
          <a:avLst/>
          <a:gdLst/>
          <a:ahLst/>
          <a:cxnLst/>
          <a:rect l="0" t="0" r="0" b="0"/>
          <a:pathLst>
            <a:path>
              <a:moveTo>
                <a:pt x="0" y="18356"/>
              </a:moveTo>
              <a:lnTo>
                <a:pt x="1205573" y="1835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rot="10800000">
        <a:off x="1707753" y="1807586"/>
        <a:ext cx="60278" cy="60278"/>
      </dsp:txXfrm>
    </dsp:sp>
    <dsp:sp modelId="{108EF114-2141-442D-9C8F-2A24505DABD2}">
      <dsp:nvSpPr>
        <dsp:cNvPr id="0" name=""/>
        <dsp:cNvSpPr/>
      </dsp:nvSpPr>
      <dsp:spPr>
        <a:xfrm>
          <a:off x="18090" y="258650"/>
          <a:ext cx="1488048" cy="1378832"/>
        </a:xfrm>
        <a:prstGeom prst="ellipse">
          <a:avLst/>
        </a:prstGeom>
        <a:solidFill>
          <a:srgbClr val="8CADA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tr-TR" sz="1000" b="1" kern="1200" noProof="0">
              <a:solidFill>
                <a:schemeClr val="tx1"/>
              </a:solidFill>
              <a:latin typeface="Verdana" panose="020B0604030504040204" pitchFamily="34" charset="0"/>
            </a:rPr>
            <a:t>“Yükleme Tarzı”</a:t>
          </a:r>
          <a:endParaRPr lang="tr-TR" sz="1000" b="1"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endParaRPr>
        </a:p>
      </dsp:txBody>
      <dsp:txXfrm>
        <a:off x="236010" y="460575"/>
        <a:ext cx="1052208" cy="974982"/>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443388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048" tIns="47524" rIns="95048" bIns="47524" numCol="1" anchor="t" anchorCtr="0" compatLnSpc="1">
            <a:prstTxWarp prst="textNoShape">
              <a:avLst/>
            </a:prstTxWarp>
          </a:bodyPr>
          <a:lstStyle>
            <a:lvl1pPr defTabSz="950913" eaLnBrk="1" hangingPunct="1">
              <a:buClrTx/>
              <a:buSzTx/>
              <a:defRPr sz="1200">
                <a:latin typeface="Times New Roman" panose="02020603050405020304" pitchFamily="18" charset="0"/>
                <a:ea typeface="ＭＳ Ｐゴシック" panose="020B0600070205080204" pitchFamily="34" charset="-128"/>
                <a:cs typeface="+mn-cs"/>
                <a:sym typeface="Wingdings" panose="05000000000000000000" pitchFamily="2" charset="2"/>
              </a:defRPr>
            </a:lvl1pPr>
          </a:lstStyle>
          <a:p>
            <a:pPr>
              <a:defRPr/>
            </a:pPr>
            <a:endParaRPr lang="de-DE" altLang="de-DE"/>
          </a:p>
        </p:txBody>
      </p:sp>
      <p:sp>
        <p:nvSpPr>
          <p:cNvPr id="7171" name="Rectangle 3"/>
          <p:cNvSpPr>
            <a:spLocks noGrp="1" noChangeArrowheads="1"/>
          </p:cNvSpPr>
          <p:nvPr>
            <p:ph type="dt" sz="quarter" idx="1"/>
          </p:nvPr>
        </p:nvSpPr>
        <p:spPr bwMode="auto">
          <a:xfrm>
            <a:off x="5800725" y="0"/>
            <a:ext cx="443388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048" tIns="47524" rIns="95048" bIns="47524" numCol="1" anchor="t" anchorCtr="0" compatLnSpc="1">
            <a:prstTxWarp prst="textNoShape">
              <a:avLst/>
            </a:prstTxWarp>
          </a:bodyPr>
          <a:lstStyle>
            <a:lvl1pPr algn="r" defTabSz="950913" eaLnBrk="1" hangingPunct="1">
              <a:defRPr sz="1200">
                <a:latin typeface="Times New Roman" panose="02020603050405020304" pitchFamily="18" charset="0"/>
              </a:defRPr>
            </a:lvl1pPr>
          </a:lstStyle>
          <a:p>
            <a:fld id="{6093364A-A988-4348-ACAD-1AB20C7D0B26}" type="datetime1">
              <a:rPr lang="en-US" altLang="de-DE"/>
              <a:pPr/>
              <a:t>12/13/2023</a:t>
            </a:fld>
            <a:endParaRPr lang="tr-TR" altLang="de-DE"/>
          </a:p>
        </p:txBody>
      </p:sp>
      <p:sp>
        <p:nvSpPr>
          <p:cNvPr id="7172" name="Rectangle 4"/>
          <p:cNvSpPr>
            <a:spLocks noGrp="1" noChangeArrowheads="1"/>
          </p:cNvSpPr>
          <p:nvPr>
            <p:ph type="ftr" sz="quarter" idx="2"/>
          </p:nvPr>
        </p:nvSpPr>
        <p:spPr bwMode="auto">
          <a:xfrm>
            <a:off x="0" y="6745288"/>
            <a:ext cx="4433888"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048" tIns="47524" rIns="95048" bIns="47524" numCol="1" anchor="b" anchorCtr="0" compatLnSpc="1">
            <a:prstTxWarp prst="textNoShape">
              <a:avLst/>
            </a:prstTxWarp>
          </a:bodyPr>
          <a:lstStyle>
            <a:lvl1pPr defTabSz="950913" eaLnBrk="1" hangingPunct="1">
              <a:buClrTx/>
              <a:buSzTx/>
              <a:defRPr sz="1200">
                <a:latin typeface="Times New Roman" panose="02020603050405020304" pitchFamily="18" charset="0"/>
                <a:ea typeface="ＭＳ Ｐゴシック" panose="020B0600070205080204" pitchFamily="34" charset="-128"/>
                <a:cs typeface="+mn-cs"/>
                <a:sym typeface="Wingdings" panose="05000000000000000000" pitchFamily="2" charset="2"/>
              </a:defRPr>
            </a:lvl1pPr>
          </a:lstStyle>
          <a:p>
            <a:pPr>
              <a:defRPr/>
            </a:pPr>
            <a:endParaRPr lang="de-DE" altLang="de-DE"/>
          </a:p>
        </p:txBody>
      </p:sp>
      <p:sp>
        <p:nvSpPr>
          <p:cNvPr id="7173" name="Rectangle 5"/>
          <p:cNvSpPr>
            <a:spLocks noGrp="1" noChangeArrowheads="1"/>
          </p:cNvSpPr>
          <p:nvPr>
            <p:ph type="sldNum" sz="quarter" idx="3"/>
          </p:nvPr>
        </p:nvSpPr>
        <p:spPr bwMode="auto">
          <a:xfrm>
            <a:off x="5800725" y="6745288"/>
            <a:ext cx="4433888"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048" tIns="47524" rIns="95048" bIns="47524" numCol="1" anchor="b" anchorCtr="0" compatLnSpc="1">
            <a:prstTxWarp prst="textNoShape">
              <a:avLst/>
            </a:prstTxWarp>
          </a:bodyPr>
          <a:lstStyle>
            <a:lvl1pPr algn="r" defTabSz="950913" eaLnBrk="1" hangingPunct="1">
              <a:defRPr sz="1200">
                <a:latin typeface="Times New Roman" panose="02020603050405020304" pitchFamily="18" charset="0"/>
              </a:defRPr>
            </a:lvl1pPr>
          </a:lstStyle>
          <a:p>
            <a:fld id="{F7D145C8-A0EE-4EE2-B10D-CBFC82B50053}" type="slidenum">
              <a:rPr lang="en-US" altLang="de-DE"/>
              <a:pPr/>
              <a:t>‹#›</a:t>
            </a:fld>
            <a:endParaRPr lang="tr-TR" altLang="de-DE"/>
          </a:p>
        </p:txBody>
      </p:sp>
    </p:spTree>
    <p:extLst>
      <p:ext uri="{BB962C8B-B14F-4D97-AF65-F5344CB8AC3E}">
        <p14:creationId xmlns:p14="http://schemas.microsoft.com/office/powerpoint/2010/main" val="2381721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4"/>
          <p:cNvSpPr>
            <a:spLocks noGrp="1" noRot="1" noChangeAspect="1" noChangeArrowheads="1" noTextEdit="1"/>
          </p:cNvSpPr>
          <p:nvPr>
            <p:ph type="sldImg" idx="2"/>
          </p:nvPr>
        </p:nvSpPr>
        <p:spPr bwMode="auto">
          <a:xfrm>
            <a:off x="1042988" y="914400"/>
            <a:ext cx="8086725" cy="60658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1223963" y="676275"/>
            <a:ext cx="7588250" cy="247650"/>
          </a:xfrm>
          <a:prstGeom prst="rect">
            <a:avLst/>
          </a:prstGeom>
          <a:noFill/>
          <a:ln w="9525">
            <a:noFill/>
            <a:miter lim="800000"/>
            <a:headEnd/>
            <a:tailEnd/>
          </a:ln>
          <a:effectLst/>
        </p:spPr>
        <p:txBody>
          <a:bodyPr vert="horz" wrap="square" lIns="0" tIns="0" rIns="0" bIns="0" numCol="1" anchor="b" anchorCtr="0" compatLnSpc="1">
            <a:prstTxWarp prst="textNoShape">
              <a:avLst/>
            </a:prstTxWarp>
            <a:spAutoFit/>
          </a:bodyPr>
          <a:lstStyle/>
          <a:p>
            <a:pPr lvl="0"/>
            <a:r>
              <a:rPr lang="de-DE" altLang="de-DE" noProof="0"/>
              <a:t>Click to edit Master text styles</a:t>
            </a:r>
          </a:p>
        </p:txBody>
      </p:sp>
      <p:sp>
        <p:nvSpPr>
          <p:cNvPr id="30724" name="McK Notes Elements"/>
          <p:cNvSpPr>
            <a:spLocks noChangeShapeType="1"/>
          </p:cNvSpPr>
          <p:nvPr/>
        </p:nvSpPr>
        <p:spPr bwMode="auto">
          <a:xfrm>
            <a:off x="1223963" y="1023938"/>
            <a:ext cx="75882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Tree>
    <p:extLst>
      <p:ext uri="{BB962C8B-B14F-4D97-AF65-F5344CB8AC3E}">
        <p14:creationId xmlns:p14="http://schemas.microsoft.com/office/powerpoint/2010/main" val="1372548210"/>
      </p:ext>
    </p:extLst>
  </p:cSld>
  <p:clrMap bg1="lt1" tx1="dk1" bg2="lt2" tx2="dk2" accent1="accent1" accent2="accent2" accent3="accent3" accent4="accent4" accent5="accent5" accent6="accent6" hlink="hlink" folHlink="folHlink"/>
  <p:hf hdr="0" ftr="0" dt="0"/>
  <p:notesStyle>
    <a:lvl1pPr algn="l" rtl="0" eaLnBrk="0" fontAlgn="base" hangingPunct="0">
      <a:lnSpc>
        <a:spcPct val="90000"/>
      </a:lnSpc>
      <a:spcBef>
        <a:spcPct val="30000"/>
      </a:spcBef>
      <a:spcAft>
        <a:spcPct val="0"/>
      </a:spcAft>
      <a:defRPr b="1" i="1" kern="1200">
        <a:solidFill>
          <a:schemeClr val="tx1"/>
        </a:solidFill>
        <a:latin typeface="Times New Roman" pitchFamily="49" charset="0"/>
        <a:ea typeface="MS PGothic" panose="020B0600070205080204" pitchFamily="34" charset="-128"/>
        <a:cs typeface="ＭＳ Ｐゴシック" pitchFamily="49" charset="-128"/>
      </a:defRPr>
    </a:lvl1pPr>
    <a:lvl2pPr marL="742950" indent="-285750" algn="l" rtl="0" eaLnBrk="0" fontAlgn="base" hangingPunct="0">
      <a:spcBef>
        <a:spcPct val="30000"/>
      </a:spcBef>
      <a:spcAft>
        <a:spcPct val="0"/>
      </a:spcAft>
      <a:defRPr sz="1200" kern="1200">
        <a:solidFill>
          <a:schemeClr val="tx1"/>
        </a:solidFill>
        <a:latin typeface="Times New Roman" pitchFamily="49" charset="0"/>
        <a:ea typeface="MS PGothic" panose="020B0600070205080204" pitchFamily="34" charset="-128"/>
        <a:cs typeface="+mn-cs"/>
      </a:defRPr>
    </a:lvl2pPr>
    <a:lvl3pPr marL="1143000" indent="-228600" algn="l" rtl="0" eaLnBrk="0" fontAlgn="base" hangingPunct="0">
      <a:spcBef>
        <a:spcPct val="30000"/>
      </a:spcBef>
      <a:spcAft>
        <a:spcPct val="0"/>
      </a:spcAft>
      <a:defRPr sz="1200" kern="1200">
        <a:solidFill>
          <a:schemeClr val="tx1"/>
        </a:solidFill>
        <a:latin typeface="Times New Roman" pitchFamily="49" charset="0"/>
        <a:ea typeface="MS PGothic" panose="020B0600070205080204" pitchFamily="34" charset="-128"/>
        <a:cs typeface="+mn-cs"/>
      </a:defRPr>
    </a:lvl3pPr>
    <a:lvl4pPr marL="1600200" indent="-228600" algn="l" rtl="0" eaLnBrk="0" fontAlgn="base" hangingPunct="0">
      <a:spcBef>
        <a:spcPct val="30000"/>
      </a:spcBef>
      <a:spcAft>
        <a:spcPct val="0"/>
      </a:spcAft>
      <a:defRPr sz="1200" kern="1200">
        <a:solidFill>
          <a:schemeClr val="tx1"/>
        </a:solidFill>
        <a:latin typeface="Times New Roman" pitchFamily="49" charset="0"/>
        <a:ea typeface="MS PGothic" panose="020B0600070205080204" pitchFamily="34" charset="-128"/>
        <a:cs typeface="+mn-cs"/>
      </a:defRPr>
    </a:lvl4pPr>
    <a:lvl5pPr marL="2057400" indent="-228600" algn="l" rtl="0" eaLnBrk="0" fontAlgn="base" hangingPunct="0">
      <a:spcBef>
        <a:spcPct val="30000"/>
      </a:spcBef>
      <a:spcAft>
        <a:spcPct val="0"/>
      </a:spcAft>
      <a:defRPr sz="1200" kern="1200">
        <a:solidFill>
          <a:schemeClr val="tx1"/>
        </a:solidFill>
        <a:latin typeface="Times New Roman" pitchFamily="49"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90000"/>
              </a:lnSpc>
              <a:spcBef>
                <a:spcPct val="30000"/>
              </a:spcBef>
              <a:spcAft>
                <a:spcPct val="0"/>
              </a:spcAft>
              <a:buClrTx/>
              <a:buSzTx/>
              <a:buFontTx/>
              <a:buNone/>
              <a:tabLst/>
              <a:defRPr/>
            </a:pPr>
            <a:r>
              <a:rPr lang="tr-TR" dirty="0">
                <a:latin typeface="Times New Roman" charset="0"/>
              </a:rPr>
              <a:t>Fikir </a:t>
            </a:r>
          </a:p>
          <a:p>
            <a:pPr marL="0" marR="0" lvl="0" indent="0" algn="l" defTabSz="914400" rtl="0" eaLnBrk="0" fontAlgn="base" latinLnBrk="0" hangingPunct="0">
              <a:lnSpc>
                <a:spcPct val="90000"/>
              </a:lnSpc>
              <a:spcBef>
                <a:spcPct val="30000"/>
              </a:spcBef>
              <a:spcAft>
                <a:spcPct val="0"/>
              </a:spcAft>
              <a:buClrTx/>
              <a:buSzTx/>
              <a:buFontTx/>
              <a:buNone/>
              <a:tabLst/>
              <a:defRPr/>
            </a:pPr>
            <a:r>
              <a:rPr lang="tr-TR" dirty="0">
                <a:latin typeface="Times New Roman" charset="0"/>
              </a:rPr>
              <a:t>Ruth: Psikiyatri kliniği</a:t>
            </a:r>
            <a:r>
              <a:rPr lang="tr-TR"/>
              <a:t>  </a:t>
            </a:r>
            <a:r>
              <a:rPr lang="tr-TR" dirty="0">
                <a:latin typeface="Times New Roman" charset="0"/>
              </a:rPr>
              <a:t>anlamına gelmemektedir… Bu durumda klinik nöropsikoloji</a:t>
            </a:r>
            <a:r>
              <a:rPr lang="tr-TR"/>
              <a:t>  </a:t>
            </a:r>
            <a:r>
              <a:rPr lang="tr-TR" dirty="0">
                <a:latin typeface="Times New Roman" charset="0"/>
              </a:rPr>
              <a:t>departmanı</a:t>
            </a:r>
            <a:r>
              <a:rPr lang="tr-TR"/>
              <a:t> </a:t>
            </a:r>
            <a:r>
              <a:rPr lang="tr-TR" dirty="0">
                <a:latin typeface="Times New Roman" charset="0"/>
              </a:rPr>
              <a:t>anlamına gelmektedir?</a:t>
            </a:r>
          </a:p>
        </p:txBody>
      </p:sp>
    </p:spTree>
    <p:extLst>
      <p:ext uri="{BB962C8B-B14F-4D97-AF65-F5344CB8AC3E}">
        <p14:creationId xmlns:p14="http://schemas.microsoft.com/office/powerpoint/2010/main" val="1866804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90000"/>
              </a:lnSpc>
              <a:spcBef>
                <a:spcPct val="30000"/>
              </a:spcBef>
              <a:spcAft>
                <a:spcPct val="0"/>
              </a:spcAft>
              <a:buClrTx/>
              <a:buSzTx/>
              <a:buFontTx/>
              <a:buNone/>
              <a:tabLst/>
              <a:defRPr/>
            </a:pPr>
            <a:r>
              <a:rPr lang="tr-TR" altLang="de-DE" sz="1800" b="0" i="0" dirty="0">
                <a:latin typeface="Times New Roman" panose="02020603050405020304" pitchFamily="18" charset="0"/>
              </a:rPr>
              <a:t>Şu ana kadar metabiliş hakkında çok konuştuk: Gerçekten metabiliş nedir? Söz konusu terimle ilgili görüşler, bizleri metabiliş kavramıyla tanıştıran ve bunu tüm bilgi olarak tanımlayan ve kendi düşünce süreçlerinin incelenmesi olarak nitelendiren Flavell yaklaşımına dayanır.</a:t>
            </a:r>
            <a:r>
              <a:rPr lang="tr-TR"/>
              <a:t> </a:t>
            </a:r>
            <a:r>
              <a:rPr lang="tr-TR" b="0" i="0" dirty="0">
                <a:latin typeface="Times New Roman" charset="0"/>
              </a:rPr>
              <a:t>Metabiliş meta terimi hakkında: biliş = düşünme, düşünmeyi düşünme olarak çevirdik. </a:t>
            </a:r>
          </a:p>
          <a:p>
            <a:pPr marL="0" marR="0" lvl="0" indent="0" algn="l" defTabSz="914400" rtl="0" eaLnBrk="0" fontAlgn="base" latinLnBrk="0" hangingPunct="0">
              <a:lnSpc>
                <a:spcPct val="90000"/>
              </a:lnSpc>
              <a:spcBef>
                <a:spcPct val="30000"/>
              </a:spcBef>
              <a:spcAft>
                <a:spcPct val="0"/>
              </a:spcAft>
              <a:buClrTx/>
              <a:buSzTx/>
              <a:buFontTx/>
              <a:buNone/>
              <a:tabLst/>
              <a:defRPr/>
            </a:pPr>
            <a:endParaRPr lang="tr-TR" b="0" i="0" baseline="0" dirty="0">
              <a:latin typeface="Times New Roman" charset="0"/>
              <a:ea typeface="MS PGothic" charset="0"/>
            </a:endParaRPr>
          </a:p>
          <a:p>
            <a:pPr marL="0" marR="0" lvl="0" indent="0" algn="l" defTabSz="914400" rtl="0" eaLnBrk="0" fontAlgn="base" latinLnBrk="0" hangingPunct="0">
              <a:lnSpc>
                <a:spcPct val="90000"/>
              </a:lnSpc>
              <a:spcBef>
                <a:spcPct val="30000"/>
              </a:spcBef>
              <a:spcAft>
                <a:spcPct val="0"/>
              </a:spcAft>
              <a:buClrTx/>
              <a:buSzTx/>
              <a:buFontTx/>
              <a:buNone/>
              <a:tabLst/>
              <a:defRPr/>
            </a:pPr>
            <a:r>
              <a:rPr lang="tr-TR" b="1" i="0" baseline="0" dirty="0">
                <a:latin typeface="Times New Roman" charset="0"/>
              </a:rPr>
              <a:t>Ruth: </a:t>
            </a:r>
            <a:r>
              <a:rPr lang="tr-TR" b="0" i="0" baseline="0" dirty="0">
                <a:latin typeface="Times New Roman" charset="0"/>
              </a:rPr>
              <a:t>MKT’nin gelişimiyle ilgili slaytlara da sahip olduğunuzdan …</a:t>
            </a:r>
            <a:r>
              <a:rPr lang="tr-TR"/>
              <a:t> </a:t>
            </a:r>
            <a:r>
              <a:rPr lang="tr-TR" b="0" i="0" baseline="0" dirty="0">
                <a:latin typeface="Times New Roman" charset="0"/>
              </a:rPr>
              <a:t>metabilişin</a:t>
            </a:r>
            <a:r>
              <a:rPr lang="tr-TR"/>
              <a:t> </a:t>
            </a:r>
            <a:r>
              <a:rPr lang="tr-TR" b="0" i="0" baseline="0" dirty="0">
                <a:latin typeface="Times New Roman" charset="0"/>
              </a:rPr>
              <a:t>anlamı</a:t>
            </a:r>
            <a:r>
              <a:rPr lang="tr-TR"/>
              <a:t> </a:t>
            </a:r>
            <a:r>
              <a:rPr lang="tr-TR" b="0" i="0" baseline="0" dirty="0">
                <a:latin typeface="Times New Roman" charset="0"/>
              </a:rPr>
              <a:t>artık kesin değildir. Ggf. Sırayı değiştirin veya yeniden biçimlendirin. Ayrıca „.....</a:t>
            </a:r>
            <a:r>
              <a:rPr lang="tr-TR"/>
              <a:t> </a:t>
            </a:r>
            <a:r>
              <a:rPr lang="tr-TR" b="0" i="0" baseline="0" dirty="0">
                <a:latin typeface="Times New Roman" charset="0"/>
              </a:rPr>
              <a:t>anlamı</a:t>
            </a:r>
            <a:r>
              <a:rPr lang="tr-TR"/>
              <a:t> </a:t>
            </a:r>
            <a:r>
              <a:rPr lang="tr-TR" b="0" i="0" baseline="0" dirty="0">
                <a:latin typeface="Times New Roman" charset="0"/>
              </a:rPr>
              <a:t>nedir?“</a:t>
            </a:r>
            <a:endParaRPr lang="tr-TR" b="0" i="0" dirty="0">
              <a:latin typeface="Times New Roman" charset="0"/>
              <a:ea typeface="MS PGothic" charset="0"/>
            </a:endParaRPr>
          </a:p>
          <a:p>
            <a:endParaRPr lang="tr-TR" dirty="0"/>
          </a:p>
        </p:txBody>
      </p:sp>
    </p:spTree>
    <p:extLst>
      <p:ext uri="{BB962C8B-B14F-4D97-AF65-F5344CB8AC3E}">
        <p14:creationId xmlns:p14="http://schemas.microsoft.com/office/powerpoint/2010/main" val="119651677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xfrm>
            <a:off x="3851275" y="9431338"/>
            <a:ext cx="2946400" cy="495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Arial" charset="0"/>
                <a:ea typeface="ＭＳ Ｐゴシック" charset="-128"/>
              </a:defRPr>
            </a:lvl1pPr>
            <a:lvl2pPr marL="742950" indent="-285750" defTabSz="955675">
              <a:spcBef>
                <a:spcPct val="30000"/>
              </a:spcBef>
              <a:defRPr sz="1200">
                <a:solidFill>
                  <a:schemeClr val="tx1"/>
                </a:solidFill>
                <a:latin typeface="Arial" charset="0"/>
                <a:ea typeface="ＭＳ Ｐゴシック" charset="-128"/>
              </a:defRPr>
            </a:lvl2pPr>
            <a:lvl3pPr marL="1143000" indent="-228600" defTabSz="955675">
              <a:spcBef>
                <a:spcPct val="30000"/>
              </a:spcBef>
              <a:defRPr sz="1200">
                <a:solidFill>
                  <a:schemeClr val="tx1"/>
                </a:solidFill>
                <a:latin typeface="Arial" charset="0"/>
                <a:ea typeface="ＭＳ Ｐゴシック" charset="-128"/>
              </a:defRPr>
            </a:lvl3pPr>
            <a:lvl4pPr marL="1600200" indent="-228600" defTabSz="955675">
              <a:spcBef>
                <a:spcPct val="30000"/>
              </a:spcBef>
              <a:defRPr sz="1200">
                <a:solidFill>
                  <a:schemeClr val="tx1"/>
                </a:solidFill>
                <a:latin typeface="Arial" charset="0"/>
                <a:ea typeface="ＭＳ Ｐゴシック" charset="-128"/>
              </a:defRPr>
            </a:lvl4pPr>
            <a:lvl5pPr marL="2057400" indent="-228600" defTabSz="955675">
              <a:spcBef>
                <a:spcPct val="30000"/>
              </a:spcBef>
              <a:defRPr sz="1200">
                <a:solidFill>
                  <a:schemeClr val="tx1"/>
                </a:solidFill>
                <a:latin typeface="Arial" charset="0"/>
                <a:ea typeface="ＭＳ Ｐゴシック" charset="-128"/>
              </a:defRPr>
            </a:lvl5pPr>
            <a:lvl6pPr marL="2514600" indent="-228600" defTabSz="9556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556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556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556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7BD535F-7609-4A76-8E91-2A1741B14AD2}" type="slidenum">
              <a:rPr lang="en-US" altLang="de-DE" sz="1300" smtClean="0"/>
              <a:pPr>
                <a:spcBef>
                  <a:spcPct val="0"/>
                </a:spcBef>
              </a:pPr>
              <a:t>113</a:t>
            </a:fld>
            <a:endParaRPr lang="tr-TR" altLang="de-DE" sz="130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p>
        </p:txBody>
      </p:sp>
    </p:spTree>
    <p:extLst>
      <p:ext uri="{BB962C8B-B14F-4D97-AF65-F5344CB8AC3E}">
        <p14:creationId xmlns:p14="http://schemas.microsoft.com/office/powerpoint/2010/main" val="261422203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xfrm>
            <a:off x="3851275" y="9431338"/>
            <a:ext cx="2946400" cy="495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Arial" charset="0"/>
                <a:ea typeface="ＭＳ Ｐゴシック" charset="-128"/>
              </a:defRPr>
            </a:lvl1pPr>
            <a:lvl2pPr marL="742950" indent="-285750" defTabSz="955675">
              <a:spcBef>
                <a:spcPct val="30000"/>
              </a:spcBef>
              <a:defRPr sz="1200">
                <a:solidFill>
                  <a:schemeClr val="tx1"/>
                </a:solidFill>
                <a:latin typeface="Arial" charset="0"/>
                <a:ea typeface="ＭＳ Ｐゴシック" charset="-128"/>
              </a:defRPr>
            </a:lvl2pPr>
            <a:lvl3pPr marL="1143000" indent="-228600" defTabSz="955675">
              <a:spcBef>
                <a:spcPct val="30000"/>
              </a:spcBef>
              <a:defRPr sz="1200">
                <a:solidFill>
                  <a:schemeClr val="tx1"/>
                </a:solidFill>
                <a:latin typeface="Arial" charset="0"/>
                <a:ea typeface="ＭＳ Ｐゴシック" charset="-128"/>
              </a:defRPr>
            </a:lvl3pPr>
            <a:lvl4pPr marL="1600200" indent="-228600" defTabSz="955675">
              <a:spcBef>
                <a:spcPct val="30000"/>
              </a:spcBef>
              <a:defRPr sz="1200">
                <a:solidFill>
                  <a:schemeClr val="tx1"/>
                </a:solidFill>
                <a:latin typeface="Arial" charset="0"/>
                <a:ea typeface="ＭＳ Ｐゴシック" charset="-128"/>
              </a:defRPr>
            </a:lvl4pPr>
            <a:lvl5pPr marL="2057400" indent="-228600" defTabSz="955675">
              <a:spcBef>
                <a:spcPct val="30000"/>
              </a:spcBef>
              <a:defRPr sz="1200">
                <a:solidFill>
                  <a:schemeClr val="tx1"/>
                </a:solidFill>
                <a:latin typeface="Arial" charset="0"/>
                <a:ea typeface="ＭＳ Ｐゴシック" charset="-128"/>
              </a:defRPr>
            </a:lvl5pPr>
            <a:lvl6pPr marL="2514600" indent="-228600" defTabSz="9556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556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556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556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CF1E6D03-6FD3-43F1-B398-81860F50684E}" type="slidenum">
              <a:rPr lang="en-US" altLang="de-DE" sz="1300" smtClean="0"/>
              <a:pPr>
                <a:spcBef>
                  <a:spcPct val="0"/>
                </a:spcBef>
              </a:pPr>
              <a:t>114</a:t>
            </a:fld>
            <a:endParaRPr lang="tr-TR" altLang="de-DE" sz="130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p>
        </p:txBody>
      </p:sp>
    </p:spTree>
    <p:extLst>
      <p:ext uri="{BB962C8B-B14F-4D97-AF65-F5344CB8AC3E}">
        <p14:creationId xmlns:p14="http://schemas.microsoft.com/office/powerpoint/2010/main" val="93606734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xfrm>
            <a:off x="3851275" y="9431338"/>
            <a:ext cx="2946400" cy="495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Arial" charset="0"/>
                <a:ea typeface="ＭＳ Ｐゴシック" charset="-128"/>
              </a:defRPr>
            </a:lvl1pPr>
            <a:lvl2pPr marL="715963" indent="-274638" defTabSz="955675">
              <a:spcBef>
                <a:spcPct val="30000"/>
              </a:spcBef>
              <a:defRPr sz="1200">
                <a:solidFill>
                  <a:schemeClr val="tx1"/>
                </a:solidFill>
                <a:latin typeface="Arial" charset="0"/>
                <a:ea typeface="ＭＳ Ｐゴシック" charset="-128"/>
              </a:defRPr>
            </a:lvl2pPr>
            <a:lvl3pPr marL="1101725" indent="-219075" defTabSz="955675">
              <a:spcBef>
                <a:spcPct val="30000"/>
              </a:spcBef>
              <a:defRPr sz="1200">
                <a:solidFill>
                  <a:schemeClr val="tx1"/>
                </a:solidFill>
                <a:latin typeface="Arial" charset="0"/>
                <a:ea typeface="ＭＳ Ｐゴシック" charset="-128"/>
              </a:defRPr>
            </a:lvl3pPr>
            <a:lvl4pPr marL="1543050" indent="-219075" defTabSz="955675">
              <a:spcBef>
                <a:spcPct val="30000"/>
              </a:spcBef>
              <a:defRPr sz="1200">
                <a:solidFill>
                  <a:schemeClr val="tx1"/>
                </a:solidFill>
                <a:latin typeface="Arial" charset="0"/>
                <a:ea typeface="ＭＳ Ｐゴシック" charset="-128"/>
              </a:defRPr>
            </a:lvl4pPr>
            <a:lvl5pPr marL="1984375" indent="-219075" defTabSz="955675">
              <a:spcBef>
                <a:spcPct val="30000"/>
              </a:spcBef>
              <a:defRPr sz="1200">
                <a:solidFill>
                  <a:schemeClr val="tx1"/>
                </a:solidFill>
                <a:latin typeface="Arial" charset="0"/>
                <a:ea typeface="ＭＳ Ｐゴシック" charset="-128"/>
              </a:defRPr>
            </a:lvl5pPr>
            <a:lvl6pPr marL="2441575" indent="-219075" defTabSz="955675" eaLnBrk="0" fontAlgn="base" hangingPunct="0">
              <a:spcBef>
                <a:spcPct val="30000"/>
              </a:spcBef>
              <a:spcAft>
                <a:spcPct val="0"/>
              </a:spcAft>
              <a:defRPr sz="1200">
                <a:solidFill>
                  <a:schemeClr val="tx1"/>
                </a:solidFill>
                <a:latin typeface="Arial" charset="0"/>
                <a:ea typeface="ＭＳ Ｐゴシック" charset="-128"/>
              </a:defRPr>
            </a:lvl6pPr>
            <a:lvl7pPr marL="2898775" indent="-219075" defTabSz="955675" eaLnBrk="0" fontAlgn="base" hangingPunct="0">
              <a:spcBef>
                <a:spcPct val="30000"/>
              </a:spcBef>
              <a:spcAft>
                <a:spcPct val="0"/>
              </a:spcAft>
              <a:defRPr sz="1200">
                <a:solidFill>
                  <a:schemeClr val="tx1"/>
                </a:solidFill>
                <a:latin typeface="Arial" charset="0"/>
                <a:ea typeface="ＭＳ Ｐゴシック" charset="-128"/>
              </a:defRPr>
            </a:lvl7pPr>
            <a:lvl8pPr marL="3355975" indent="-219075" defTabSz="955675" eaLnBrk="0" fontAlgn="base" hangingPunct="0">
              <a:spcBef>
                <a:spcPct val="30000"/>
              </a:spcBef>
              <a:spcAft>
                <a:spcPct val="0"/>
              </a:spcAft>
              <a:defRPr sz="1200">
                <a:solidFill>
                  <a:schemeClr val="tx1"/>
                </a:solidFill>
                <a:latin typeface="Arial" charset="0"/>
                <a:ea typeface="ＭＳ Ｐゴシック" charset="-128"/>
              </a:defRPr>
            </a:lvl8pPr>
            <a:lvl9pPr marL="3813175" indent="-219075" defTabSz="9556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906D745-AE21-460D-A5F5-C264102FA99D}" type="slidenum">
              <a:rPr lang="de-DE" altLang="de-DE" sz="1300" b="1" smtClean="0"/>
              <a:pPr>
                <a:spcBef>
                  <a:spcPct val="0"/>
                </a:spcBef>
              </a:pPr>
              <a:t>115</a:t>
            </a:fld>
            <a:endParaRPr lang="tr-TR" altLang="de-DE" sz="1300" b="1"/>
          </a:p>
        </p:txBody>
      </p:sp>
      <p:sp>
        <p:nvSpPr>
          <p:cNvPr id="75779" name="Rectangle 2"/>
          <p:cNvSpPr>
            <a:spLocks noGrp="1" noRot="1" noChangeAspect="1" noChangeArrowheads="1" noTextEdit="1"/>
          </p:cNvSpPr>
          <p:nvPr>
            <p:ph type="sldImg"/>
          </p:nvPr>
        </p:nvSpPr>
        <p:spPr>
          <a:xfrm>
            <a:off x="917575" y="744538"/>
            <a:ext cx="4962525" cy="3722687"/>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p>
        </p:txBody>
      </p:sp>
    </p:spTree>
    <p:extLst>
      <p:ext uri="{BB962C8B-B14F-4D97-AF65-F5344CB8AC3E}">
        <p14:creationId xmlns:p14="http://schemas.microsoft.com/office/powerpoint/2010/main" val="32620070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xfrm>
            <a:off x="3851275" y="9431338"/>
            <a:ext cx="2946400" cy="495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Arial" charset="0"/>
                <a:ea typeface="ＭＳ Ｐゴシック" charset="-128"/>
              </a:defRPr>
            </a:lvl1pPr>
            <a:lvl2pPr marL="742950" indent="-285750" defTabSz="955675">
              <a:spcBef>
                <a:spcPct val="30000"/>
              </a:spcBef>
              <a:defRPr sz="1200">
                <a:solidFill>
                  <a:schemeClr val="tx1"/>
                </a:solidFill>
                <a:latin typeface="Arial" charset="0"/>
                <a:ea typeface="ＭＳ Ｐゴシック" charset="-128"/>
              </a:defRPr>
            </a:lvl2pPr>
            <a:lvl3pPr marL="1143000" indent="-228600" defTabSz="955675">
              <a:spcBef>
                <a:spcPct val="30000"/>
              </a:spcBef>
              <a:defRPr sz="1200">
                <a:solidFill>
                  <a:schemeClr val="tx1"/>
                </a:solidFill>
                <a:latin typeface="Arial" charset="0"/>
                <a:ea typeface="ＭＳ Ｐゴシック" charset="-128"/>
              </a:defRPr>
            </a:lvl3pPr>
            <a:lvl4pPr marL="1600200" indent="-228600" defTabSz="955675">
              <a:spcBef>
                <a:spcPct val="30000"/>
              </a:spcBef>
              <a:defRPr sz="1200">
                <a:solidFill>
                  <a:schemeClr val="tx1"/>
                </a:solidFill>
                <a:latin typeface="Arial" charset="0"/>
                <a:ea typeface="ＭＳ Ｐゴシック" charset="-128"/>
              </a:defRPr>
            </a:lvl4pPr>
            <a:lvl5pPr marL="2057400" indent="-228600" defTabSz="955675">
              <a:spcBef>
                <a:spcPct val="30000"/>
              </a:spcBef>
              <a:defRPr sz="1200">
                <a:solidFill>
                  <a:schemeClr val="tx1"/>
                </a:solidFill>
                <a:latin typeface="Arial" charset="0"/>
                <a:ea typeface="ＭＳ Ｐゴシック" charset="-128"/>
              </a:defRPr>
            </a:lvl5pPr>
            <a:lvl6pPr marL="2514600" indent="-228600" defTabSz="9556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556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556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556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8E5C74B8-EFFA-452D-978E-C6843D735443}" type="slidenum">
              <a:rPr lang="en-US" altLang="de-DE" sz="1300" smtClean="0"/>
              <a:pPr>
                <a:spcBef>
                  <a:spcPct val="0"/>
                </a:spcBef>
              </a:pPr>
              <a:t>116</a:t>
            </a:fld>
            <a:endParaRPr lang="tr-TR" altLang="de-DE" sz="130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p>
        </p:txBody>
      </p:sp>
    </p:spTree>
    <p:extLst>
      <p:ext uri="{BB962C8B-B14F-4D97-AF65-F5344CB8AC3E}">
        <p14:creationId xmlns:p14="http://schemas.microsoft.com/office/powerpoint/2010/main" val="348884421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xfrm>
            <a:off x="3851275" y="9431338"/>
            <a:ext cx="2946400" cy="495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Arial" charset="0"/>
                <a:ea typeface="ＭＳ Ｐゴシック" charset="-128"/>
              </a:defRPr>
            </a:lvl1pPr>
            <a:lvl2pPr marL="742950" indent="-285750" defTabSz="955675">
              <a:spcBef>
                <a:spcPct val="30000"/>
              </a:spcBef>
              <a:defRPr sz="1200">
                <a:solidFill>
                  <a:schemeClr val="tx1"/>
                </a:solidFill>
                <a:latin typeface="Arial" charset="0"/>
                <a:ea typeface="ＭＳ Ｐゴシック" charset="-128"/>
              </a:defRPr>
            </a:lvl2pPr>
            <a:lvl3pPr marL="1143000" indent="-228600" defTabSz="955675">
              <a:spcBef>
                <a:spcPct val="30000"/>
              </a:spcBef>
              <a:defRPr sz="1200">
                <a:solidFill>
                  <a:schemeClr val="tx1"/>
                </a:solidFill>
                <a:latin typeface="Arial" charset="0"/>
                <a:ea typeface="ＭＳ Ｐゴシック" charset="-128"/>
              </a:defRPr>
            </a:lvl3pPr>
            <a:lvl4pPr marL="1600200" indent="-228600" defTabSz="955675">
              <a:spcBef>
                <a:spcPct val="30000"/>
              </a:spcBef>
              <a:defRPr sz="1200">
                <a:solidFill>
                  <a:schemeClr val="tx1"/>
                </a:solidFill>
                <a:latin typeface="Arial" charset="0"/>
                <a:ea typeface="ＭＳ Ｐゴシック" charset="-128"/>
              </a:defRPr>
            </a:lvl4pPr>
            <a:lvl5pPr marL="2057400" indent="-228600" defTabSz="955675">
              <a:spcBef>
                <a:spcPct val="30000"/>
              </a:spcBef>
              <a:defRPr sz="1200">
                <a:solidFill>
                  <a:schemeClr val="tx1"/>
                </a:solidFill>
                <a:latin typeface="Arial" charset="0"/>
                <a:ea typeface="ＭＳ Ｐゴシック" charset="-128"/>
              </a:defRPr>
            </a:lvl5pPr>
            <a:lvl6pPr marL="2514600" indent="-228600" defTabSz="9556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556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556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556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D03287F-A197-4695-95BB-74AF1C73AB8F}" type="slidenum">
              <a:rPr lang="en-US" altLang="de-DE" sz="1300" smtClean="0"/>
              <a:pPr>
                <a:spcBef>
                  <a:spcPct val="0"/>
                </a:spcBef>
              </a:pPr>
              <a:t>117</a:t>
            </a:fld>
            <a:endParaRPr lang="tr-TR" altLang="de-DE" sz="130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p>
        </p:txBody>
      </p:sp>
    </p:spTree>
    <p:extLst>
      <p:ext uri="{BB962C8B-B14F-4D97-AF65-F5344CB8AC3E}">
        <p14:creationId xmlns:p14="http://schemas.microsoft.com/office/powerpoint/2010/main" val="374692412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xfrm>
            <a:off x="3851275" y="9431338"/>
            <a:ext cx="2946400" cy="495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Arial" charset="0"/>
                <a:ea typeface="ＭＳ Ｐゴシック" charset="-128"/>
              </a:defRPr>
            </a:lvl1pPr>
            <a:lvl2pPr marL="742950" indent="-285750" defTabSz="955675">
              <a:spcBef>
                <a:spcPct val="30000"/>
              </a:spcBef>
              <a:defRPr sz="1200">
                <a:solidFill>
                  <a:schemeClr val="tx1"/>
                </a:solidFill>
                <a:latin typeface="Arial" charset="0"/>
                <a:ea typeface="ＭＳ Ｐゴシック" charset="-128"/>
              </a:defRPr>
            </a:lvl2pPr>
            <a:lvl3pPr marL="1143000" indent="-228600" defTabSz="955675">
              <a:spcBef>
                <a:spcPct val="30000"/>
              </a:spcBef>
              <a:defRPr sz="1200">
                <a:solidFill>
                  <a:schemeClr val="tx1"/>
                </a:solidFill>
                <a:latin typeface="Arial" charset="0"/>
                <a:ea typeface="ＭＳ Ｐゴシック" charset="-128"/>
              </a:defRPr>
            </a:lvl3pPr>
            <a:lvl4pPr marL="1600200" indent="-228600" defTabSz="955675">
              <a:spcBef>
                <a:spcPct val="30000"/>
              </a:spcBef>
              <a:defRPr sz="1200">
                <a:solidFill>
                  <a:schemeClr val="tx1"/>
                </a:solidFill>
                <a:latin typeface="Arial" charset="0"/>
                <a:ea typeface="ＭＳ Ｐゴシック" charset="-128"/>
              </a:defRPr>
            </a:lvl4pPr>
            <a:lvl5pPr marL="2057400" indent="-228600" defTabSz="955675">
              <a:spcBef>
                <a:spcPct val="30000"/>
              </a:spcBef>
              <a:defRPr sz="1200">
                <a:solidFill>
                  <a:schemeClr val="tx1"/>
                </a:solidFill>
                <a:latin typeface="Arial" charset="0"/>
                <a:ea typeface="ＭＳ Ｐゴシック" charset="-128"/>
              </a:defRPr>
            </a:lvl5pPr>
            <a:lvl6pPr marL="2514600" indent="-228600" defTabSz="9556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556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556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556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CD093B1E-53A5-4B78-8BC2-22703140966F}" type="slidenum">
              <a:rPr lang="en-US" altLang="de-DE" sz="1300" smtClean="0"/>
              <a:pPr>
                <a:spcBef>
                  <a:spcPct val="0"/>
                </a:spcBef>
              </a:pPr>
              <a:t>121</a:t>
            </a:fld>
            <a:endParaRPr lang="tr-TR" altLang="de-DE" sz="130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p>
        </p:txBody>
      </p:sp>
    </p:spTree>
    <p:extLst>
      <p:ext uri="{BB962C8B-B14F-4D97-AF65-F5344CB8AC3E}">
        <p14:creationId xmlns:p14="http://schemas.microsoft.com/office/powerpoint/2010/main" val="395991647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xfrm>
            <a:off x="3851275" y="9431338"/>
            <a:ext cx="2946400" cy="495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Arial" charset="0"/>
                <a:ea typeface="ＭＳ Ｐゴシック" charset="-128"/>
              </a:defRPr>
            </a:lvl1pPr>
            <a:lvl2pPr marL="742950" indent="-285750" defTabSz="955675">
              <a:spcBef>
                <a:spcPct val="30000"/>
              </a:spcBef>
              <a:defRPr sz="1200">
                <a:solidFill>
                  <a:schemeClr val="tx1"/>
                </a:solidFill>
                <a:latin typeface="Arial" charset="0"/>
                <a:ea typeface="ＭＳ Ｐゴシック" charset="-128"/>
              </a:defRPr>
            </a:lvl2pPr>
            <a:lvl3pPr marL="1143000" indent="-228600" defTabSz="955675">
              <a:spcBef>
                <a:spcPct val="30000"/>
              </a:spcBef>
              <a:defRPr sz="1200">
                <a:solidFill>
                  <a:schemeClr val="tx1"/>
                </a:solidFill>
                <a:latin typeface="Arial" charset="0"/>
                <a:ea typeface="ＭＳ Ｐゴシック" charset="-128"/>
              </a:defRPr>
            </a:lvl3pPr>
            <a:lvl4pPr marL="1600200" indent="-228600" defTabSz="955675">
              <a:spcBef>
                <a:spcPct val="30000"/>
              </a:spcBef>
              <a:defRPr sz="1200">
                <a:solidFill>
                  <a:schemeClr val="tx1"/>
                </a:solidFill>
                <a:latin typeface="Arial" charset="0"/>
                <a:ea typeface="ＭＳ Ｐゴシック" charset="-128"/>
              </a:defRPr>
            </a:lvl4pPr>
            <a:lvl5pPr marL="2057400" indent="-228600" defTabSz="955675">
              <a:spcBef>
                <a:spcPct val="30000"/>
              </a:spcBef>
              <a:defRPr sz="1200">
                <a:solidFill>
                  <a:schemeClr val="tx1"/>
                </a:solidFill>
                <a:latin typeface="Arial" charset="0"/>
                <a:ea typeface="ＭＳ Ｐゴシック" charset="-128"/>
              </a:defRPr>
            </a:lvl5pPr>
            <a:lvl6pPr marL="2514600" indent="-228600" defTabSz="9556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556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556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556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F9DB3C0-1D5F-435E-BB19-34FE17B68782}" type="slidenum">
              <a:rPr lang="en-US" altLang="de-DE" sz="1300" smtClean="0"/>
              <a:pPr>
                <a:spcBef>
                  <a:spcPct val="0"/>
                </a:spcBef>
              </a:pPr>
              <a:t>122</a:t>
            </a:fld>
            <a:endParaRPr lang="tr-TR" altLang="de-DE" sz="130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p>
        </p:txBody>
      </p:sp>
    </p:spTree>
    <p:extLst>
      <p:ext uri="{BB962C8B-B14F-4D97-AF65-F5344CB8AC3E}">
        <p14:creationId xmlns:p14="http://schemas.microsoft.com/office/powerpoint/2010/main" val="104342927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7" name="Folienbildplatzhalter 1"/>
          <p:cNvSpPr>
            <a:spLocks noGrp="1" noRot="1" noChangeAspect="1" noTextEdit="1"/>
          </p:cNvSpPr>
          <p:nvPr>
            <p:ph type="sldImg"/>
          </p:nvPr>
        </p:nvSpPr>
        <p:spPr>
          <a:ln/>
        </p:spPr>
      </p:sp>
      <p:sp>
        <p:nvSpPr>
          <p:cNvPr id="685058"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70000"/>
              </a:lnSpc>
            </a:pPr>
            <a:r>
              <a:rPr lang="tr-TR" sz="900" b="0" i="0" dirty="0">
                <a:latin typeface="Times New Roman" charset="0"/>
              </a:rPr>
              <a:t>10 faux</a:t>
            </a:r>
            <a:r>
              <a:rPr lang="tr-TR"/>
              <a:t> </a:t>
            </a:r>
            <a:r>
              <a:rPr lang="tr-TR" sz="900" b="0" i="0" dirty="0">
                <a:latin typeface="Times New Roman" charset="0"/>
              </a:rPr>
              <a:t>pas eingebaut, sollen Patienten entdecken</a:t>
            </a:r>
          </a:p>
          <a:p>
            <a:pPr>
              <a:lnSpc>
                <a:spcPct val="70000"/>
              </a:lnSpc>
            </a:pPr>
            <a:r>
              <a:rPr lang="tr-TR" sz="900" b="0" i="0" dirty="0">
                <a:latin typeface="Times New Roman" charset="0"/>
              </a:rPr>
              <a:t>Gerade Einfühlung kann man im Rollenspiel vertiefen /üben</a:t>
            </a:r>
          </a:p>
        </p:txBody>
      </p:sp>
    </p:spTree>
    <p:extLst>
      <p:ext uri="{BB962C8B-B14F-4D97-AF65-F5344CB8AC3E}">
        <p14:creationId xmlns:p14="http://schemas.microsoft.com/office/powerpoint/2010/main" val="63350895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10944625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txBox="1">
            <a:spLocks noGrp="1" noChangeArrowheads="1"/>
          </p:cNvSpPr>
          <p:nvPr/>
        </p:nvSpPr>
        <p:spPr bwMode="auto">
          <a:xfrm>
            <a:off x="5799138" y="6745288"/>
            <a:ext cx="443547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38" tIns="47419" rIns="94838" bIns="47419" anchor="b"/>
          <a:lstStyle>
            <a:lvl1pPr defTabSz="947738">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1pPr>
            <a:lvl2pPr marL="742950" indent="-285750" defTabSz="947738">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2pPr>
            <a:lvl3pPr marL="1143000" indent="-228600" defTabSz="947738">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3pPr>
            <a:lvl4pPr marL="1600200" indent="-228600" defTabSz="947738">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4pPr>
            <a:lvl5pPr marL="2057400" indent="-228600" defTabSz="947738">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5pPr>
            <a:lvl6pPr marL="2514600" indent="-228600" defTabSz="947738"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6pPr>
            <a:lvl7pPr marL="2971800" indent="-228600" defTabSz="947738"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7pPr>
            <a:lvl8pPr marL="3429000" indent="-228600" defTabSz="947738"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8pPr>
            <a:lvl9pPr marL="3886200" indent="-228600" defTabSz="947738"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9pPr>
          </a:lstStyle>
          <a:p>
            <a:pPr algn="r" eaLnBrk="1" hangingPunct="1"/>
            <a:fld id="{025705BE-0A21-4F80-9ADB-DB7D7FCEF577}" type="slidenum">
              <a:rPr lang="de-DE" altLang="de-DE" sz="1200" b="1">
                <a:latin typeface="Arial" panose="020B0604020202020204" pitchFamily="34" charset="0"/>
                <a:cs typeface="Times New Roman" panose="02020603050405020304" pitchFamily="18" charset="0"/>
              </a:rPr>
              <a:pPr algn="r" eaLnBrk="1" hangingPunct="1"/>
              <a:t>125</a:t>
            </a:fld>
            <a:endParaRPr lang="tr-TR" altLang="de-DE" sz="1200" b="1">
              <a:latin typeface="Arial" panose="020B0604020202020204" pitchFamily="34" charset="0"/>
              <a:cs typeface="Times New Roman" panose="02020603050405020304" pitchFamily="18" charset="0"/>
            </a:endParaRPr>
          </a:p>
        </p:txBody>
      </p:sp>
      <p:sp>
        <p:nvSpPr>
          <p:cNvPr id="134146" name="Rectangle 2"/>
          <p:cNvSpPr>
            <a:spLocks noGrp="1" noRot="1" noChangeAspect="1" noChangeArrowheads="1" noTextEdit="1"/>
          </p:cNvSpPr>
          <p:nvPr>
            <p:ph type="sldImg"/>
          </p:nvPr>
        </p:nvSpPr>
        <p:spPr>
          <a:xfrm>
            <a:off x="3343275" y="533400"/>
            <a:ext cx="3549650" cy="2662238"/>
          </a:xfrm>
          <a:ln/>
        </p:spPr>
      </p:sp>
      <p:sp>
        <p:nvSpPr>
          <p:cNvPr id="134147" name="Rectangle 3"/>
          <p:cNvSpPr>
            <a:spLocks noGrp="1" noChangeArrowheads="1"/>
          </p:cNvSpPr>
          <p:nvPr>
            <p:ph type="body" idx="1"/>
          </p:nvPr>
        </p:nvSpPr>
        <p:spPr>
          <a:xfrm>
            <a:off x="1365250" y="3371850"/>
            <a:ext cx="7504113" cy="319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38" tIns="47419" rIns="94838" bIns="47419" anchor="t"/>
          <a:lstStyle/>
          <a:p>
            <a:pPr eaLnBrk="1" hangingPunct="1"/>
            <a:r>
              <a:rPr lang="tr-TR" altLang="de-DE">
                <a:latin typeface="Times New Roman" panose="02020603050405020304" pitchFamily="18" charset="0"/>
              </a:rPr>
              <a:t>L</a:t>
            </a:r>
          </a:p>
        </p:txBody>
      </p:sp>
    </p:spTree>
    <p:extLst>
      <p:ext uri="{BB962C8B-B14F-4D97-AF65-F5344CB8AC3E}">
        <p14:creationId xmlns:p14="http://schemas.microsoft.com/office/powerpoint/2010/main" val="2460338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90000"/>
              </a:lnSpc>
              <a:spcBef>
                <a:spcPct val="30000"/>
              </a:spcBef>
              <a:spcAft>
                <a:spcPct val="0"/>
              </a:spcAft>
              <a:buClrTx/>
              <a:buSzTx/>
              <a:buFontTx/>
              <a:buNone/>
              <a:tabLst/>
              <a:defRPr/>
            </a:pPr>
            <a:r>
              <a:rPr lang="tr-TR" altLang="de-DE" sz="1800" b="0" i="0" dirty="0">
                <a:latin typeface="Times New Roman" panose="02020603050405020304" pitchFamily="18" charset="0"/>
              </a:rPr>
              <a:t>MKT’nin başlangıç noktası şudur: hastaların sanrısal çerçevesini sarsmak ve şüphe ekmek. Bunu, sanrının yaratılmasında ve sürdürülmesinde kilit rol oynadıkları için sanrı ile ilişkili düşünce çarpıtmalarını etkileyerek başarmak istiyoruz. </a:t>
            </a:r>
            <a:r>
              <a:rPr lang="tr-TR" altLang="de-DE" sz="1800" b="1" i="0" baseline="0" dirty="0">
                <a:latin typeface="Times New Roman" panose="02020603050405020304" pitchFamily="18" charset="0"/>
              </a:rPr>
              <a:t>Bu nedenle amaç,</a:t>
            </a:r>
            <a:r>
              <a:rPr lang="tr-TR" altLang="de-DE" sz="1800" b="0" i="0" baseline="0" dirty="0">
                <a:latin typeface="Times New Roman" panose="02020603050405020304" pitchFamily="18" charset="0"/>
              </a:rPr>
              <a:t> metabilişsel yetenekleri güçlendirmektir. Ve burada kesinlikle teori ve ampirik temelli bir yaklaşımı benimsiyoruz.</a:t>
            </a:r>
          </a:p>
          <a:p>
            <a:pPr marL="0" marR="0" indent="0" algn="l" defTabSz="914400" rtl="0" eaLnBrk="0" fontAlgn="base" latinLnBrk="0" hangingPunct="0">
              <a:lnSpc>
                <a:spcPct val="90000"/>
              </a:lnSpc>
              <a:spcBef>
                <a:spcPct val="30000"/>
              </a:spcBef>
              <a:spcAft>
                <a:spcPct val="0"/>
              </a:spcAft>
              <a:buClrTx/>
              <a:buSzTx/>
              <a:buFontTx/>
              <a:buNone/>
              <a:tabLst/>
              <a:defRPr/>
            </a:pPr>
            <a:endParaRPr lang="tr-TR" altLang="de-DE" sz="1800" b="0" i="0" baseline="0" dirty="0">
              <a:latin typeface="Times New Roman" panose="02020603050405020304" pitchFamily="18" charset="0"/>
            </a:endParaRPr>
          </a:p>
          <a:p>
            <a:pPr marL="0" marR="0" indent="0" algn="l" defTabSz="914400" rtl="0" eaLnBrk="0" fontAlgn="base" latinLnBrk="0" hangingPunct="0">
              <a:lnSpc>
                <a:spcPct val="90000"/>
              </a:lnSpc>
              <a:spcBef>
                <a:spcPct val="30000"/>
              </a:spcBef>
              <a:spcAft>
                <a:spcPct val="0"/>
              </a:spcAft>
              <a:buClrTx/>
              <a:buSzTx/>
              <a:buFontTx/>
              <a:buNone/>
              <a:tabLst/>
              <a:defRPr/>
            </a:pPr>
            <a:r>
              <a:rPr lang="tr-TR" altLang="de-DE" sz="1800" b="0" i="0" baseline="0" dirty="0">
                <a:latin typeface="Times New Roman" panose="02020603050405020304" pitchFamily="18" charset="0"/>
              </a:rPr>
              <a:t>Bu çarpıtmalar, tek başlarına veya bütünüyle </a:t>
            </a:r>
            <a:r>
              <a:rPr lang="tr-TR" altLang="de-DE" sz="1800" b="0" i="0" dirty="0">
                <a:latin typeface="Times New Roman" panose="02020603050405020304" pitchFamily="18" charset="0"/>
              </a:rPr>
              <a:t>düşünce sanrılarına yol açabilir. Yapılan çalışmalar, sanrının 84 gün içinde ortaya çıktığını göstermiştir. Bu nedenle, algının değiştiği yavaş gelişen bir süreçtir. </a:t>
            </a:r>
          </a:p>
        </p:txBody>
      </p:sp>
    </p:spTree>
    <p:extLst>
      <p:ext uri="{BB962C8B-B14F-4D97-AF65-F5344CB8AC3E}">
        <p14:creationId xmlns:p14="http://schemas.microsoft.com/office/powerpoint/2010/main" val="399738087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51275"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38" tIns="47419" rIns="94838" bIns="47419" anchor="b"/>
          <a:lstStyle>
            <a:lvl1pPr defTabSz="947738" eaLnBrk="0" hangingPunct="0">
              <a:spcBef>
                <a:spcPct val="30000"/>
              </a:spcBef>
              <a:defRPr sz="1200">
                <a:solidFill>
                  <a:schemeClr val="tx1"/>
                </a:solidFill>
                <a:latin typeface="Arial" charset="0"/>
                <a:ea typeface="ＭＳ Ｐゴシック" charset="-128"/>
              </a:defRPr>
            </a:lvl1pPr>
            <a:lvl2pPr marL="742950" indent="-285750" defTabSz="947738" eaLnBrk="0" hangingPunct="0">
              <a:spcBef>
                <a:spcPct val="30000"/>
              </a:spcBef>
              <a:defRPr sz="1200">
                <a:solidFill>
                  <a:schemeClr val="tx1"/>
                </a:solidFill>
                <a:latin typeface="Arial" charset="0"/>
                <a:ea typeface="ＭＳ Ｐゴシック" charset="-128"/>
              </a:defRPr>
            </a:lvl2pPr>
            <a:lvl3pPr marL="1143000" indent="-228600" defTabSz="947738" eaLnBrk="0" hangingPunct="0">
              <a:spcBef>
                <a:spcPct val="30000"/>
              </a:spcBef>
              <a:defRPr sz="1200">
                <a:solidFill>
                  <a:schemeClr val="tx1"/>
                </a:solidFill>
                <a:latin typeface="Arial" charset="0"/>
                <a:ea typeface="ＭＳ Ｐゴシック" charset="-128"/>
              </a:defRPr>
            </a:lvl3pPr>
            <a:lvl4pPr marL="1600200" indent="-228600" defTabSz="947738" eaLnBrk="0" hangingPunct="0">
              <a:spcBef>
                <a:spcPct val="30000"/>
              </a:spcBef>
              <a:defRPr sz="1200">
                <a:solidFill>
                  <a:schemeClr val="tx1"/>
                </a:solidFill>
                <a:latin typeface="Arial" charset="0"/>
                <a:ea typeface="ＭＳ Ｐゴシック" charset="-128"/>
              </a:defRPr>
            </a:lvl4pPr>
            <a:lvl5pPr marL="2057400" indent="-228600" defTabSz="947738" eaLnBrk="0" hangingPunct="0">
              <a:spcBef>
                <a:spcPct val="30000"/>
              </a:spcBef>
              <a:defRPr sz="1200">
                <a:solidFill>
                  <a:schemeClr val="tx1"/>
                </a:solidFill>
                <a:latin typeface="Arial" charset="0"/>
                <a:ea typeface="ＭＳ Ｐゴシック" charset="-128"/>
              </a:defRPr>
            </a:lvl5pPr>
            <a:lvl6pPr marL="2514600" indent="-228600" defTabSz="9477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477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477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47738" eaLnBrk="0" fontAlgn="base" hangingPunct="0">
              <a:spcBef>
                <a:spcPct val="30000"/>
              </a:spcBef>
              <a:spcAft>
                <a:spcPct val="0"/>
              </a:spcAft>
              <a:defRPr sz="1200">
                <a:solidFill>
                  <a:schemeClr val="tx1"/>
                </a:solidFill>
                <a:latin typeface="Arial" charset="0"/>
                <a:ea typeface="ＭＳ Ｐゴシック" charset="-128"/>
              </a:defRPr>
            </a:lvl9pPr>
          </a:lstStyle>
          <a:p>
            <a:pPr algn="r" eaLnBrk="1" hangingPunct="1">
              <a:spcBef>
                <a:spcPct val="0"/>
              </a:spcBef>
            </a:pPr>
            <a:fld id="{FFE2F5BD-1799-48AA-8492-0D7282D31BBC}" type="slidenum">
              <a:rPr lang="de-DE" altLang="de-DE"/>
              <a:pPr algn="r" eaLnBrk="1" hangingPunct="1">
                <a:spcBef>
                  <a:spcPct val="0"/>
                </a:spcBef>
              </a:pPr>
              <a:t>128</a:t>
            </a:fld>
            <a:endParaRPr lang="tr-TR" altLang="de-DE"/>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p>
        </p:txBody>
      </p:sp>
    </p:spTree>
    <p:extLst>
      <p:ext uri="{BB962C8B-B14F-4D97-AF65-F5344CB8AC3E}">
        <p14:creationId xmlns:p14="http://schemas.microsoft.com/office/powerpoint/2010/main" val="48511997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3851275"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38" tIns="47419" rIns="94838" bIns="47419" anchor="b"/>
          <a:lstStyle>
            <a:lvl1pPr defTabSz="947738" eaLnBrk="0" hangingPunct="0">
              <a:spcBef>
                <a:spcPct val="30000"/>
              </a:spcBef>
              <a:defRPr sz="1200">
                <a:solidFill>
                  <a:schemeClr val="tx1"/>
                </a:solidFill>
                <a:latin typeface="Arial" charset="0"/>
                <a:ea typeface="ＭＳ Ｐゴシック" charset="-128"/>
              </a:defRPr>
            </a:lvl1pPr>
            <a:lvl2pPr marL="742950" indent="-285750" defTabSz="947738" eaLnBrk="0" hangingPunct="0">
              <a:spcBef>
                <a:spcPct val="30000"/>
              </a:spcBef>
              <a:defRPr sz="1200">
                <a:solidFill>
                  <a:schemeClr val="tx1"/>
                </a:solidFill>
                <a:latin typeface="Arial" charset="0"/>
                <a:ea typeface="ＭＳ Ｐゴシック" charset="-128"/>
              </a:defRPr>
            </a:lvl2pPr>
            <a:lvl3pPr marL="1143000" indent="-228600" defTabSz="947738" eaLnBrk="0" hangingPunct="0">
              <a:spcBef>
                <a:spcPct val="30000"/>
              </a:spcBef>
              <a:defRPr sz="1200">
                <a:solidFill>
                  <a:schemeClr val="tx1"/>
                </a:solidFill>
                <a:latin typeface="Arial" charset="0"/>
                <a:ea typeface="ＭＳ Ｐゴシック" charset="-128"/>
              </a:defRPr>
            </a:lvl3pPr>
            <a:lvl4pPr marL="1600200" indent="-228600" defTabSz="947738" eaLnBrk="0" hangingPunct="0">
              <a:spcBef>
                <a:spcPct val="30000"/>
              </a:spcBef>
              <a:defRPr sz="1200">
                <a:solidFill>
                  <a:schemeClr val="tx1"/>
                </a:solidFill>
                <a:latin typeface="Arial" charset="0"/>
                <a:ea typeface="ＭＳ Ｐゴシック" charset="-128"/>
              </a:defRPr>
            </a:lvl4pPr>
            <a:lvl5pPr marL="2057400" indent="-228600" defTabSz="947738" eaLnBrk="0" hangingPunct="0">
              <a:spcBef>
                <a:spcPct val="30000"/>
              </a:spcBef>
              <a:defRPr sz="1200">
                <a:solidFill>
                  <a:schemeClr val="tx1"/>
                </a:solidFill>
                <a:latin typeface="Arial" charset="0"/>
                <a:ea typeface="ＭＳ Ｐゴシック" charset="-128"/>
              </a:defRPr>
            </a:lvl5pPr>
            <a:lvl6pPr marL="2514600" indent="-228600" defTabSz="9477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477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477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47738" eaLnBrk="0" fontAlgn="base" hangingPunct="0">
              <a:spcBef>
                <a:spcPct val="30000"/>
              </a:spcBef>
              <a:spcAft>
                <a:spcPct val="0"/>
              </a:spcAft>
              <a:defRPr sz="1200">
                <a:solidFill>
                  <a:schemeClr val="tx1"/>
                </a:solidFill>
                <a:latin typeface="Arial" charset="0"/>
                <a:ea typeface="ＭＳ Ｐゴシック" charset="-128"/>
              </a:defRPr>
            </a:lvl9pPr>
          </a:lstStyle>
          <a:p>
            <a:pPr algn="r" eaLnBrk="1" hangingPunct="1">
              <a:spcBef>
                <a:spcPct val="0"/>
              </a:spcBef>
            </a:pPr>
            <a:fld id="{3C117F25-BD2C-4808-9E50-59688B93BE04}" type="slidenum">
              <a:rPr lang="de-DE" altLang="de-DE"/>
              <a:pPr algn="r" eaLnBrk="1" hangingPunct="1">
                <a:spcBef>
                  <a:spcPct val="0"/>
                </a:spcBef>
              </a:pPr>
              <a:t>129</a:t>
            </a:fld>
            <a:endParaRPr lang="tr-TR" altLang="de-DE"/>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p>
        </p:txBody>
      </p:sp>
    </p:spTree>
    <p:extLst>
      <p:ext uri="{BB962C8B-B14F-4D97-AF65-F5344CB8AC3E}">
        <p14:creationId xmlns:p14="http://schemas.microsoft.com/office/powerpoint/2010/main" val="360925991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3851275"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38" tIns="47419" rIns="94838" bIns="47419" anchor="b"/>
          <a:lstStyle>
            <a:lvl1pPr defTabSz="947738" eaLnBrk="0" hangingPunct="0">
              <a:spcBef>
                <a:spcPct val="30000"/>
              </a:spcBef>
              <a:defRPr sz="1200">
                <a:solidFill>
                  <a:schemeClr val="tx1"/>
                </a:solidFill>
                <a:latin typeface="Arial" charset="0"/>
                <a:ea typeface="ＭＳ Ｐゴシック" charset="-128"/>
              </a:defRPr>
            </a:lvl1pPr>
            <a:lvl2pPr marL="742950" indent="-285750" defTabSz="947738" eaLnBrk="0" hangingPunct="0">
              <a:spcBef>
                <a:spcPct val="30000"/>
              </a:spcBef>
              <a:defRPr sz="1200">
                <a:solidFill>
                  <a:schemeClr val="tx1"/>
                </a:solidFill>
                <a:latin typeface="Arial" charset="0"/>
                <a:ea typeface="ＭＳ Ｐゴシック" charset="-128"/>
              </a:defRPr>
            </a:lvl2pPr>
            <a:lvl3pPr marL="1143000" indent="-228600" defTabSz="947738" eaLnBrk="0" hangingPunct="0">
              <a:spcBef>
                <a:spcPct val="30000"/>
              </a:spcBef>
              <a:defRPr sz="1200">
                <a:solidFill>
                  <a:schemeClr val="tx1"/>
                </a:solidFill>
                <a:latin typeface="Arial" charset="0"/>
                <a:ea typeface="ＭＳ Ｐゴシック" charset="-128"/>
              </a:defRPr>
            </a:lvl3pPr>
            <a:lvl4pPr marL="1600200" indent="-228600" defTabSz="947738" eaLnBrk="0" hangingPunct="0">
              <a:spcBef>
                <a:spcPct val="30000"/>
              </a:spcBef>
              <a:defRPr sz="1200">
                <a:solidFill>
                  <a:schemeClr val="tx1"/>
                </a:solidFill>
                <a:latin typeface="Arial" charset="0"/>
                <a:ea typeface="ＭＳ Ｐゴシック" charset="-128"/>
              </a:defRPr>
            </a:lvl4pPr>
            <a:lvl5pPr marL="2057400" indent="-228600" defTabSz="947738" eaLnBrk="0" hangingPunct="0">
              <a:spcBef>
                <a:spcPct val="30000"/>
              </a:spcBef>
              <a:defRPr sz="1200">
                <a:solidFill>
                  <a:schemeClr val="tx1"/>
                </a:solidFill>
                <a:latin typeface="Arial" charset="0"/>
                <a:ea typeface="ＭＳ Ｐゴシック" charset="-128"/>
              </a:defRPr>
            </a:lvl5pPr>
            <a:lvl6pPr marL="2514600" indent="-228600" defTabSz="9477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477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477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47738" eaLnBrk="0" fontAlgn="base" hangingPunct="0">
              <a:spcBef>
                <a:spcPct val="30000"/>
              </a:spcBef>
              <a:spcAft>
                <a:spcPct val="0"/>
              </a:spcAft>
              <a:defRPr sz="1200">
                <a:solidFill>
                  <a:schemeClr val="tx1"/>
                </a:solidFill>
                <a:latin typeface="Arial" charset="0"/>
                <a:ea typeface="ＭＳ Ｐゴシック" charset="-128"/>
              </a:defRPr>
            </a:lvl9pPr>
          </a:lstStyle>
          <a:p>
            <a:pPr algn="r" eaLnBrk="1" hangingPunct="1">
              <a:spcBef>
                <a:spcPct val="0"/>
              </a:spcBef>
            </a:pPr>
            <a:fld id="{B8F705AA-A696-4956-A376-FF3CBA847FFF}" type="slidenum">
              <a:rPr lang="de-DE" altLang="de-DE"/>
              <a:pPr algn="r" eaLnBrk="1" hangingPunct="1">
                <a:spcBef>
                  <a:spcPct val="0"/>
                </a:spcBef>
              </a:pPr>
              <a:t>130</a:t>
            </a:fld>
            <a:endParaRPr lang="tr-TR" altLang="de-DE"/>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dirty="0"/>
          </a:p>
        </p:txBody>
      </p:sp>
    </p:spTree>
    <p:extLst>
      <p:ext uri="{BB962C8B-B14F-4D97-AF65-F5344CB8AC3E}">
        <p14:creationId xmlns:p14="http://schemas.microsoft.com/office/powerpoint/2010/main" val="303894439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851275"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38" tIns="47419" rIns="94838" bIns="47419" anchor="b"/>
          <a:lstStyle>
            <a:lvl1pPr defTabSz="947738" eaLnBrk="0" hangingPunct="0">
              <a:spcBef>
                <a:spcPct val="30000"/>
              </a:spcBef>
              <a:defRPr sz="1200">
                <a:solidFill>
                  <a:schemeClr val="tx1"/>
                </a:solidFill>
                <a:latin typeface="Arial" charset="0"/>
                <a:ea typeface="ＭＳ Ｐゴシック" charset="-128"/>
              </a:defRPr>
            </a:lvl1pPr>
            <a:lvl2pPr marL="742950" indent="-285750" defTabSz="947738" eaLnBrk="0" hangingPunct="0">
              <a:spcBef>
                <a:spcPct val="30000"/>
              </a:spcBef>
              <a:defRPr sz="1200">
                <a:solidFill>
                  <a:schemeClr val="tx1"/>
                </a:solidFill>
                <a:latin typeface="Arial" charset="0"/>
                <a:ea typeface="ＭＳ Ｐゴシック" charset="-128"/>
              </a:defRPr>
            </a:lvl2pPr>
            <a:lvl3pPr marL="1143000" indent="-228600" defTabSz="947738" eaLnBrk="0" hangingPunct="0">
              <a:spcBef>
                <a:spcPct val="30000"/>
              </a:spcBef>
              <a:defRPr sz="1200">
                <a:solidFill>
                  <a:schemeClr val="tx1"/>
                </a:solidFill>
                <a:latin typeface="Arial" charset="0"/>
                <a:ea typeface="ＭＳ Ｐゴシック" charset="-128"/>
              </a:defRPr>
            </a:lvl3pPr>
            <a:lvl4pPr marL="1600200" indent="-228600" defTabSz="947738" eaLnBrk="0" hangingPunct="0">
              <a:spcBef>
                <a:spcPct val="30000"/>
              </a:spcBef>
              <a:defRPr sz="1200">
                <a:solidFill>
                  <a:schemeClr val="tx1"/>
                </a:solidFill>
                <a:latin typeface="Arial" charset="0"/>
                <a:ea typeface="ＭＳ Ｐゴシック" charset="-128"/>
              </a:defRPr>
            </a:lvl4pPr>
            <a:lvl5pPr marL="2057400" indent="-228600" defTabSz="947738" eaLnBrk="0" hangingPunct="0">
              <a:spcBef>
                <a:spcPct val="30000"/>
              </a:spcBef>
              <a:defRPr sz="1200">
                <a:solidFill>
                  <a:schemeClr val="tx1"/>
                </a:solidFill>
                <a:latin typeface="Arial" charset="0"/>
                <a:ea typeface="ＭＳ Ｐゴシック" charset="-128"/>
              </a:defRPr>
            </a:lvl5pPr>
            <a:lvl6pPr marL="2514600" indent="-228600" defTabSz="9477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477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477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47738" eaLnBrk="0" fontAlgn="base" hangingPunct="0">
              <a:spcBef>
                <a:spcPct val="30000"/>
              </a:spcBef>
              <a:spcAft>
                <a:spcPct val="0"/>
              </a:spcAft>
              <a:defRPr sz="1200">
                <a:solidFill>
                  <a:schemeClr val="tx1"/>
                </a:solidFill>
                <a:latin typeface="Arial" charset="0"/>
                <a:ea typeface="ＭＳ Ｐゴシック" charset="-128"/>
              </a:defRPr>
            </a:lvl9pPr>
          </a:lstStyle>
          <a:p>
            <a:pPr algn="r" eaLnBrk="1" hangingPunct="1">
              <a:spcBef>
                <a:spcPct val="0"/>
              </a:spcBef>
            </a:pPr>
            <a:fld id="{93675EB9-B8BD-4A09-BAFE-CDB10E384F28}" type="slidenum">
              <a:rPr lang="de-DE" altLang="de-DE"/>
              <a:pPr algn="r" eaLnBrk="1" hangingPunct="1">
                <a:spcBef>
                  <a:spcPct val="0"/>
                </a:spcBef>
              </a:pPr>
              <a:t>131</a:t>
            </a:fld>
            <a:endParaRPr lang="tr-TR" altLang="de-DE"/>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p>
        </p:txBody>
      </p:sp>
    </p:spTree>
    <p:extLst>
      <p:ext uri="{BB962C8B-B14F-4D97-AF65-F5344CB8AC3E}">
        <p14:creationId xmlns:p14="http://schemas.microsoft.com/office/powerpoint/2010/main" val="233424982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txBox="1">
            <a:spLocks noGrp="1" noChangeArrowheads="1"/>
          </p:cNvSpPr>
          <p:nvPr/>
        </p:nvSpPr>
        <p:spPr bwMode="auto">
          <a:xfrm>
            <a:off x="3851275"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38" tIns="47419" rIns="94838" bIns="47419" anchor="b"/>
          <a:lstStyle>
            <a:lvl1pPr defTabSz="947738" eaLnBrk="0" hangingPunct="0">
              <a:spcBef>
                <a:spcPct val="30000"/>
              </a:spcBef>
              <a:defRPr sz="1200">
                <a:solidFill>
                  <a:schemeClr val="tx1"/>
                </a:solidFill>
                <a:latin typeface="Arial" charset="0"/>
                <a:ea typeface="ＭＳ Ｐゴシック" charset="-128"/>
              </a:defRPr>
            </a:lvl1pPr>
            <a:lvl2pPr marL="742950" indent="-285750" defTabSz="947738" eaLnBrk="0" hangingPunct="0">
              <a:spcBef>
                <a:spcPct val="30000"/>
              </a:spcBef>
              <a:defRPr sz="1200">
                <a:solidFill>
                  <a:schemeClr val="tx1"/>
                </a:solidFill>
                <a:latin typeface="Arial" charset="0"/>
                <a:ea typeface="ＭＳ Ｐゴシック" charset="-128"/>
              </a:defRPr>
            </a:lvl2pPr>
            <a:lvl3pPr marL="1143000" indent="-228600" defTabSz="947738" eaLnBrk="0" hangingPunct="0">
              <a:spcBef>
                <a:spcPct val="30000"/>
              </a:spcBef>
              <a:defRPr sz="1200">
                <a:solidFill>
                  <a:schemeClr val="tx1"/>
                </a:solidFill>
                <a:latin typeface="Arial" charset="0"/>
                <a:ea typeface="ＭＳ Ｐゴシック" charset="-128"/>
              </a:defRPr>
            </a:lvl3pPr>
            <a:lvl4pPr marL="1600200" indent="-228600" defTabSz="947738" eaLnBrk="0" hangingPunct="0">
              <a:spcBef>
                <a:spcPct val="30000"/>
              </a:spcBef>
              <a:defRPr sz="1200">
                <a:solidFill>
                  <a:schemeClr val="tx1"/>
                </a:solidFill>
                <a:latin typeface="Arial" charset="0"/>
                <a:ea typeface="ＭＳ Ｐゴシック" charset="-128"/>
              </a:defRPr>
            </a:lvl4pPr>
            <a:lvl5pPr marL="2057400" indent="-228600" defTabSz="947738" eaLnBrk="0" hangingPunct="0">
              <a:spcBef>
                <a:spcPct val="30000"/>
              </a:spcBef>
              <a:defRPr sz="1200">
                <a:solidFill>
                  <a:schemeClr val="tx1"/>
                </a:solidFill>
                <a:latin typeface="Arial" charset="0"/>
                <a:ea typeface="ＭＳ Ｐゴシック" charset="-128"/>
              </a:defRPr>
            </a:lvl5pPr>
            <a:lvl6pPr marL="2514600" indent="-228600" defTabSz="9477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477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477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47738" eaLnBrk="0" fontAlgn="base" hangingPunct="0">
              <a:spcBef>
                <a:spcPct val="30000"/>
              </a:spcBef>
              <a:spcAft>
                <a:spcPct val="0"/>
              </a:spcAft>
              <a:defRPr sz="1200">
                <a:solidFill>
                  <a:schemeClr val="tx1"/>
                </a:solidFill>
                <a:latin typeface="Arial" charset="0"/>
                <a:ea typeface="ＭＳ Ｐゴシック" charset="-128"/>
              </a:defRPr>
            </a:lvl9pPr>
          </a:lstStyle>
          <a:p>
            <a:pPr algn="r" eaLnBrk="1" hangingPunct="1">
              <a:spcBef>
                <a:spcPct val="0"/>
              </a:spcBef>
            </a:pPr>
            <a:fld id="{E354A395-0D74-4249-9C67-AB1EB8C6506C}" type="slidenum">
              <a:rPr lang="de-DE" altLang="de-DE"/>
              <a:pPr algn="r" eaLnBrk="1" hangingPunct="1">
                <a:spcBef>
                  <a:spcPct val="0"/>
                </a:spcBef>
              </a:pPr>
              <a:t>132</a:t>
            </a:fld>
            <a:endParaRPr lang="tr-TR" altLang="de-DE"/>
          </a:p>
        </p:txBody>
      </p:sp>
      <p:sp>
        <p:nvSpPr>
          <p:cNvPr id="54275" name="Rectangle 2"/>
          <p:cNvSpPr>
            <a:spLocks noGrp="1" noRot="1" noChangeAspect="1" noChangeArrowheads="1" noTextEdit="1"/>
          </p:cNvSpPr>
          <p:nvPr>
            <p:ph type="sldImg"/>
          </p:nvPr>
        </p:nvSpPr>
        <p:spPr>
          <a:xfrm>
            <a:off x="917575" y="744538"/>
            <a:ext cx="4964113" cy="3722687"/>
          </a:xfrm>
          <a:ln/>
        </p:spPr>
      </p:sp>
      <p:sp>
        <p:nvSpPr>
          <p:cNvPr id="54276"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p>
        </p:txBody>
      </p:sp>
    </p:spTree>
    <p:extLst>
      <p:ext uri="{BB962C8B-B14F-4D97-AF65-F5344CB8AC3E}">
        <p14:creationId xmlns:p14="http://schemas.microsoft.com/office/powerpoint/2010/main" val="33765939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851275"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38" tIns="47419" rIns="94838" bIns="47419" anchor="b"/>
          <a:lstStyle>
            <a:lvl1pPr defTabSz="947738" eaLnBrk="0" hangingPunct="0">
              <a:spcBef>
                <a:spcPct val="30000"/>
              </a:spcBef>
              <a:defRPr sz="1200">
                <a:solidFill>
                  <a:schemeClr val="tx1"/>
                </a:solidFill>
                <a:latin typeface="Arial" charset="0"/>
                <a:ea typeface="ＭＳ Ｐゴシック" charset="-128"/>
              </a:defRPr>
            </a:lvl1pPr>
            <a:lvl2pPr marL="742950" indent="-285750" defTabSz="947738" eaLnBrk="0" hangingPunct="0">
              <a:spcBef>
                <a:spcPct val="30000"/>
              </a:spcBef>
              <a:defRPr sz="1200">
                <a:solidFill>
                  <a:schemeClr val="tx1"/>
                </a:solidFill>
                <a:latin typeface="Arial" charset="0"/>
                <a:ea typeface="ＭＳ Ｐゴシック" charset="-128"/>
              </a:defRPr>
            </a:lvl2pPr>
            <a:lvl3pPr marL="1143000" indent="-228600" defTabSz="947738" eaLnBrk="0" hangingPunct="0">
              <a:spcBef>
                <a:spcPct val="30000"/>
              </a:spcBef>
              <a:defRPr sz="1200">
                <a:solidFill>
                  <a:schemeClr val="tx1"/>
                </a:solidFill>
                <a:latin typeface="Arial" charset="0"/>
                <a:ea typeface="ＭＳ Ｐゴシック" charset="-128"/>
              </a:defRPr>
            </a:lvl3pPr>
            <a:lvl4pPr marL="1600200" indent="-228600" defTabSz="947738" eaLnBrk="0" hangingPunct="0">
              <a:spcBef>
                <a:spcPct val="30000"/>
              </a:spcBef>
              <a:defRPr sz="1200">
                <a:solidFill>
                  <a:schemeClr val="tx1"/>
                </a:solidFill>
                <a:latin typeface="Arial" charset="0"/>
                <a:ea typeface="ＭＳ Ｐゴシック" charset="-128"/>
              </a:defRPr>
            </a:lvl4pPr>
            <a:lvl5pPr marL="2057400" indent="-228600" defTabSz="947738" eaLnBrk="0" hangingPunct="0">
              <a:spcBef>
                <a:spcPct val="30000"/>
              </a:spcBef>
              <a:defRPr sz="1200">
                <a:solidFill>
                  <a:schemeClr val="tx1"/>
                </a:solidFill>
                <a:latin typeface="Arial" charset="0"/>
                <a:ea typeface="ＭＳ Ｐゴシック" charset="-128"/>
              </a:defRPr>
            </a:lvl5pPr>
            <a:lvl6pPr marL="2514600" indent="-228600" defTabSz="9477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477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477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47738" eaLnBrk="0" fontAlgn="base" hangingPunct="0">
              <a:spcBef>
                <a:spcPct val="30000"/>
              </a:spcBef>
              <a:spcAft>
                <a:spcPct val="0"/>
              </a:spcAft>
              <a:defRPr sz="1200">
                <a:solidFill>
                  <a:schemeClr val="tx1"/>
                </a:solidFill>
                <a:latin typeface="Arial" charset="0"/>
                <a:ea typeface="ＭＳ Ｐゴシック" charset="-128"/>
              </a:defRPr>
            </a:lvl9pPr>
          </a:lstStyle>
          <a:p>
            <a:pPr algn="r" eaLnBrk="1" hangingPunct="1">
              <a:spcBef>
                <a:spcPct val="0"/>
              </a:spcBef>
            </a:pPr>
            <a:fld id="{EFB0AA40-4A6F-4600-8118-56EE17E33B21}" type="slidenum">
              <a:rPr lang="de-DE" altLang="de-DE"/>
              <a:pPr algn="r" eaLnBrk="1" hangingPunct="1">
                <a:spcBef>
                  <a:spcPct val="0"/>
                </a:spcBef>
              </a:pPr>
              <a:t>133</a:t>
            </a:fld>
            <a:endParaRPr lang="tr-TR" altLang="de-DE"/>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p>
        </p:txBody>
      </p:sp>
    </p:spTree>
    <p:extLst>
      <p:ext uri="{BB962C8B-B14F-4D97-AF65-F5344CB8AC3E}">
        <p14:creationId xmlns:p14="http://schemas.microsoft.com/office/powerpoint/2010/main" val="45625832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txBox="1">
            <a:spLocks noGrp="1" noChangeArrowheads="1"/>
          </p:cNvSpPr>
          <p:nvPr/>
        </p:nvSpPr>
        <p:spPr bwMode="auto">
          <a:xfrm>
            <a:off x="3851275"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38" tIns="47419" rIns="94838" bIns="47419" anchor="b"/>
          <a:lstStyle>
            <a:lvl1pPr defTabSz="947738" eaLnBrk="0" hangingPunct="0">
              <a:spcBef>
                <a:spcPct val="30000"/>
              </a:spcBef>
              <a:defRPr sz="1200">
                <a:solidFill>
                  <a:schemeClr val="tx1"/>
                </a:solidFill>
                <a:latin typeface="Arial" charset="0"/>
                <a:ea typeface="ＭＳ Ｐゴシック" charset="-128"/>
              </a:defRPr>
            </a:lvl1pPr>
            <a:lvl2pPr marL="742950" indent="-285750" defTabSz="947738" eaLnBrk="0" hangingPunct="0">
              <a:spcBef>
                <a:spcPct val="30000"/>
              </a:spcBef>
              <a:defRPr sz="1200">
                <a:solidFill>
                  <a:schemeClr val="tx1"/>
                </a:solidFill>
                <a:latin typeface="Arial" charset="0"/>
                <a:ea typeface="ＭＳ Ｐゴシック" charset="-128"/>
              </a:defRPr>
            </a:lvl2pPr>
            <a:lvl3pPr marL="1143000" indent="-228600" defTabSz="947738" eaLnBrk="0" hangingPunct="0">
              <a:spcBef>
                <a:spcPct val="30000"/>
              </a:spcBef>
              <a:defRPr sz="1200">
                <a:solidFill>
                  <a:schemeClr val="tx1"/>
                </a:solidFill>
                <a:latin typeface="Arial" charset="0"/>
                <a:ea typeface="ＭＳ Ｐゴシック" charset="-128"/>
              </a:defRPr>
            </a:lvl3pPr>
            <a:lvl4pPr marL="1600200" indent="-228600" defTabSz="947738" eaLnBrk="0" hangingPunct="0">
              <a:spcBef>
                <a:spcPct val="30000"/>
              </a:spcBef>
              <a:defRPr sz="1200">
                <a:solidFill>
                  <a:schemeClr val="tx1"/>
                </a:solidFill>
                <a:latin typeface="Arial" charset="0"/>
                <a:ea typeface="ＭＳ Ｐゴシック" charset="-128"/>
              </a:defRPr>
            </a:lvl4pPr>
            <a:lvl5pPr marL="2057400" indent="-228600" defTabSz="947738" eaLnBrk="0" hangingPunct="0">
              <a:spcBef>
                <a:spcPct val="30000"/>
              </a:spcBef>
              <a:defRPr sz="1200">
                <a:solidFill>
                  <a:schemeClr val="tx1"/>
                </a:solidFill>
                <a:latin typeface="Arial" charset="0"/>
                <a:ea typeface="ＭＳ Ｐゴシック" charset="-128"/>
              </a:defRPr>
            </a:lvl5pPr>
            <a:lvl6pPr marL="2514600" indent="-228600" defTabSz="9477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477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477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47738" eaLnBrk="0" fontAlgn="base" hangingPunct="0">
              <a:spcBef>
                <a:spcPct val="30000"/>
              </a:spcBef>
              <a:spcAft>
                <a:spcPct val="0"/>
              </a:spcAft>
              <a:defRPr sz="1200">
                <a:solidFill>
                  <a:schemeClr val="tx1"/>
                </a:solidFill>
                <a:latin typeface="Arial" charset="0"/>
                <a:ea typeface="ＭＳ Ｐゴシック" charset="-128"/>
              </a:defRPr>
            </a:lvl9pPr>
          </a:lstStyle>
          <a:p>
            <a:pPr algn="r" eaLnBrk="1" hangingPunct="1">
              <a:spcBef>
                <a:spcPct val="0"/>
              </a:spcBef>
            </a:pPr>
            <a:fld id="{2F94176F-3EC8-4E40-ACA8-2B562D7C108C}" type="slidenum">
              <a:rPr lang="de-DE" altLang="de-DE"/>
              <a:pPr algn="r" eaLnBrk="1" hangingPunct="1">
                <a:spcBef>
                  <a:spcPct val="0"/>
                </a:spcBef>
              </a:pPr>
              <a:t>134</a:t>
            </a:fld>
            <a:endParaRPr lang="tr-TR" altLang="de-DE"/>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p>
        </p:txBody>
      </p:sp>
    </p:spTree>
    <p:extLst>
      <p:ext uri="{BB962C8B-B14F-4D97-AF65-F5344CB8AC3E}">
        <p14:creationId xmlns:p14="http://schemas.microsoft.com/office/powerpoint/2010/main" val="419057912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3851275"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38" tIns="47419" rIns="94838" bIns="47419" anchor="b"/>
          <a:lstStyle>
            <a:lvl1pPr defTabSz="947738" eaLnBrk="0" hangingPunct="0">
              <a:spcBef>
                <a:spcPct val="30000"/>
              </a:spcBef>
              <a:defRPr sz="1200">
                <a:solidFill>
                  <a:schemeClr val="tx1"/>
                </a:solidFill>
                <a:latin typeface="Arial" charset="0"/>
                <a:ea typeface="ＭＳ Ｐゴシック" charset="-128"/>
              </a:defRPr>
            </a:lvl1pPr>
            <a:lvl2pPr marL="742950" indent="-285750" defTabSz="947738" eaLnBrk="0" hangingPunct="0">
              <a:spcBef>
                <a:spcPct val="30000"/>
              </a:spcBef>
              <a:defRPr sz="1200">
                <a:solidFill>
                  <a:schemeClr val="tx1"/>
                </a:solidFill>
                <a:latin typeface="Arial" charset="0"/>
                <a:ea typeface="ＭＳ Ｐゴシック" charset="-128"/>
              </a:defRPr>
            </a:lvl2pPr>
            <a:lvl3pPr marL="1143000" indent="-228600" defTabSz="947738" eaLnBrk="0" hangingPunct="0">
              <a:spcBef>
                <a:spcPct val="30000"/>
              </a:spcBef>
              <a:defRPr sz="1200">
                <a:solidFill>
                  <a:schemeClr val="tx1"/>
                </a:solidFill>
                <a:latin typeface="Arial" charset="0"/>
                <a:ea typeface="ＭＳ Ｐゴシック" charset="-128"/>
              </a:defRPr>
            </a:lvl3pPr>
            <a:lvl4pPr marL="1600200" indent="-228600" defTabSz="947738" eaLnBrk="0" hangingPunct="0">
              <a:spcBef>
                <a:spcPct val="30000"/>
              </a:spcBef>
              <a:defRPr sz="1200">
                <a:solidFill>
                  <a:schemeClr val="tx1"/>
                </a:solidFill>
                <a:latin typeface="Arial" charset="0"/>
                <a:ea typeface="ＭＳ Ｐゴシック" charset="-128"/>
              </a:defRPr>
            </a:lvl4pPr>
            <a:lvl5pPr marL="2057400" indent="-228600" defTabSz="947738" eaLnBrk="0" hangingPunct="0">
              <a:spcBef>
                <a:spcPct val="30000"/>
              </a:spcBef>
              <a:defRPr sz="1200">
                <a:solidFill>
                  <a:schemeClr val="tx1"/>
                </a:solidFill>
                <a:latin typeface="Arial" charset="0"/>
                <a:ea typeface="ＭＳ Ｐゴシック" charset="-128"/>
              </a:defRPr>
            </a:lvl5pPr>
            <a:lvl6pPr marL="2514600" indent="-228600" defTabSz="9477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477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477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47738" eaLnBrk="0" fontAlgn="base" hangingPunct="0">
              <a:spcBef>
                <a:spcPct val="30000"/>
              </a:spcBef>
              <a:spcAft>
                <a:spcPct val="0"/>
              </a:spcAft>
              <a:defRPr sz="1200">
                <a:solidFill>
                  <a:schemeClr val="tx1"/>
                </a:solidFill>
                <a:latin typeface="Arial" charset="0"/>
                <a:ea typeface="ＭＳ Ｐゴシック" charset="-128"/>
              </a:defRPr>
            </a:lvl9pPr>
          </a:lstStyle>
          <a:p>
            <a:pPr algn="r" eaLnBrk="1" hangingPunct="1">
              <a:spcBef>
                <a:spcPct val="0"/>
              </a:spcBef>
            </a:pPr>
            <a:fld id="{6AA2ABE3-61CF-4FC3-8906-7B7A9E2EEC0F}" type="slidenum">
              <a:rPr lang="de-DE" altLang="de-DE"/>
              <a:pPr algn="r" eaLnBrk="1" hangingPunct="1">
                <a:spcBef>
                  <a:spcPct val="0"/>
                </a:spcBef>
              </a:pPr>
              <a:t>135</a:t>
            </a:fld>
            <a:endParaRPr lang="tr-TR" altLang="de-DE"/>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p>
        </p:txBody>
      </p:sp>
    </p:spTree>
    <p:extLst>
      <p:ext uri="{BB962C8B-B14F-4D97-AF65-F5344CB8AC3E}">
        <p14:creationId xmlns:p14="http://schemas.microsoft.com/office/powerpoint/2010/main" val="295924630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txBox="1">
            <a:spLocks noGrp="1" noChangeArrowheads="1"/>
          </p:cNvSpPr>
          <p:nvPr/>
        </p:nvSpPr>
        <p:spPr bwMode="auto">
          <a:xfrm>
            <a:off x="3851275"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38" tIns="47419" rIns="94838" bIns="47419" anchor="b"/>
          <a:lstStyle>
            <a:lvl1pPr defTabSz="947738" eaLnBrk="0" hangingPunct="0">
              <a:spcBef>
                <a:spcPct val="30000"/>
              </a:spcBef>
              <a:defRPr sz="1200">
                <a:solidFill>
                  <a:schemeClr val="tx1"/>
                </a:solidFill>
                <a:latin typeface="Arial" charset="0"/>
                <a:ea typeface="ＭＳ Ｐゴシック" charset="-128"/>
              </a:defRPr>
            </a:lvl1pPr>
            <a:lvl2pPr marL="742950" indent="-285750" defTabSz="947738" eaLnBrk="0" hangingPunct="0">
              <a:spcBef>
                <a:spcPct val="30000"/>
              </a:spcBef>
              <a:defRPr sz="1200">
                <a:solidFill>
                  <a:schemeClr val="tx1"/>
                </a:solidFill>
                <a:latin typeface="Arial" charset="0"/>
                <a:ea typeface="ＭＳ Ｐゴシック" charset="-128"/>
              </a:defRPr>
            </a:lvl2pPr>
            <a:lvl3pPr marL="1143000" indent="-228600" defTabSz="947738" eaLnBrk="0" hangingPunct="0">
              <a:spcBef>
                <a:spcPct val="30000"/>
              </a:spcBef>
              <a:defRPr sz="1200">
                <a:solidFill>
                  <a:schemeClr val="tx1"/>
                </a:solidFill>
                <a:latin typeface="Arial" charset="0"/>
                <a:ea typeface="ＭＳ Ｐゴシック" charset="-128"/>
              </a:defRPr>
            </a:lvl3pPr>
            <a:lvl4pPr marL="1600200" indent="-228600" defTabSz="947738" eaLnBrk="0" hangingPunct="0">
              <a:spcBef>
                <a:spcPct val="30000"/>
              </a:spcBef>
              <a:defRPr sz="1200">
                <a:solidFill>
                  <a:schemeClr val="tx1"/>
                </a:solidFill>
                <a:latin typeface="Arial" charset="0"/>
                <a:ea typeface="ＭＳ Ｐゴシック" charset="-128"/>
              </a:defRPr>
            </a:lvl4pPr>
            <a:lvl5pPr marL="2057400" indent="-228600" defTabSz="947738" eaLnBrk="0" hangingPunct="0">
              <a:spcBef>
                <a:spcPct val="30000"/>
              </a:spcBef>
              <a:defRPr sz="1200">
                <a:solidFill>
                  <a:schemeClr val="tx1"/>
                </a:solidFill>
                <a:latin typeface="Arial" charset="0"/>
                <a:ea typeface="ＭＳ Ｐゴシック" charset="-128"/>
              </a:defRPr>
            </a:lvl5pPr>
            <a:lvl6pPr marL="2514600" indent="-228600" defTabSz="9477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477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477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47738" eaLnBrk="0" fontAlgn="base" hangingPunct="0">
              <a:spcBef>
                <a:spcPct val="30000"/>
              </a:spcBef>
              <a:spcAft>
                <a:spcPct val="0"/>
              </a:spcAft>
              <a:defRPr sz="1200">
                <a:solidFill>
                  <a:schemeClr val="tx1"/>
                </a:solidFill>
                <a:latin typeface="Arial" charset="0"/>
                <a:ea typeface="ＭＳ Ｐゴシック" charset="-128"/>
              </a:defRPr>
            </a:lvl9pPr>
          </a:lstStyle>
          <a:p>
            <a:pPr algn="r" eaLnBrk="1" hangingPunct="1">
              <a:spcBef>
                <a:spcPct val="0"/>
              </a:spcBef>
            </a:pPr>
            <a:fld id="{8DFE9476-26B1-48C5-B73C-DDD7F0752C17}" type="slidenum">
              <a:rPr lang="de-DE" altLang="de-DE"/>
              <a:pPr algn="r" eaLnBrk="1" hangingPunct="1">
                <a:spcBef>
                  <a:spcPct val="0"/>
                </a:spcBef>
              </a:pPr>
              <a:t>136</a:t>
            </a:fld>
            <a:endParaRPr lang="tr-TR" altLang="de-DE"/>
          </a:p>
        </p:txBody>
      </p:sp>
      <p:sp>
        <p:nvSpPr>
          <p:cNvPr id="59395" name="Rectangle 2"/>
          <p:cNvSpPr>
            <a:spLocks noGrp="1" noRot="1" noChangeAspect="1" noChangeArrowheads="1" noTextEdit="1"/>
          </p:cNvSpPr>
          <p:nvPr>
            <p:ph type="sldImg"/>
          </p:nvPr>
        </p:nvSpPr>
        <p:spPr>
          <a:solidFill>
            <a:srgbClr val="FFFFFF"/>
          </a:solidFill>
          <a:ln/>
        </p:spPr>
      </p:sp>
      <p:sp>
        <p:nvSpPr>
          <p:cNvPr id="59396" name="Rectangle 3"/>
          <p:cNvSpPr>
            <a:spLocks noGrp="1" noChangeArrowheads="1"/>
          </p:cNvSpPr>
          <p:nvPr>
            <p:ph type="body" idx="1"/>
          </p:nvPr>
        </p:nvSpPr>
        <p:spPr>
          <a:solidFill>
            <a:srgbClr val="FFFFFF"/>
          </a:solidFill>
          <a:ln>
            <a:solidFill>
              <a:srgbClr val="000000"/>
            </a:solidFill>
          </a:ln>
        </p:spPr>
        <p:txBody>
          <a:bodyPr lIns="87554" tIns="43777" rIns="87554" bIns="43777"/>
          <a:lstStyle/>
          <a:p>
            <a:pPr eaLnBrk="1" hangingPunct="1"/>
            <a:endParaRPr lang="en-US" altLang="de-DE"/>
          </a:p>
        </p:txBody>
      </p:sp>
    </p:spTree>
    <p:extLst>
      <p:ext uri="{BB962C8B-B14F-4D97-AF65-F5344CB8AC3E}">
        <p14:creationId xmlns:p14="http://schemas.microsoft.com/office/powerpoint/2010/main" val="367554973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txBox="1">
            <a:spLocks noGrp="1" noChangeArrowheads="1"/>
          </p:cNvSpPr>
          <p:nvPr/>
        </p:nvSpPr>
        <p:spPr bwMode="auto">
          <a:xfrm>
            <a:off x="3851275"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38" tIns="47419" rIns="94838" bIns="47419" anchor="b"/>
          <a:lstStyle>
            <a:lvl1pPr defTabSz="947738" eaLnBrk="0" hangingPunct="0">
              <a:spcBef>
                <a:spcPct val="30000"/>
              </a:spcBef>
              <a:defRPr sz="1200">
                <a:solidFill>
                  <a:schemeClr val="tx1"/>
                </a:solidFill>
                <a:latin typeface="Arial" charset="0"/>
                <a:ea typeface="ＭＳ Ｐゴシック" charset="-128"/>
              </a:defRPr>
            </a:lvl1pPr>
            <a:lvl2pPr marL="742950" indent="-285750" defTabSz="947738" eaLnBrk="0" hangingPunct="0">
              <a:spcBef>
                <a:spcPct val="30000"/>
              </a:spcBef>
              <a:defRPr sz="1200">
                <a:solidFill>
                  <a:schemeClr val="tx1"/>
                </a:solidFill>
                <a:latin typeface="Arial" charset="0"/>
                <a:ea typeface="ＭＳ Ｐゴシック" charset="-128"/>
              </a:defRPr>
            </a:lvl2pPr>
            <a:lvl3pPr marL="1143000" indent="-228600" defTabSz="947738" eaLnBrk="0" hangingPunct="0">
              <a:spcBef>
                <a:spcPct val="30000"/>
              </a:spcBef>
              <a:defRPr sz="1200">
                <a:solidFill>
                  <a:schemeClr val="tx1"/>
                </a:solidFill>
                <a:latin typeface="Arial" charset="0"/>
                <a:ea typeface="ＭＳ Ｐゴシック" charset="-128"/>
              </a:defRPr>
            </a:lvl3pPr>
            <a:lvl4pPr marL="1600200" indent="-228600" defTabSz="947738" eaLnBrk="0" hangingPunct="0">
              <a:spcBef>
                <a:spcPct val="30000"/>
              </a:spcBef>
              <a:defRPr sz="1200">
                <a:solidFill>
                  <a:schemeClr val="tx1"/>
                </a:solidFill>
                <a:latin typeface="Arial" charset="0"/>
                <a:ea typeface="ＭＳ Ｐゴシック" charset="-128"/>
              </a:defRPr>
            </a:lvl4pPr>
            <a:lvl5pPr marL="2057400" indent="-228600" defTabSz="947738" eaLnBrk="0" hangingPunct="0">
              <a:spcBef>
                <a:spcPct val="30000"/>
              </a:spcBef>
              <a:defRPr sz="1200">
                <a:solidFill>
                  <a:schemeClr val="tx1"/>
                </a:solidFill>
                <a:latin typeface="Arial" charset="0"/>
                <a:ea typeface="ＭＳ Ｐゴシック" charset="-128"/>
              </a:defRPr>
            </a:lvl5pPr>
            <a:lvl6pPr marL="2514600" indent="-228600" defTabSz="9477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477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477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47738" eaLnBrk="0" fontAlgn="base" hangingPunct="0">
              <a:spcBef>
                <a:spcPct val="30000"/>
              </a:spcBef>
              <a:spcAft>
                <a:spcPct val="0"/>
              </a:spcAft>
              <a:defRPr sz="1200">
                <a:solidFill>
                  <a:schemeClr val="tx1"/>
                </a:solidFill>
                <a:latin typeface="Arial" charset="0"/>
                <a:ea typeface="ＭＳ Ｐゴシック" charset="-128"/>
              </a:defRPr>
            </a:lvl9pPr>
          </a:lstStyle>
          <a:p>
            <a:pPr algn="r" eaLnBrk="1" hangingPunct="1">
              <a:spcBef>
                <a:spcPct val="0"/>
              </a:spcBef>
            </a:pPr>
            <a:fld id="{066913B5-F59E-49E5-A3C6-70D82AA5A417}" type="slidenum">
              <a:rPr lang="de-DE" altLang="de-DE"/>
              <a:pPr algn="r" eaLnBrk="1" hangingPunct="1">
                <a:spcBef>
                  <a:spcPct val="0"/>
                </a:spcBef>
              </a:pPr>
              <a:t>137</a:t>
            </a:fld>
            <a:endParaRPr lang="tr-TR" altLang="de-DE"/>
          </a:p>
        </p:txBody>
      </p:sp>
      <p:sp>
        <p:nvSpPr>
          <p:cNvPr id="62467" name="Rectangle 2"/>
          <p:cNvSpPr>
            <a:spLocks noGrp="1" noRot="1" noChangeAspect="1" noChangeArrowheads="1" noTextEdit="1"/>
          </p:cNvSpPr>
          <p:nvPr>
            <p:ph type="sldImg"/>
          </p:nvPr>
        </p:nvSpPr>
        <p:spPr>
          <a:xfrm>
            <a:off x="919163" y="746125"/>
            <a:ext cx="4959350" cy="3719513"/>
          </a:xfrm>
          <a:ln w="12700" cap="flat"/>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42" tIns="47121" rIns="94242" bIns="47121"/>
          <a:lstStyle/>
          <a:p>
            <a:pPr eaLnBrk="1" hangingPunct="1"/>
            <a:endParaRPr lang="en-US" altLang="de-DE"/>
          </a:p>
        </p:txBody>
      </p:sp>
    </p:spTree>
    <p:extLst>
      <p:ext uri="{BB962C8B-B14F-4D97-AF65-F5344CB8AC3E}">
        <p14:creationId xmlns:p14="http://schemas.microsoft.com/office/powerpoint/2010/main" val="4251516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90000"/>
              </a:lnSpc>
              <a:spcBef>
                <a:spcPct val="30000"/>
              </a:spcBef>
              <a:spcAft>
                <a:spcPct val="0"/>
              </a:spcAft>
              <a:buClrTx/>
              <a:buSzTx/>
              <a:buFontTx/>
              <a:buNone/>
              <a:tabLst/>
              <a:defRPr/>
            </a:pPr>
            <a:r>
              <a:rPr lang="tr-TR" altLang="de-DE" sz="1800" b="1" i="0" dirty="0">
                <a:latin typeface="Times New Roman" panose="02020603050405020304" pitchFamily="18" charset="0"/>
              </a:rPr>
              <a:t>Bizim inancımız:</a:t>
            </a:r>
            <a:r>
              <a:rPr lang="tr-TR"/>
              <a:t> </a:t>
            </a:r>
            <a:r>
              <a:rPr lang="tr-TR" altLang="de-DE" sz="1800" b="0" i="0" baseline="0" dirty="0">
                <a:latin typeface="Times New Roman" panose="02020603050405020304" pitchFamily="18" charset="0"/>
              </a:rPr>
              <a:t>Hata yapmak insana özgüdür. </a:t>
            </a:r>
            <a:r>
              <a:rPr lang="tr-TR" altLang="de-DE" sz="1800" b="0" i="0" dirty="0">
                <a:latin typeface="Times New Roman" panose="02020603050405020304" pitchFamily="18" charset="0"/>
              </a:rPr>
              <a:t>MKT, normalleştirmeye çalışır. Burada, genel insan bilişinin yanılabilirliğini somutlaştırmak isteriz ve normal ve psikotik deneyimler arasındaki değişken geçişleri vurgulamayı hedefleriz. Ancak, tam olarak bu düşünce çarpıtmalarını artırarak, günlük yaşamla başa çıkmada ciddi sorunlar sanrıya yol açabilir. Hastalardan, bilgiyi aramaları ve gizli, itiraf niteliğindeki ifadeleri hafifletmek için alternatif açıklamalara yönelmeleri istenmektedir. Hastaların, önemli kararlar vermeden önce daha fazla bilgi edinmesini istiyoruz. </a:t>
            </a:r>
          </a:p>
          <a:p>
            <a:pPr marL="0" marR="0" indent="0" algn="l" defTabSz="914400" rtl="0" eaLnBrk="0" fontAlgn="base" latinLnBrk="0" hangingPunct="0">
              <a:lnSpc>
                <a:spcPct val="90000"/>
              </a:lnSpc>
              <a:spcBef>
                <a:spcPct val="30000"/>
              </a:spcBef>
              <a:spcAft>
                <a:spcPct val="0"/>
              </a:spcAft>
              <a:buClrTx/>
              <a:buSzTx/>
              <a:buFontTx/>
              <a:buNone/>
              <a:tabLst/>
              <a:defRPr/>
            </a:pPr>
            <a:endParaRPr lang="tr-TR" altLang="de-DE" sz="1800" b="0" i="0" baseline="0" dirty="0">
              <a:latin typeface="Times New Roman" panose="02020603050405020304" pitchFamily="18" charset="0"/>
            </a:endParaRPr>
          </a:p>
          <a:p>
            <a:r>
              <a:rPr lang="tr-TR" altLang="de-DE" sz="1800" b="0" i="0" baseline="0" dirty="0">
                <a:latin typeface="Times New Roman" panose="02020603050405020304" pitchFamily="18" charset="0"/>
              </a:rPr>
              <a:t>Bu yüzden arka kapı adı verilen bir yaklaşımı benimsiyoruz. Arka kapı yaklaşımı: eve kapıdan girmeye çalışmıyor ve belirti odaklı çalışıyoruz, ancak düşünce bozukluklarını iyileştirerek, yani metabilişsel düşünceyi geliştirerek, sanrısal belirtilerin iyileştirilmesini istiyoruz </a:t>
            </a:r>
          </a:p>
          <a:p>
            <a:endParaRPr lang="tr-TR" altLang="de-DE" sz="1800" b="0" i="0" baseline="0" dirty="0">
              <a:latin typeface="Times New Roman" panose="02020603050405020304" pitchFamily="18" charset="0"/>
            </a:endParaRPr>
          </a:p>
          <a:p>
            <a:r>
              <a:rPr lang="tr-TR" altLang="de-DE" sz="1800" b="0" i="0" dirty="0">
                <a:latin typeface="Times New Roman" panose="02020603050405020304" pitchFamily="18" charset="0"/>
              </a:rPr>
              <a:t>Önemli: Aynı zamanda, amaç, hastayı aksi yönde ikna etmek ve inandığı şeyin tamamen yanlış olduğunu söylemek değil, yargının kesinliğini azaltarak diğer olası açıklamalara olanak vermektir. </a:t>
            </a:r>
          </a:p>
          <a:p>
            <a:r>
              <a:rPr lang="tr-TR" altLang="de-DE" sz="1800" b="0" i="0" dirty="0">
                <a:latin typeface="Times New Roman" panose="02020603050405020304" pitchFamily="18" charset="0"/>
              </a:rPr>
              <a:t>Uydu pozisyonu alın ve görüş açınızı genişletin</a:t>
            </a:r>
          </a:p>
        </p:txBody>
      </p:sp>
    </p:spTree>
    <p:extLst>
      <p:ext uri="{BB962C8B-B14F-4D97-AF65-F5344CB8AC3E}">
        <p14:creationId xmlns:p14="http://schemas.microsoft.com/office/powerpoint/2010/main" val="314994431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xfrm>
            <a:off x="3851275" y="9431338"/>
            <a:ext cx="2946400" cy="495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eaLnBrk="0" hangingPunct="0">
              <a:spcBef>
                <a:spcPct val="30000"/>
              </a:spcBef>
              <a:defRPr sz="1200">
                <a:solidFill>
                  <a:schemeClr val="tx1"/>
                </a:solidFill>
                <a:latin typeface="Arial" charset="0"/>
                <a:ea typeface="ＭＳ Ｐゴシック" charset="-128"/>
              </a:defRPr>
            </a:lvl1pPr>
            <a:lvl2pPr marL="742950" indent="-285750" defTabSz="947738" eaLnBrk="0" hangingPunct="0">
              <a:spcBef>
                <a:spcPct val="30000"/>
              </a:spcBef>
              <a:defRPr sz="1200">
                <a:solidFill>
                  <a:schemeClr val="tx1"/>
                </a:solidFill>
                <a:latin typeface="Arial" charset="0"/>
                <a:ea typeface="ＭＳ Ｐゴシック" charset="-128"/>
              </a:defRPr>
            </a:lvl2pPr>
            <a:lvl3pPr marL="1143000" indent="-228600" defTabSz="947738" eaLnBrk="0" hangingPunct="0">
              <a:spcBef>
                <a:spcPct val="30000"/>
              </a:spcBef>
              <a:defRPr sz="1200">
                <a:solidFill>
                  <a:schemeClr val="tx1"/>
                </a:solidFill>
                <a:latin typeface="Arial" charset="0"/>
                <a:ea typeface="ＭＳ Ｐゴシック" charset="-128"/>
              </a:defRPr>
            </a:lvl3pPr>
            <a:lvl4pPr marL="1600200" indent="-228600" defTabSz="947738" eaLnBrk="0" hangingPunct="0">
              <a:spcBef>
                <a:spcPct val="30000"/>
              </a:spcBef>
              <a:defRPr sz="1200">
                <a:solidFill>
                  <a:schemeClr val="tx1"/>
                </a:solidFill>
                <a:latin typeface="Arial" charset="0"/>
                <a:ea typeface="ＭＳ Ｐゴシック" charset="-128"/>
              </a:defRPr>
            </a:lvl4pPr>
            <a:lvl5pPr marL="2057400" indent="-228600" defTabSz="947738" eaLnBrk="0" hangingPunct="0">
              <a:spcBef>
                <a:spcPct val="30000"/>
              </a:spcBef>
              <a:defRPr sz="1200">
                <a:solidFill>
                  <a:schemeClr val="tx1"/>
                </a:solidFill>
                <a:latin typeface="Arial" charset="0"/>
                <a:ea typeface="ＭＳ Ｐゴシック" charset="-128"/>
              </a:defRPr>
            </a:lvl5pPr>
            <a:lvl6pPr marL="2514600" indent="-228600" defTabSz="9477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477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477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47738"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8A91FB64-9843-4608-AEFD-B11B237BC8B6}" type="slidenum">
              <a:rPr lang="de-DE" altLang="de-DE" smtClean="0"/>
              <a:pPr eaLnBrk="1" hangingPunct="1">
                <a:spcBef>
                  <a:spcPct val="0"/>
                </a:spcBef>
              </a:pPr>
              <a:t>138</a:t>
            </a:fld>
            <a:endParaRPr lang="tr-TR" altLang="de-DE"/>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p>
        </p:txBody>
      </p:sp>
    </p:spTree>
    <p:extLst>
      <p:ext uri="{BB962C8B-B14F-4D97-AF65-F5344CB8AC3E}">
        <p14:creationId xmlns:p14="http://schemas.microsoft.com/office/powerpoint/2010/main" val="375481334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xfrm>
            <a:off x="3851275" y="9431338"/>
            <a:ext cx="2946400" cy="495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eaLnBrk="0" hangingPunct="0">
              <a:spcBef>
                <a:spcPct val="30000"/>
              </a:spcBef>
              <a:defRPr sz="1200">
                <a:solidFill>
                  <a:schemeClr val="tx1"/>
                </a:solidFill>
                <a:latin typeface="Arial" charset="0"/>
                <a:ea typeface="ＭＳ Ｐゴシック" charset="-128"/>
              </a:defRPr>
            </a:lvl1pPr>
            <a:lvl2pPr marL="742950" indent="-285750" defTabSz="947738" eaLnBrk="0" hangingPunct="0">
              <a:spcBef>
                <a:spcPct val="30000"/>
              </a:spcBef>
              <a:defRPr sz="1200">
                <a:solidFill>
                  <a:schemeClr val="tx1"/>
                </a:solidFill>
                <a:latin typeface="Arial" charset="0"/>
                <a:ea typeface="ＭＳ Ｐゴシック" charset="-128"/>
              </a:defRPr>
            </a:lvl2pPr>
            <a:lvl3pPr marL="1143000" indent="-228600" defTabSz="947738" eaLnBrk="0" hangingPunct="0">
              <a:spcBef>
                <a:spcPct val="30000"/>
              </a:spcBef>
              <a:defRPr sz="1200">
                <a:solidFill>
                  <a:schemeClr val="tx1"/>
                </a:solidFill>
                <a:latin typeface="Arial" charset="0"/>
                <a:ea typeface="ＭＳ Ｐゴシック" charset="-128"/>
              </a:defRPr>
            </a:lvl3pPr>
            <a:lvl4pPr marL="1600200" indent="-228600" defTabSz="947738" eaLnBrk="0" hangingPunct="0">
              <a:spcBef>
                <a:spcPct val="30000"/>
              </a:spcBef>
              <a:defRPr sz="1200">
                <a:solidFill>
                  <a:schemeClr val="tx1"/>
                </a:solidFill>
                <a:latin typeface="Arial" charset="0"/>
                <a:ea typeface="ＭＳ Ｐゴシック" charset="-128"/>
              </a:defRPr>
            </a:lvl4pPr>
            <a:lvl5pPr marL="2057400" indent="-228600" defTabSz="947738" eaLnBrk="0" hangingPunct="0">
              <a:spcBef>
                <a:spcPct val="30000"/>
              </a:spcBef>
              <a:defRPr sz="1200">
                <a:solidFill>
                  <a:schemeClr val="tx1"/>
                </a:solidFill>
                <a:latin typeface="Arial" charset="0"/>
                <a:ea typeface="ＭＳ Ｐゴシック" charset="-128"/>
              </a:defRPr>
            </a:lvl5pPr>
            <a:lvl6pPr marL="2514600" indent="-228600" defTabSz="9477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477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477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47738"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5C09E070-FB50-4766-A572-D10DC72673F3}" type="slidenum">
              <a:rPr lang="de-DE" altLang="de-DE" smtClean="0"/>
              <a:pPr eaLnBrk="1" hangingPunct="1">
                <a:spcBef>
                  <a:spcPct val="0"/>
                </a:spcBef>
              </a:pPr>
              <a:t>139</a:t>
            </a:fld>
            <a:endParaRPr lang="tr-TR" altLang="de-DE"/>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p>
        </p:txBody>
      </p:sp>
    </p:spTree>
    <p:extLst>
      <p:ext uri="{BB962C8B-B14F-4D97-AF65-F5344CB8AC3E}">
        <p14:creationId xmlns:p14="http://schemas.microsoft.com/office/powerpoint/2010/main" val="57612034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3851275"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38" tIns="47419" rIns="94838" bIns="47419" anchor="b"/>
          <a:lstStyle>
            <a:lvl1pPr defTabSz="947738" eaLnBrk="0" hangingPunct="0">
              <a:spcBef>
                <a:spcPct val="30000"/>
              </a:spcBef>
              <a:defRPr sz="1200">
                <a:solidFill>
                  <a:schemeClr val="tx1"/>
                </a:solidFill>
                <a:latin typeface="Arial" charset="0"/>
                <a:ea typeface="ＭＳ Ｐゴシック" charset="-128"/>
              </a:defRPr>
            </a:lvl1pPr>
            <a:lvl2pPr marL="742950" indent="-285750" defTabSz="947738" eaLnBrk="0" hangingPunct="0">
              <a:spcBef>
                <a:spcPct val="30000"/>
              </a:spcBef>
              <a:defRPr sz="1200">
                <a:solidFill>
                  <a:schemeClr val="tx1"/>
                </a:solidFill>
                <a:latin typeface="Arial" charset="0"/>
                <a:ea typeface="ＭＳ Ｐゴシック" charset="-128"/>
              </a:defRPr>
            </a:lvl2pPr>
            <a:lvl3pPr marL="1143000" indent="-228600" defTabSz="947738" eaLnBrk="0" hangingPunct="0">
              <a:spcBef>
                <a:spcPct val="30000"/>
              </a:spcBef>
              <a:defRPr sz="1200">
                <a:solidFill>
                  <a:schemeClr val="tx1"/>
                </a:solidFill>
                <a:latin typeface="Arial" charset="0"/>
                <a:ea typeface="ＭＳ Ｐゴシック" charset="-128"/>
              </a:defRPr>
            </a:lvl3pPr>
            <a:lvl4pPr marL="1600200" indent="-228600" defTabSz="947738" eaLnBrk="0" hangingPunct="0">
              <a:spcBef>
                <a:spcPct val="30000"/>
              </a:spcBef>
              <a:defRPr sz="1200">
                <a:solidFill>
                  <a:schemeClr val="tx1"/>
                </a:solidFill>
                <a:latin typeface="Arial" charset="0"/>
                <a:ea typeface="ＭＳ Ｐゴシック" charset="-128"/>
              </a:defRPr>
            </a:lvl4pPr>
            <a:lvl5pPr marL="2057400" indent="-228600" defTabSz="947738" eaLnBrk="0" hangingPunct="0">
              <a:spcBef>
                <a:spcPct val="30000"/>
              </a:spcBef>
              <a:defRPr sz="1200">
                <a:solidFill>
                  <a:schemeClr val="tx1"/>
                </a:solidFill>
                <a:latin typeface="Arial" charset="0"/>
                <a:ea typeface="ＭＳ Ｐゴシック" charset="-128"/>
              </a:defRPr>
            </a:lvl5pPr>
            <a:lvl6pPr marL="2514600" indent="-228600" defTabSz="9477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477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477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47738" eaLnBrk="0" fontAlgn="base" hangingPunct="0">
              <a:spcBef>
                <a:spcPct val="30000"/>
              </a:spcBef>
              <a:spcAft>
                <a:spcPct val="0"/>
              </a:spcAft>
              <a:defRPr sz="1200">
                <a:solidFill>
                  <a:schemeClr val="tx1"/>
                </a:solidFill>
                <a:latin typeface="Arial" charset="0"/>
                <a:ea typeface="ＭＳ Ｐゴシック" charset="-128"/>
              </a:defRPr>
            </a:lvl9pPr>
          </a:lstStyle>
          <a:p>
            <a:pPr algn="r" eaLnBrk="1" hangingPunct="1">
              <a:spcBef>
                <a:spcPct val="0"/>
              </a:spcBef>
            </a:pPr>
            <a:fld id="{BABC110E-54E1-4B68-A84B-507702D7F3B5}" type="slidenum">
              <a:rPr lang="de-DE" altLang="de-DE"/>
              <a:pPr algn="r" eaLnBrk="1" hangingPunct="1">
                <a:spcBef>
                  <a:spcPct val="0"/>
                </a:spcBef>
              </a:pPr>
              <a:t>140</a:t>
            </a:fld>
            <a:endParaRPr lang="tr-TR" altLang="de-DE"/>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p>
        </p:txBody>
      </p:sp>
    </p:spTree>
    <p:extLst>
      <p:ext uri="{BB962C8B-B14F-4D97-AF65-F5344CB8AC3E}">
        <p14:creationId xmlns:p14="http://schemas.microsoft.com/office/powerpoint/2010/main" val="79214445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60538009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txBox="1">
            <a:spLocks noGrp="1" noChangeArrowheads="1"/>
          </p:cNvSpPr>
          <p:nvPr/>
        </p:nvSpPr>
        <p:spPr bwMode="auto">
          <a:xfrm>
            <a:off x="5799138" y="6745288"/>
            <a:ext cx="443547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53" tIns="47777" rIns="95553" bIns="47777" anchor="b"/>
          <a:lstStyle>
            <a:lvl1pPr defTabSz="955675">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1pPr>
            <a:lvl2pPr marL="742950" indent="-285750" defTabSz="955675">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2pPr>
            <a:lvl3pPr marL="1143000" indent="-228600" defTabSz="955675">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3pPr>
            <a:lvl4pPr marL="1600200" indent="-228600" defTabSz="955675">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4pPr>
            <a:lvl5pPr marL="2057400" indent="-228600" defTabSz="955675">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5pPr>
            <a:lvl6pPr marL="2514600" indent="-228600" defTabSz="955675"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6pPr>
            <a:lvl7pPr marL="2971800" indent="-228600" defTabSz="955675"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7pPr>
            <a:lvl8pPr marL="3429000" indent="-228600" defTabSz="955675"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8pPr>
            <a:lvl9pPr marL="3886200" indent="-228600" defTabSz="955675"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9pPr>
          </a:lstStyle>
          <a:p>
            <a:pPr algn="r" eaLnBrk="1" hangingPunct="1"/>
            <a:fld id="{494F14D6-CA62-44BA-8B36-539218286466}" type="slidenum">
              <a:rPr lang="de-DE" altLang="de-DE" sz="1300" b="1">
                <a:latin typeface="Arial" panose="020B0604020202020204" pitchFamily="34" charset="0"/>
                <a:cs typeface="Times New Roman" panose="02020603050405020304" pitchFamily="18" charset="0"/>
              </a:rPr>
              <a:pPr algn="r" eaLnBrk="1" hangingPunct="1"/>
              <a:t>142</a:t>
            </a:fld>
            <a:endParaRPr lang="tr-TR" altLang="de-DE" sz="1300" b="1">
              <a:latin typeface="Arial" panose="020B0604020202020204" pitchFamily="34" charset="0"/>
              <a:cs typeface="Times New Roman" panose="02020603050405020304" pitchFamily="18" charset="0"/>
            </a:endParaRPr>
          </a:p>
        </p:txBody>
      </p:sp>
      <p:sp>
        <p:nvSpPr>
          <p:cNvPr id="148482" name="Rectangle 1026"/>
          <p:cNvSpPr>
            <a:spLocks noGrp="1" noRot="1" noChangeAspect="1" noChangeArrowheads="1" noTextEdit="1"/>
          </p:cNvSpPr>
          <p:nvPr>
            <p:ph type="sldImg"/>
          </p:nvPr>
        </p:nvSpPr>
        <p:spPr>
          <a:xfrm>
            <a:off x="3343275" y="531813"/>
            <a:ext cx="3551238" cy="2663825"/>
          </a:xfrm>
          <a:ln/>
        </p:spPr>
      </p:sp>
      <p:sp>
        <p:nvSpPr>
          <p:cNvPr id="148483" name="Rectangle 1027"/>
          <p:cNvSpPr>
            <a:spLocks noGrp="1" noChangeArrowheads="1"/>
          </p:cNvSpPr>
          <p:nvPr>
            <p:ph type="body" idx="1"/>
          </p:nvPr>
        </p:nvSpPr>
        <p:spPr>
          <a:xfrm>
            <a:off x="1365250" y="3371850"/>
            <a:ext cx="7504113" cy="3195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53" tIns="47777" rIns="95553" bIns="47777" anchor="t"/>
          <a:lstStyle/>
          <a:p>
            <a:pPr eaLnBrk="1" hangingPunct="1"/>
            <a:r>
              <a:rPr lang="tr-TR" altLang="de-DE">
                <a:latin typeface="Times New Roman" panose="02020603050405020304" pitchFamily="18" charset="0"/>
              </a:rPr>
              <a:t>C</a:t>
            </a:r>
          </a:p>
        </p:txBody>
      </p:sp>
    </p:spTree>
    <p:extLst>
      <p:ext uri="{BB962C8B-B14F-4D97-AF65-F5344CB8AC3E}">
        <p14:creationId xmlns:p14="http://schemas.microsoft.com/office/powerpoint/2010/main" val="373538905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xfrm>
            <a:off x="3851275" y="9431338"/>
            <a:ext cx="2946400" cy="495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b="1">
                <a:solidFill>
                  <a:schemeClr val="tx1"/>
                </a:solidFill>
                <a:latin typeface="Arial" panose="020B0604020202020204" pitchFamily="34" charset="0"/>
                <a:cs typeface="Times New Roman" panose="02020603050405020304" pitchFamily="18" charset="0"/>
              </a:defRPr>
            </a:lvl1pPr>
            <a:lvl2pPr marL="742950" indent="-285750" defTabSz="955675">
              <a:defRPr b="1">
                <a:solidFill>
                  <a:schemeClr val="tx1"/>
                </a:solidFill>
                <a:latin typeface="Arial" panose="020B0604020202020204" pitchFamily="34" charset="0"/>
                <a:cs typeface="Times New Roman" panose="02020603050405020304" pitchFamily="18" charset="0"/>
              </a:defRPr>
            </a:lvl2pPr>
            <a:lvl3pPr marL="1143000" indent="-228600" defTabSz="955675">
              <a:defRPr b="1">
                <a:solidFill>
                  <a:schemeClr val="tx1"/>
                </a:solidFill>
                <a:latin typeface="Arial" panose="020B0604020202020204" pitchFamily="34" charset="0"/>
                <a:cs typeface="Times New Roman" panose="02020603050405020304" pitchFamily="18" charset="0"/>
              </a:defRPr>
            </a:lvl3pPr>
            <a:lvl4pPr marL="1600200" indent="-228600" defTabSz="955675">
              <a:defRPr b="1">
                <a:solidFill>
                  <a:schemeClr val="tx1"/>
                </a:solidFill>
                <a:latin typeface="Arial" panose="020B0604020202020204" pitchFamily="34" charset="0"/>
                <a:cs typeface="Times New Roman" panose="02020603050405020304" pitchFamily="18" charset="0"/>
              </a:defRPr>
            </a:lvl4pPr>
            <a:lvl5pPr marL="2057400" indent="-228600" defTabSz="955675">
              <a:defRPr b="1">
                <a:solidFill>
                  <a:schemeClr val="tx1"/>
                </a:solidFill>
                <a:latin typeface="Arial" panose="020B0604020202020204" pitchFamily="34" charset="0"/>
                <a:cs typeface="Times New Roman" panose="02020603050405020304" pitchFamily="18" charset="0"/>
              </a:defRPr>
            </a:lvl5pPr>
            <a:lvl6pPr marL="2514600" indent="-228600" defTabSz="955675"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6pPr>
            <a:lvl7pPr marL="2971800" indent="-228600" defTabSz="955675"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7pPr>
            <a:lvl8pPr marL="3429000" indent="-228600" defTabSz="955675"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8pPr>
            <a:lvl9pPr marL="3886200" indent="-228600" defTabSz="955675"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9pPr>
          </a:lstStyle>
          <a:p>
            <a:fld id="{A976D97E-F8B9-4520-A25A-9C612F26DB2A}" type="slidenum">
              <a:rPr lang="de-DE" altLang="de-DE">
                <a:ea typeface="MS PGothic" panose="020B0600070205080204" pitchFamily="34" charset="-128"/>
              </a:rPr>
              <a:pPr/>
              <a:t>143</a:t>
            </a:fld>
            <a:endParaRPr lang="tr-TR" altLang="de-DE">
              <a:ea typeface="MS PGothic" panose="020B0600070205080204" pitchFamily="34" charset="-128"/>
            </a:endParaRPr>
          </a:p>
        </p:txBody>
      </p:sp>
      <p:sp>
        <p:nvSpPr>
          <p:cNvPr id="30723" name="Rectangle 7"/>
          <p:cNvSpPr txBox="1">
            <a:spLocks noGrp="1" noChangeArrowheads="1"/>
          </p:cNvSpPr>
          <p:nvPr/>
        </p:nvSpPr>
        <p:spPr bwMode="auto">
          <a:xfrm>
            <a:off x="3851275"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53" tIns="47777" rIns="95553" bIns="47777" anchor="b"/>
          <a:lstStyle>
            <a:lvl1pPr defTabSz="955675">
              <a:defRPr b="1">
                <a:solidFill>
                  <a:schemeClr val="tx1"/>
                </a:solidFill>
                <a:latin typeface="Arial" panose="020B0604020202020204" pitchFamily="34" charset="0"/>
                <a:cs typeface="Times New Roman" panose="02020603050405020304" pitchFamily="18" charset="0"/>
              </a:defRPr>
            </a:lvl1pPr>
            <a:lvl2pPr marL="742950" indent="-285750" defTabSz="955675">
              <a:defRPr b="1">
                <a:solidFill>
                  <a:schemeClr val="tx1"/>
                </a:solidFill>
                <a:latin typeface="Arial" panose="020B0604020202020204" pitchFamily="34" charset="0"/>
                <a:cs typeface="Times New Roman" panose="02020603050405020304" pitchFamily="18" charset="0"/>
              </a:defRPr>
            </a:lvl2pPr>
            <a:lvl3pPr marL="1143000" indent="-228600" defTabSz="955675">
              <a:defRPr b="1">
                <a:solidFill>
                  <a:schemeClr val="tx1"/>
                </a:solidFill>
                <a:latin typeface="Arial" panose="020B0604020202020204" pitchFamily="34" charset="0"/>
                <a:cs typeface="Times New Roman" panose="02020603050405020304" pitchFamily="18" charset="0"/>
              </a:defRPr>
            </a:lvl3pPr>
            <a:lvl4pPr marL="1600200" indent="-228600" defTabSz="955675">
              <a:defRPr b="1">
                <a:solidFill>
                  <a:schemeClr val="tx1"/>
                </a:solidFill>
                <a:latin typeface="Arial" panose="020B0604020202020204" pitchFamily="34" charset="0"/>
                <a:cs typeface="Times New Roman" panose="02020603050405020304" pitchFamily="18" charset="0"/>
              </a:defRPr>
            </a:lvl4pPr>
            <a:lvl5pPr marL="2057400" indent="-228600" defTabSz="955675">
              <a:defRPr b="1">
                <a:solidFill>
                  <a:schemeClr val="tx1"/>
                </a:solidFill>
                <a:latin typeface="Arial" panose="020B0604020202020204" pitchFamily="34" charset="0"/>
                <a:cs typeface="Times New Roman" panose="02020603050405020304" pitchFamily="18" charset="0"/>
              </a:defRPr>
            </a:lvl5pPr>
            <a:lvl6pPr marL="2514600" indent="-228600" defTabSz="955675"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6pPr>
            <a:lvl7pPr marL="2971800" indent="-228600" defTabSz="955675"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7pPr>
            <a:lvl8pPr marL="3429000" indent="-228600" defTabSz="955675"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8pPr>
            <a:lvl9pPr marL="3886200" indent="-228600" defTabSz="955675"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9pPr>
          </a:lstStyle>
          <a:p>
            <a:pPr algn="r" eaLnBrk="1" hangingPunct="1"/>
            <a:fld id="{A229927F-B826-46D8-BAC8-133E96A5639D}" type="slidenum">
              <a:rPr lang="de-DE" altLang="de-DE" sz="1300">
                <a:ea typeface="MS PGothic" panose="020B0600070205080204" pitchFamily="34" charset="-128"/>
              </a:rPr>
              <a:pPr algn="r" eaLnBrk="1" hangingPunct="1"/>
              <a:t>143</a:t>
            </a:fld>
            <a:endParaRPr lang="tr-TR" altLang="de-DE" sz="1300">
              <a:ea typeface="MS PGothic" panose="020B0600070205080204" pitchFamily="34" charset="-128"/>
            </a:endParaRPr>
          </a:p>
        </p:txBody>
      </p:sp>
      <p:sp>
        <p:nvSpPr>
          <p:cNvPr id="30724" name="Rectangle 2"/>
          <p:cNvSpPr>
            <a:spLocks noGrp="1" noRot="1" noChangeAspect="1" noChangeArrowheads="1" noTextEdit="1"/>
          </p:cNvSpPr>
          <p:nvPr>
            <p:ph type="sldImg"/>
          </p:nvPr>
        </p:nvSpPr>
        <p:spPr>
          <a:ln/>
        </p:spPr>
      </p:sp>
      <p:sp>
        <p:nvSpPr>
          <p:cNvPr id="307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dirty="0">
              <a:latin typeface="Arial" panose="020B0604020202020204" pitchFamily="34" charset="0"/>
            </a:endParaRPr>
          </a:p>
        </p:txBody>
      </p:sp>
    </p:spTree>
    <p:extLst>
      <p:ext uri="{BB962C8B-B14F-4D97-AF65-F5344CB8AC3E}">
        <p14:creationId xmlns:p14="http://schemas.microsoft.com/office/powerpoint/2010/main" val="315968155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lienbildplatzhalter 1"/>
          <p:cNvSpPr>
            <a:spLocks noGrp="1" noRot="1" noChangeAspect="1" noTextEdit="1"/>
          </p:cNvSpPr>
          <p:nvPr>
            <p:ph type="sldImg"/>
          </p:nvPr>
        </p:nvSpPr>
        <p:spPr>
          <a:ln/>
        </p:spPr>
      </p:sp>
      <p:sp>
        <p:nvSpPr>
          <p:cNvPr id="3277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ndParaRPr>
          </a:p>
        </p:txBody>
      </p:sp>
      <p:sp>
        <p:nvSpPr>
          <p:cNvPr id="32772" name="Foliennummernplatzhalter 3"/>
          <p:cNvSpPr>
            <a:spLocks noGrp="1"/>
          </p:cNvSpPr>
          <p:nvPr>
            <p:ph type="sldNum" sz="quarter" idx="5"/>
          </p:nvPr>
        </p:nvSpPr>
        <p:spPr>
          <a:xfrm>
            <a:off x="3851275" y="9431338"/>
            <a:ext cx="2946400" cy="495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b="1">
                <a:solidFill>
                  <a:schemeClr val="tx1"/>
                </a:solidFill>
                <a:latin typeface="Arial" panose="020B0604020202020204" pitchFamily="34" charset="0"/>
                <a:cs typeface="Times New Roman" panose="02020603050405020304" pitchFamily="18" charset="0"/>
              </a:defRPr>
            </a:lvl1pPr>
            <a:lvl2pPr marL="742950" indent="-285750" defTabSz="955675">
              <a:defRPr b="1">
                <a:solidFill>
                  <a:schemeClr val="tx1"/>
                </a:solidFill>
                <a:latin typeface="Arial" panose="020B0604020202020204" pitchFamily="34" charset="0"/>
                <a:cs typeface="Times New Roman" panose="02020603050405020304" pitchFamily="18" charset="0"/>
              </a:defRPr>
            </a:lvl2pPr>
            <a:lvl3pPr marL="1143000" indent="-228600" defTabSz="955675">
              <a:defRPr b="1">
                <a:solidFill>
                  <a:schemeClr val="tx1"/>
                </a:solidFill>
                <a:latin typeface="Arial" panose="020B0604020202020204" pitchFamily="34" charset="0"/>
                <a:cs typeface="Times New Roman" panose="02020603050405020304" pitchFamily="18" charset="0"/>
              </a:defRPr>
            </a:lvl3pPr>
            <a:lvl4pPr marL="1600200" indent="-228600" defTabSz="955675">
              <a:defRPr b="1">
                <a:solidFill>
                  <a:schemeClr val="tx1"/>
                </a:solidFill>
                <a:latin typeface="Arial" panose="020B0604020202020204" pitchFamily="34" charset="0"/>
                <a:cs typeface="Times New Roman" panose="02020603050405020304" pitchFamily="18" charset="0"/>
              </a:defRPr>
            </a:lvl4pPr>
            <a:lvl5pPr marL="2057400" indent="-228600" defTabSz="955675">
              <a:defRPr b="1">
                <a:solidFill>
                  <a:schemeClr val="tx1"/>
                </a:solidFill>
                <a:latin typeface="Arial" panose="020B0604020202020204" pitchFamily="34" charset="0"/>
                <a:cs typeface="Times New Roman" panose="02020603050405020304" pitchFamily="18" charset="0"/>
              </a:defRPr>
            </a:lvl5pPr>
            <a:lvl6pPr marL="2514600" indent="-228600" defTabSz="955675"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6pPr>
            <a:lvl7pPr marL="2971800" indent="-228600" defTabSz="955675"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7pPr>
            <a:lvl8pPr marL="3429000" indent="-228600" defTabSz="955675"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8pPr>
            <a:lvl9pPr marL="3886200" indent="-228600" defTabSz="955675"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9pPr>
          </a:lstStyle>
          <a:p>
            <a:fld id="{857AB602-B808-4EEC-B84F-1D5F3182A87D}" type="slidenum">
              <a:rPr lang="de-DE" altLang="de-DE"/>
              <a:pPr/>
              <a:t>144</a:t>
            </a:fld>
            <a:endParaRPr lang="tr-TR" altLang="de-DE"/>
          </a:p>
        </p:txBody>
      </p:sp>
    </p:spTree>
    <p:extLst>
      <p:ext uri="{BB962C8B-B14F-4D97-AF65-F5344CB8AC3E}">
        <p14:creationId xmlns:p14="http://schemas.microsoft.com/office/powerpoint/2010/main" val="364918617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47717290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xfrm>
            <a:off x="3851275" y="9431338"/>
            <a:ext cx="2946400" cy="495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b="1">
                <a:solidFill>
                  <a:schemeClr val="tx1"/>
                </a:solidFill>
                <a:latin typeface="Arial" panose="020B0604020202020204" pitchFamily="34" charset="0"/>
                <a:cs typeface="Times New Roman" panose="02020603050405020304" pitchFamily="18" charset="0"/>
              </a:defRPr>
            </a:lvl1pPr>
            <a:lvl2pPr marL="742950" indent="-285750" defTabSz="955675">
              <a:defRPr b="1">
                <a:solidFill>
                  <a:schemeClr val="tx1"/>
                </a:solidFill>
                <a:latin typeface="Arial" panose="020B0604020202020204" pitchFamily="34" charset="0"/>
                <a:cs typeface="Times New Roman" panose="02020603050405020304" pitchFamily="18" charset="0"/>
              </a:defRPr>
            </a:lvl2pPr>
            <a:lvl3pPr marL="1143000" indent="-228600" defTabSz="955675">
              <a:defRPr b="1">
                <a:solidFill>
                  <a:schemeClr val="tx1"/>
                </a:solidFill>
                <a:latin typeface="Arial" panose="020B0604020202020204" pitchFamily="34" charset="0"/>
                <a:cs typeface="Times New Roman" panose="02020603050405020304" pitchFamily="18" charset="0"/>
              </a:defRPr>
            </a:lvl3pPr>
            <a:lvl4pPr marL="1600200" indent="-228600" defTabSz="955675">
              <a:defRPr b="1">
                <a:solidFill>
                  <a:schemeClr val="tx1"/>
                </a:solidFill>
                <a:latin typeface="Arial" panose="020B0604020202020204" pitchFamily="34" charset="0"/>
                <a:cs typeface="Times New Roman" panose="02020603050405020304" pitchFamily="18" charset="0"/>
              </a:defRPr>
            </a:lvl4pPr>
            <a:lvl5pPr marL="2057400" indent="-228600" defTabSz="955675">
              <a:defRPr b="1">
                <a:solidFill>
                  <a:schemeClr val="tx1"/>
                </a:solidFill>
                <a:latin typeface="Arial" panose="020B0604020202020204" pitchFamily="34" charset="0"/>
                <a:cs typeface="Times New Roman" panose="02020603050405020304" pitchFamily="18" charset="0"/>
              </a:defRPr>
            </a:lvl5pPr>
            <a:lvl6pPr marL="2514600" indent="-228600" defTabSz="955675"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6pPr>
            <a:lvl7pPr marL="2971800" indent="-228600" defTabSz="955675"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7pPr>
            <a:lvl8pPr marL="3429000" indent="-228600" defTabSz="955675"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8pPr>
            <a:lvl9pPr marL="3886200" indent="-228600" defTabSz="955675"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9pPr>
          </a:lstStyle>
          <a:p>
            <a:fld id="{50A8C509-E9AD-4A60-BE2C-DBE98E92B2DE}" type="slidenum">
              <a:rPr lang="de-DE" altLang="de-DE">
                <a:ea typeface="MS PGothic" panose="020B0600070205080204" pitchFamily="34" charset="-128"/>
              </a:rPr>
              <a:pPr/>
              <a:t>146</a:t>
            </a:fld>
            <a:endParaRPr lang="tr-TR" altLang="de-DE">
              <a:ea typeface="MS PGothic" panose="020B0600070205080204" pitchFamily="34" charset="-128"/>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381165893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xfrm>
            <a:off x="3851275" y="9431338"/>
            <a:ext cx="2946400" cy="495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b="1">
                <a:solidFill>
                  <a:schemeClr val="tx1"/>
                </a:solidFill>
                <a:latin typeface="Arial" panose="020B0604020202020204" pitchFamily="34" charset="0"/>
                <a:cs typeface="Times New Roman" panose="02020603050405020304" pitchFamily="18" charset="0"/>
              </a:defRPr>
            </a:lvl1pPr>
            <a:lvl2pPr marL="742950" indent="-285750" defTabSz="955675">
              <a:defRPr b="1">
                <a:solidFill>
                  <a:schemeClr val="tx1"/>
                </a:solidFill>
                <a:latin typeface="Arial" panose="020B0604020202020204" pitchFamily="34" charset="0"/>
                <a:cs typeface="Times New Roman" panose="02020603050405020304" pitchFamily="18" charset="0"/>
              </a:defRPr>
            </a:lvl2pPr>
            <a:lvl3pPr marL="1143000" indent="-228600" defTabSz="955675">
              <a:defRPr b="1">
                <a:solidFill>
                  <a:schemeClr val="tx1"/>
                </a:solidFill>
                <a:latin typeface="Arial" panose="020B0604020202020204" pitchFamily="34" charset="0"/>
                <a:cs typeface="Times New Roman" panose="02020603050405020304" pitchFamily="18" charset="0"/>
              </a:defRPr>
            </a:lvl3pPr>
            <a:lvl4pPr marL="1600200" indent="-228600" defTabSz="955675">
              <a:defRPr b="1">
                <a:solidFill>
                  <a:schemeClr val="tx1"/>
                </a:solidFill>
                <a:latin typeface="Arial" panose="020B0604020202020204" pitchFamily="34" charset="0"/>
                <a:cs typeface="Times New Roman" panose="02020603050405020304" pitchFamily="18" charset="0"/>
              </a:defRPr>
            </a:lvl4pPr>
            <a:lvl5pPr marL="2057400" indent="-228600" defTabSz="955675">
              <a:defRPr b="1">
                <a:solidFill>
                  <a:schemeClr val="tx1"/>
                </a:solidFill>
                <a:latin typeface="Arial" panose="020B0604020202020204" pitchFamily="34" charset="0"/>
                <a:cs typeface="Times New Roman" panose="02020603050405020304" pitchFamily="18" charset="0"/>
              </a:defRPr>
            </a:lvl5pPr>
            <a:lvl6pPr marL="2514600" indent="-228600" defTabSz="955675"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6pPr>
            <a:lvl7pPr marL="2971800" indent="-228600" defTabSz="955675"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7pPr>
            <a:lvl8pPr marL="3429000" indent="-228600" defTabSz="955675"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8pPr>
            <a:lvl9pPr marL="3886200" indent="-228600" defTabSz="955675"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9pPr>
          </a:lstStyle>
          <a:p>
            <a:fld id="{73C2C87F-C048-4AA4-9C68-B7799D54F1C8}" type="slidenum">
              <a:rPr lang="de-DE" altLang="de-DE">
                <a:ea typeface="MS PGothic" panose="020B0600070205080204" pitchFamily="34" charset="-128"/>
              </a:rPr>
              <a:pPr/>
              <a:t>147</a:t>
            </a:fld>
            <a:endParaRPr lang="tr-TR" altLang="de-DE">
              <a:ea typeface="MS PGothic" panose="020B0600070205080204" pitchFamily="34" charset="-128"/>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1920459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90000"/>
              </a:lnSpc>
              <a:spcBef>
                <a:spcPct val="30000"/>
              </a:spcBef>
              <a:spcAft>
                <a:spcPct val="0"/>
              </a:spcAft>
              <a:buClrTx/>
              <a:buSzTx/>
              <a:buFontTx/>
              <a:buNone/>
              <a:tabLst/>
              <a:defRPr/>
            </a:pPr>
            <a:r>
              <a:rPr lang="tr-TR" b="0" i="0" dirty="0">
                <a:latin typeface="Times New Roman" charset="0"/>
              </a:rPr>
              <a:t>Şu anda MKT 34 dilde mevcuttur ve web sitemizden ücretsiz indirebilirsiniz. Ve bugünlerde bazı tanıtımlar  yapıyorum ve gönüllü bağışları için çağrı yapıyorum, çünkü eğitimin ücretsiz olarak sağlanabilmesi için bir şekilde finanse edilmesi gerekiyor ve MKT'nin sürekli olarak geliştirilmesi için farklı insanlar çaba harcıyor. Bu yüzden, eğer destekçisi olursanız ve MKT'yi meslektaşlarınıza önerirseniz, bu ipucunu düşünmeniz harika olur </a:t>
            </a:r>
          </a:p>
          <a:p>
            <a:pPr marL="0" marR="0" indent="0" algn="l" defTabSz="914400" rtl="0" eaLnBrk="0" fontAlgn="base" latinLnBrk="0" hangingPunct="0">
              <a:lnSpc>
                <a:spcPct val="90000"/>
              </a:lnSpc>
              <a:spcBef>
                <a:spcPct val="30000"/>
              </a:spcBef>
              <a:spcAft>
                <a:spcPct val="0"/>
              </a:spcAft>
              <a:buClrTx/>
              <a:buSzTx/>
              <a:buFontTx/>
              <a:buNone/>
              <a:tabLst/>
              <a:defRPr/>
            </a:pPr>
            <a:r>
              <a:rPr lang="tr-TR" b="1" i="0" baseline="0" dirty="0">
                <a:latin typeface="Times New Roman" charset="0"/>
              </a:rPr>
              <a:t>Ruth: </a:t>
            </a:r>
            <a:r>
              <a:rPr lang="tr-TR" b="0" i="0" baseline="0" dirty="0">
                <a:latin typeface="Times New Roman" charset="0"/>
              </a:rPr>
              <a:t>DGP’leri ve DGPPN’yi sözlü olarak açıklamanız gerekir!</a:t>
            </a:r>
            <a:endParaRPr lang="tr-TR" b="0" i="0" dirty="0">
              <a:latin typeface="Times New Roman" charset="0"/>
              <a:ea typeface="MS PGothic" charset="0"/>
            </a:endParaRPr>
          </a:p>
        </p:txBody>
      </p:sp>
    </p:spTree>
    <p:extLst>
      <p:ext uri="{BB962C8B-B14F-4D97-AF65-F5344CB8AC3E}">
        <p14:creationId xmlns:p14="http://schemas.microsoft.com/office/powerpoint/2010/main" val="14842713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txBox="1">
            <a:spLocks noGrp="1" noChangeArrowheads="1"/>
          </p:cNvSpPr>
          <p:nvPr/>
        </p:nvSpPr>
        <p:spPr bwMode="auto">
          <a:xfrm>
            <a:off x="5799138" y="6745288"/>
            <a:ext cx="443547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53" tIns="47777" rIns="95553" bIns="47777" anchor="b"/>
          <a:lstStyle>
            <a:lvl1pPr defTabSz="955675">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1pPr>
            <a:lvl2pPr marL="742950" indent="-285750" defTabSz="955675">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2pPr>
            <a:lvl3pPr marL="1143000" indent="-228600" defTabSz="955675">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3pPr>
            <a:lvl4pPr marL="1600200" indent="-228600" defTabSz="955675">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4pPr>
            <a:lvl5pPr marL="2057400" indent="-228600" defTabSz="955675">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5pPr>
            <a:lvl6pPr marL="2514600" indent="-228600" defTabSz="955675"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6pPr>
            <a:lvl7pPr marL="2971800" indent="-228600" defTabSz="955675"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7pPr>
            <a:lvl8pPr marL="3429000" indent="-228600" defTabSz="955675"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8pPr>
            <a:lvl9pPr marL="3886200" indent="-228600" defTabSz="955675"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9pPr>
          </a:lstStyle>
          <a:p>
            <a:pPr algn="r" eaLnBrk="1" hangingPunct="1"/>
            <a:fld id="{494F14D6-CA62-44BA-8B36-539218286466}" type="slidenum">
              <a:rPr lang="de-DE" altLang="de-DE" sz="1300" b="1">
                <a:latin typeface="Arial" panose="020B0604020202020204" pitchFamily="34" charset="0"/>
                <a:cs typeface="Times New Roman" panose="02020603050405020304" pitchFamily="18" charset="0"/>
              </a:rPr>
              <a:pPr algn="r" eaLnBrk="1" hangingPunct="1"/>
              <a:t>148</a:t>
            </a:fld>
            <a:endParaRPr lang="tr-TR" altLang="de-DE" sz="1300" b="1">
              <a:latin typeface="Arial" panose="020B0604020202020204" pitchFamily="34" charset="0"/>
              <a:cs typeface="Times New Roman" panose="02020603050405020304" pitchFamily="18" charset="0"/>
            </a:endParaRPr>
          </a:p>
        </p:txBody>
      </p:sp>
      <p:sp>
        <p:nvSpPr>
          <p:cNvPr id="148482" name="Rectangle 1026"/>
          <p:cNvSpPr>
            <a:spLocks noGrp="1" noRot="1" noChangeAspect="1" noChangeArrowheads="1" noTextEdit="1"/>
          </p:cNvSpPr>
          <p:nvPr>
            <p:ph type="sldImg"/>
          </p:nvPr>
        </p:nvSpPr>
        <p:spPr>
          <a:xfrm>
            <a:off x="3343275" y="531813"/>
            <a:ext cx="3551238" cy="2663825"/>
          </a:xfrm>
          <a:ln/>
        </p:spPr>
      </p:sp>
      <p:sp>
        <p:nvSpPr>
          <p:cNvPr id="148483" name="Rectangle 1027"/>
          <p:cNvSpPr>
            <a:spLocks noGrp="1" noChangeArrowheads="1"/>
          </p:cNvSpPr>
          <p:nvPr>
            <p:ph type="body" idx="1"/>
          </p:nvPr>
        </p:nvSpPr>
        <p:spPr>
          <a:xfrm>
            <a:off x="1365250" y="3371850"/>
            <a:ext cx="7504113" cy="3195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53" tIns="47777" rIns="95553" bIns="47777" anchor="t"/>
          <a:lstStyle/>
          <a:p>
            <a:pPr eaLnBrk="1" hangingPunct="1"/>
            <a:r>
              <a:rPr lang="tr-TR" altLang="de-DE">
                <a:latin typeface="Times New Roman" panose="02020603050405020304" pitchFamily="18" charset="0"/>
              </a:rPr>
              <a:t>C</a:t>
            </a:r>
          </a:p>
        </p:txBody>
      </p:sp>
    </p:spTree>
    <p:extLst>
      <p:ext uri="{BB962C8B-B14F-4D97-AF65-F5344CB8AC3E}">
        <p14:creationId xmlns:p14="http://schemas.microsoft.com/office/powerpoint/2010/main" val="130121552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xfrm>
            <a:off x="3816350" y="9374188"/>
            <a:ext cx="2919413" cy="492125"/>
          </a:xfrm>
          <a:prstGeom prst="rect">
            <a:avLst/>
          </a:prstGeom>
          <a:noFill/>
        </p:spPr>
        <p:txBody>
          <a:bodyPr/>
          <a:lstStyle/>
          <a:p>
            <a:pPr defTabSz="947738"/>
            <a:fld id="{E4E6C185-0394-4DDF-B13E-E3EB22ECE265}" type="slidenum">
              <a:rPr lang="de-DE" altLang="de-DE" smtClean="0">
                <a:ea typeface="ＭＳ Ｐゴシック" charset="-128"/>
              </a:rPr>
              <a:pPr defTabSz="947738"/>
              <a:t>152</a:t>
            </a:fld>
            <a:endParaRPr lang="tr-TR" altLang="de-DE">
              <a:ea typeface="ＭＳ Ｐゴシック" charset="-128"/>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ltLang="de-DE"/>
          </a:p>
        </p:txBody>
      </p:sp>
    </p:spTree>
    <p:extLst>
      <p:ext uri="{BB962C8B-B14F-4D97-AF65-F5344CB8AC3E}">
        <p14:creationId xmlns:p14="http://schemas.microsoft.com/office/powerpoint/2010/main" val="165283764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a:xfrm>
            <a:off x="903288" y="741363"/>
            <a:ext cx="4929187" cy="3698875"/>
          </a:xfrm>
          <a:ln/>
        </p:spPr>
      </p:sp>
      <p:sp>
        <p:nvSpPr>
          <p:cNvPr id="49155" name="Notizenplatzhalter 2"/>
          <p:cNvSpPr>
            <a:spLocks noGrp="1"/>
          </p:cNvSpPr>
          <p:nvPr>
            <p:ph type="body" idx="1"/>
          </p:nvPr>
        </p:nvSpPr>
        <p:spPr>
          <a:noFill/>
          <a:ln/>
        </p:spPr>
        <p:txBody>
          <a:bodyPr/>
          <a:lstStyle/>
          <a:p>
            <a:endParaRPr lang="de-DE" altLang="de-DE" b="1"/>
          </a:p>
        </p:txBody>
      </p:sp>
      <p:sp>
        <p:nvSpPr>
          <p:cNvPr id="49156" name="Foliennummernplatzhalter 3"/>
          <p:cNvSpPr>
            <a:spLocks noGrp="1"/>
          </p:cNvSpPr>
          <p:nvPr>
            <p:ph type="sldNum" sz="quarter" idx="5"/>
          </p:nvPr>
        </p:nvSpPr>
        <p:spPr>
          <a:xfrm>
            <a:off x="3816350" y="9374188"/>
            <a:ext cx="2919413" cy="492125"/>
          </a:xfrm>
          <a:prstGeom prst="rect">
            <a:avLst/>
          </a:prstGeom>
          <a:noFill/>
        </p:spPr>
        <p:txBody>
          <a:bodyPr/>
          <a:lstStyle/>
          <a:p>
            <a:fld id="{6338C05A-E8A0-42A0-A0E4-11D4C550F023}" type="slidenum">
              <a:rPr lang="de-DE" altLang="de-DE" smtClean="0">
                <a:solidFill>
                  <a:srgbClr val="000000"/>
                </a:solidFill>
                <a:ea typeface="ＭＳ Ｐゴシック" charset="-128"/>
              </a:rPr>
              <a:pPr/>
              <a:t>155</a:t>
            </a:fld>
            <a:endParaRPr lang="tr-TR" altLang="de-DE">
              <a:solidFill>
                <a:srgbClr val="000000"/>
              </a:solidFill>
              <a:ea typeface="ＭＳ Ｐゴシック" charset="-128"/>
            </a:endParaRPr>
          </a:p>
        </p:txBody>
      </p:sp>
    </p:spTree>
    <p:extLst>
      <p:ext uri="{BB962C8B-B14F-4D97-AF65-F5344CB8AC3E}">
        <p14:creationId xmlns:p14="http://schemas.microsoft.com/office/powerpoint/2010/main" val="148733966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lienbildplatzhalter 1"/>
          <p:cNvSpPr>
            <a:spLocks noGrp="1" noRot="1" noChangeAspect="1" noTextEdit="1"/>
          </p:cNvSpPr>
          <p:nvPr>
            <p:ph type="sldImg"/>
          </p:nvPr>
        </p:nvSpPr>
        <p:spPr>
          <a:ln/>
        </p:spPr>
      </p:sp>
      <p:sp>
        <p:nvSpPr>
          <p:cNvPr id="50179" name="Notizenplatzhalter 2"/>
          <p:cNvSpPr>
            <a:spLocks noGrp="1"/>
          </p:cNvSpPr>
          <p:nvPr>
            <p:ph type="body" idx="1"/>
          </p:nvPr>
        </p:nvSpPr>
        <p:spPr>
          <a:noFill/>
          <a:ln/>
        </p:spPr>
        <p:txBody>
          <a:bodyPr/>
          <a:lstStyle/>
          <a:p>
            <a:r>
              <a:rPr lang="tr-TR"/>
              <a:t>Ruth: Çalışma sayfasına referans ekleyin</a:t>
            </a:r>
          </a:p>
        </p:txBody>
      </p:sp>
      <p:sp>
        <p:nvSpPr>
          <p:cNvPr id="50180" name="Foliennummernplatzhalter 3"/>
          <p:cNvSpPr>
            <a:spLocks noGrp="1"/>
          </p:cNvSpPr>
          <p:nvPr>
            <p:ph type="sldNum" sz="quarter" idx="5"/>
          </p:nvPr>
        </p:nvSpPr>
        <p:spPr>
          <a:xfrm>
            <a:off x="3816350" y="9374188"/>
            <a:ext cx="2919413" cy="492125"/>
          </a:xfrm>
          <a:prstGeom prst="rect">
            <a:avLst/>
          </a:prstGeom>
          <a:noFill/>
        </p:spPr>
        <p:txBody>
          <a:bodyPr/>
          <a:lstStyle/>
          <a:p>
            <a:fld id="{91F40F81-4679-41DD-B4EB-51B5A1102FF1}" type="slidenum">
              <a:rPr lang="en-US" altLang="de-DE" smtClean="0"/>
              <a:pPr/>
              <a:t>157</a:t>
            </a:fld>
            <a:endParaRPr lang="tr-TR" altLang="de-DE"/>
          </a:p>
        </p:txBody>
      </p:sp>
    </p:spTree>
    <p:extLst>
      <p:ext uri="{BB962C8B-B14F-4D97-AF65-F5344CB8AC3E}">
        <p14:creationId xmlns:p14="http://schemas.microsoft.com/office/powerpoint/2010/main" val="335342081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lienbildplatzhalter 1"/>
          <p:cNvSpPr>
            <a:spLocks noGrp="1" noRot="1" noChangeAspect="1" noTextEdit="1"/>
          </p:cNvSpPr>
          <p:nvPr>
            <p:ph type="sldImg"/>
          </p:nvPr>
        </p:nvSpPr>
        <p:spPr>
          <a:xfrm>
            <a:off x="903288" y="741363"/>
            <a:ext cx="4929187" cy="3698875"/>
          </a:xfrm>
          <a:ln/>
        </p:spPr>
      </p:sp>
      <p:sp>
        <p:nvSpPr>
          <p:cNvPr id="51203" name="Notizenplatzhalter 2"/>
          <p:cNvSpPr>
            <a:spLocks noGrp="1"/>
          </p:cNvSpPr>
          <p:nvPr>
            <p:ph type="body" idx="1"/>
          </p:nvPr>
        </p:nvSpPr>
        <p:spPr>
          <a:noFill/>
          <a:ln/>
        </p:spPr>
        <p:txBody>
          <a:bodyPr/>
          <a:lstStyle/>
          <a:p>
            <a:endParaRPr lang="de-DE" altLang="de-DE"/>
          </a:p>
        </p:txBody>
      </p:sp>
      <p:sp>
        <p:nvSpPr>
          <p:cNvPr id="51204" name="Foliennummernplatzhalter 3"/>
          <p:cNvSpPr>
            <a:spLocks noGrp="1"/>
          </p:cNvSpPr>
          <p:nvPr>
            <p:ph type="sldNum" sz="quarter" idx="5"/>
          </p:nvPr>
        </p:nvSpPr>
        <p:spPr>
          <a:xfrm>
            <a:off x="3816350" y="9374188"/>
            <a:ext cx="2919413" cy="492125"/>
          </a:xfrm>
          <a:prstGeom prst="rect">
            <a:avLst/>
          </a:prstGeom>
          <a:noFill/>
        </p:spPr>
        <p:txBody>
          <a:bodyPr/>
          <a:lstStyle/>
          <a:p>
            <a:fld id="{E54DE86E-97C4-4783-85F2-274DABDF619E}" type="slidenum">
              <a:rPr lang="de-DE" altLang="de-DE" smtClean="0">
                <a:ea typeface="ＭＳ Ｐゴシック" charset="-128"/>
              </a:rPr>
              <a:pPr/>
              <a:t>158</a:t>
            </a:fld>
            <a:endParaRPr lang="tr-TR" altLang="de-DE">
              <a:ea typeface="ＭＳ Ｐゴシック" charset="-128"/>
            </a:endParaRPr>
          </a:p>
        </p:txBody>
      </p:sp>
    </p:spTree>
    <p:extLst>
      <p:ext uri="{BB962C8B-B14F-4D97-AF65-F5344CB8AC3E}">
        <p14:creationId xmlns:p14="http://schemas.microsoft.com/office/powerpoint/2010/main" val="71981569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lienbildplatzhalter 1"/>
          <p:cNvSpPr>
            <a:spLocks noGrp="1" noRot="1" noChangeAspect="1" noTextEdit="1"/>
          </p:cNvSpPr>
          <p:nvPr>
            <p:ph type="sldImg"/>
          </p:nvPr>
        </p:nvSpPr>
        <p:spPr>
          <a:ln/>
        </p:spPr>
      </p:sp>
      <p:sp>
        <p:nvSpPr>
          <p:cNvPr id="52227" name="Notizenplatzhalter 2"/>
          <p:cNvSpPr>
            <a:spLocks noGrp="1"/>
          </p:cNvSpPr>
          <p:nvPr>
            <p:ph type="body" idx="1"/>
          </p:nvPr>
        </p:nvSpPr>
        <p:spPr>
          <a:noFill/>
          <a:ln/>
        </p:spPr>
        <p:txBody>
          <a:bodyPr/>
          <a:lstStyle/>
          <a:p>
            <a:endParaRPr lang="de-DE" altLang="de-DE"/>
          </a:p>
        </p:txBody>
      </p:sp>
      <p:sp>
        <p:nvSpPr>
          <p:cNvPr id="52228" name="Foliennummernplatzhalter 3"/>
          <p:cNvSpPr>
            <a:spLocks noGrp="1"/>
          </p:cNvSpPr>
          <p:nvPr>
            <p:ph type="sldNum" sz="quarter" idx="5"/>
          </p:nvPr>
        </p:nvSpPr>
        <p:spPr>
          <a:xfrm>
            <a:off x="3816350" y="9374188"/>
            <a:ext cx="2919413" cy="492125"/>
          </a:xfrm>
          <a:prstGeom prst="rect">
            <a:avLst/>
          </a:prstGeom>
          <a:noFill/>
        </p:spPr>
        <p:txBody>
          <a:bodyPr/>
          <a:lstStyle/>
          <a:p>
            <a:fld id="{382DF2C8-F150-4CD6-8F7C-5F91210C451A}" type="slidenum">
              <a:rPr lang="en-US" altLang="de-DE" smtClean="0"/>
              <a:pPr/>
              <a:t>159</a:t>
            </a:fld>
            <a:endParaRPr lang="tr-TR" altLang="de-DE"/>
          </a:p>
        </p:txBody>
      </p:sp>
    </p:spTree>
    <p:extLst>
      <p:ext uri="{BB962C8B-B14F-4D97-AF65-F5344CB8AC3E}">
        <p14:creationId xmlns:p14="http://schemas.microsoft.com/office/powerpoint/2010/main" val="157941593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p:cNvSpPr>
            <a:spLocks noGrp="1" noRot="1" noChangeAspect="1" noTextEdit="1"/>
          </p:cNvSpPr>
          <p:nvPr>
            <p:ph type="sldImg"/>
          </p:nvPr>
        </p:nvSpPr>
        <p:spPr>
          <a:xfrm>
            <a:off x="903288" y="741363"/>
            <a:ext cx="4929187" cy="3698875"/>
          </a:xfrm>
          <a:ln/>
        </p:spPr>
      </p:sp>
      <p:sp>
        <p:nvSpPr>
          <p:cNvPr id="53251" name="Notizenplatzhalter 2"/>
          <p:cNvSpPr>
            <a:spLocks noGrp="1"/>
          </p:cNvSpPr>
          <p:nvPr>
            <p:ph type="body" idx="1"/>
          </p:nvPr>
        </p:nvSpPr>
        <p:spPr>
          <a:noFill/>
          <a:ln/>
        </p:spPr>
        <p:txBody>
          <a:bodyPr/>
          <a:lstStyle/>
          <a:p>
            <a:endParaRPr lang="de-DE" altLang="de-DE"/>
          </a:p>
        </p:txBody>
      </p:sp>
      <p:sp>
        <p:nvSpPr>
          <p:cNvPr id="53252" name="Foliennummernplatzhalter 3"/>
          <p:cNvSpPr>
            <a:spLocks noGrp="1"/>
          </p:cNvSpPr>
          <p:nvPr>
            <p:ph type="sldNum" sz="quarter" idx="5"/>
          </p:nvPr>
        </p:nvSpPr>
        <p:spPr>
          <a:xfrm>
            <a:off x="3816350" y="9374188"/>
            <a:ext cx="2919413" cy="492125"/>
          </a:xfrm>
          <a:prstGeom prst="rect">
            <a:avLst/>
          </a:prstGeom>
          <a:noFill/>
        </p:spPr>
        <p:txBody>
          <a:bodyPr/>
          <a:lstStyle/>
          <a:p>
            <a:fld id="{B4EEBF9A-4FB2-4FBF-B6E5-701CCC592C35}" type="slidenum">
              <a:rPr lang="de-DE" altLang="de-DE" smtClean="0">
                <a:ea typeface="ＭＳ Ｐゴシック" charset="-128"/>
              </a:rPr>
              <a:pPr/>
              <a:t>160</a:t>
            </a:fld>
            <a:endParaRPr lang="tr-TR" altLang="de-DE">
              <a:ea typeface="ＭＳ Ｐゴシック" charset="-128"/>
            </a:endParaRPr>
          </a:p>
        </p:txBody>
      </p:sp>
    </p:spTree>
    <p:extLst>
      <p:ext uri="{BB962C8B-B14F-4D97-AF65-F5344CB8AC3E}">
        <p14:creationId xmlns:p14="http://schemas.microsoft.com/office/powerpoint/2010/main" val="274208048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lienbildplatzhalter 1"/>
          <p:cNvSpPr>
            <a:spLocks noGrp="1" noRot="1" noChangeAspect="1" noTextEdit="1"/>
          </p:cNvSpPr>
          <p:nvPr>
            <p:ph type="sldImg"/>
          </p:nvPr>
        </p:nvSpPr>
        <p:spPr>
          <a:xfrm>
            <a:off x="903288" y="741363"/>
            <a:ext cx="4929187" cy="3698875"/>
          </a:xfrm>
          <a:ln/>
        </p:spPr>
      </p:sp>
      <p:sp>
        <p:nvSpPr>
          <p:cNvPr id="54275" name="Notizenplatzhalter 2"/>
          <p:cNvSpPr>
            <a:spLocks noGrp="1"/>
          </p:cNvSpPr>
          <p:nvPr>
            <p:ph type="body" idx="1"/>
          </p:nvPr>
        </p:nvSpPr>
        <p:spPr>
          <a:noFill/>
          <a:ln/>
        </p:spPr>
        <p:txBody>
          <a:bodyPr/>
          <a:lstStyle/>
          <a:p>
            <a:endParaRPr lang="de-DE" altLang="de-DE"/>
          </a:p>
        </p:txBody>
      </p:sp>
      <p:sp>
        <p:nvSpPr>
          <p:cNvPr id="54276" name="Foliennummernplatzhalter 3"/>
          <p:cNvSpPr>
            <a:spLocks noGrp="1"/>
          </p:cNvSpPr>
          <p:nvPr>
            <p:ph type="sldNum" sz="quarter" idx="5"/>
          </p:nvPr>
        </p:nvSpPr>
        <p:spPr>
          <a:xfrm>
            <a:off x="3816350" y="9374188"/>
            <a:ext cx="2919413" cy="492125"/>
          </a:xfrm>
          <a:prstGeom prst="rect">
            <a:avLst/>
          </a:prstGeom>
          <a:noFill/>
        </p:spPr>
        <p:txBody>
          <a:bodyPr/>
          <a:lstStyle/>
          <a:p>
            <a:fld id="{11C039A2-B71C-41C1-A8CE-E460561B6E56}" type="slidenum">
              <a:rPr lang="de-DE" altLang="de-DE" smtClean="0">
                <a:ea typeface="ＭＳ Ｐゴシック" charset="-128"/>
              </a:rPr>
              <a:pPr/>
              <a:t>161</a:t>
            </a:fld>
            <a:endParaRPr lang="tr-TR" altLang="de-DE">
              <a:ea typeface="ＭＳ Ｐゴシック" charset="-128"/>
            </a:endParaRPr>
          </a:p>
        </p:txBody>
      </p:sp>
    </p:spTree>
    <p:extLst>
      <p:ext uri="{BB962C8B-B14F-4D97-AF65-F5344CB8AC3E}">
        <p14:creationId xmlns:p14="http://schemas.microsoft.com/office/powerpoint/2010/main" val="76343658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xfrm>
            <a:off x="3816350" y="9374188"/>
            <a:ext cx="2919413" cy="492125"/>
          </a:xfrm>
          <a:prstGeom prst="rect">
            <a:avLst/>
          </a:prstGeom>
          <a:noFill/>
        </p:spPr>
        <p:txBody>
          <a:bodyPr/>
          <a:lstStyle/>
          <a:p>
            <a:pPr defTabSz="947738"/>
            <a:fld id="{3C120078-71D2-4E57-92B0-83677D01B79A}" type="slidenum">
              <a:rPr lang="de-DE" altLang="de-DE" b="1" smtClean="0">
                <a:ea typeface="ＭＳ Ｐゴシック" charset="-128"/>
              </a:rPr>
              <a:pPr defTabSz="947738"/>
              <a:t>163</a:t>
            </a:fld>
            <a:endParaRPr lang="tr-TR" altLang="de-DE" b="1">
              <a:ea typeface="ＭＳ Ｐゴシック" charset="-128"/>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ltLang="de-DE"/>
          </a:p>
        </p:txBody>
      </p:sp>
    </p:spTree>
    <p:extLst>
      <p:ext uri="{BB962C8B-B14F-4D97-AF65-F5344CB8AC3E}">
        <p14:creationId xmlns:p14="http://schemas.microsoft.com/office/powerpoint/2010/main" val="129628551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txBox="1">
            <a:spLocks noGrp="1" noChangeArrowheads="1"/>
          </p:cNvSpPr>
          <p:nvPr/>
        </p:nvSpPr>
        <p:spPr bwMode="auto">
          <a:xfrm>
            <a:off x="3816350" y="9374188"/>
            <a:ext cx="2919413" cy="492125"/>
          </a:xfrm>
          <a:prstGeom prst="rect">
            <a:avLst/>
          </a:prstGeom>
          <a:noFill/>
          <a:ln w="9525">
            <a:noFill/>
            <a:miter lim="800000"/>
            <a:headEnd/>
            <a:tailEnd/>
          </a:ln>
        </p:spPr>
        <p:txBody>
          <a:bodyPr lIns="94849" tIns="47425" rIns="94849" bIns="47425" anchor="b"/>
          <a:lstStyle/>
          <a:p>
            <a:pPr algn="r" defTabSz="990600" eaLnBrk="1" hangingPunct="1"/>
            <a:fld id="{8CEA197C-9908-46AC-87F7-9FF3B688DD49}" type="slidenum">
              <a:rPr lang="de-DE" altLang="de-DE" sz="1200" b="1">
                <a:solidFill>
                  <a:srgbClr val="000000"/>
                </a:solidFill>
                <a:latin typeface="Arial" charset="0"/>
                <a:ea typeface="ＭＳ Ｐゴシック" charset="-128"/>
              </a:rPr>
              <a:pPr algn="r" defTabSz="990600" eaLnBrk="1" hangingPunct="1"/>
              <a:t>164</a:t>
            </a:fld>
            <a:endParaRPr lang="tr-TR" altLang="de-DE" sz="1200" b="1">
              <a:solidFill>
                <a:srgbClr val="000000"/>
              </a:solidFill>
              <a:latin typeface="Arial" charset="0"/>
              <a:ea typeface="ＭＳ Ｐゴシック" charset="-128"/>
            </a:endParaRPr>
          </a:p>
        </p:txBody>
      </p:sp>
      <p:sp>
        <p:nvSpPr>
          <p:cNvPr id="56323" name="Rectangle 2"/>
          <p:cNvSpPr>
            <a:spLocks noGrp="1" noRot="1" noChangeAspect="1" noChangeArrowheads="1" noTextEdit="1"/>
          </p:cNvSpPr>
          <p:nvPr>
            <p:ph type="sldImg"/>
          </p:nvPr>
        </p:nvSpPr>
        <p:spPr>
          <a:xfrm>
            <a:off x="903288" y="741363"/>
            <a:ext cx="4929187" cy="3698875"/>
          </a:xfrm>
          <a:ln/>
        </p:spPr>
      </p:sp>
      <p:sp>
        <p:nvSpPr>
          <p:cNvPr id="56324" name="Rectangle 3"/>
          <p:cNvSpPr>
            <a:spLocks noGrp="1" noChangeArrowheads="1"/>
          </p:cNvSpPr>
          <p:nvPr>
            <p:ph type="body" idx="1"/>
          </p:nvPr>
        </p:nvSpPr>
        <p:spPr>
          <a:noFill/>
          <a:ln/>
        </p:spPr>
        <p:txBody>
          <a:bodyPr/>
          <a:lstStyle/>
          <a:p>
            <a:pPr eaLnBrk="1" hangingPunct="1"/>
            <a:endParaRPr lang="en-US" altLang="de-DE"/>
          </a:p>
        </p:txBody>
      </p:sp>
    </p:spTree>
    <p:extLst>
      <p:ext uri="{BB962C8B-B14F-4D97-AF65-F5344CB8AC3E}">
        <p14:creationId xmlns:p14="http://schemas.microsoft.com/office/powerpoint/2010/main" val="2031740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tr-TR"/>
              <a:t>Ruth: Buraya İngilizce ekran görüntüsü ekleyin</a:t>
            </a:r>
            <a:endParaRPr lang="tr-TR" dirty="0"/>
          </a:p>
        </p:txBody>
      </p:sp>
    </p:spTree>
    <p:extLst>
      <p:ext uri="{BB962C8B-B14F-4D97-AF65-F5344CB8AC3E}">
        <p14:creationId xmlns:p14="http://schemas.microsoft.com/office/powerpoint/2010/main" val="132143122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816350" y="9374188"/>
            <a:ext cx="2919413" cy="492125"/>
          </a:xfrm>
          <a:prstGeom prst="rect">
            <a:avLst/>
          </a:prstGeom>
          <a:noFill/>
        </p:spPr>
        <p:txBody>
          <a:bodyPr/>
          <a:lstStyle/>
          <a:p>
            <a:pPr defTabSz="946150"/>
            <a:fld id="{6CA44C68-FACC-44DB-B0F8-63CF4C3582BD}" type="slidenum">
              <a:rPr lang="de-DE" altLang="de-DE" smtClean="0">
                <a:solidFill>
                  <a:srgbClr val="000000"/>
                </a:solidFill>
                <a:ea typeface="ＭＳ Ｐゴシック" charset="-128"/>
              </a:rPr>
              <a:pPr defTabSz="946150"/>
              <a:t>165</a:t>
            </a:fld>
            <a:endParaRPr lang="tr-TR" altLang="de-DE">
              <a:solidFill>
                <a:srgbClr val="000000"/>
              </a:solidFill>
              <a:ea typeface="ＭＳ Ｐゴシック" charset="-128"/>
            </a:endParaRPr>
          </a:p>
        </p:txBody>
      </p:sp>
      <p:sp>
        <p:nvSpPr>
          <p:cNvPr id="57347" name="Rectangle 2"/>
          <p:cNvSpPr>
            <a:spLocks noGrp="1" noRot="1" noChangeAspect="1" noChangeArrowheads="1" noTextEdit="1"/>
          </p:cNvSpPr>
          <p:nvPr>
            <p:ph type="sldImg"/>
          </p:nvPr>
        </p:nvSpPr>
        <p:spPr>
          <a:xfrm>
            <a:off x="901700" y="739775"/>
            <a:ext cx="4932363" cy="3700463"/>
          </a:xfrm>
          <a:ln/>
        </p:spPr>
      </p:sp>
      <p:sp>
        <p:nvSpPr>
          <p:cNvPr id="57348" name="Rectangle 3"/>
          <p:cNvSpPr>
            <a:spLocks noGrp="1" noChangeArrowheads="1"/>
          </p:cNvSpPr>
          <p:nvPr>
            <p:ph type="body" idx="1"/>
          </p:nvPr>
        </p:nvSpPr>
        <p:spPr>
          <a:noFill/>
          <a:ln/>
        </p:spPr>
        <p:txBody>
          <a:bodyPr/>
          <a:lstStyle/>
          <a:p>
            <a:pPr eaLnBrk="1" hangingPunct="1"/>
            <a:endParaRPr lang="en-US" altLang="de-DE"/>
          </a:p>
        </p:txBody>
      </p:sp>
    </p:spTree>
    <p:extLst>
      <p:ext uri="{BB962C8B-B14F-4D97-AF65-F5344CB8AC3E}">
        <p14:creationId xmlns:p14="http://schemas.microsoft.com/office/powerpoint/2010/main" val="70183207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xfrm>
            <a:off x="3816350" y="9374188"/>
            <a:ext cx="2919413" cy="492125"/>
          </a:xfrm>
          <a:prstGeom prst="rect">
            <a:avLst/>
          </a:prstGeom>
          <a:noFill/>
        </p:spPr>
        <p:txBody>
          <a:bodyPr/>
          <a:lstStyle/>
          <a:p>
            <a:fld id="{776621F9-D784-4E11-A828-4B45F91777B9}" type="slidenum">
              <a:rPr lang="de-DE" altLang="de-DE" smtClean="0">
                <a:ea typeface="ＭＳ Ｐゴシック" charset="-128"/>
              </a:rPr>
              <a:pPr/>
              <a:t>166</a:t>
            </a:fld>
            <a:endParaRPr lang="tr-TR" altLang="de-DE">
              <a:ea typeface="ＭＳ Ｐゴシック" charset="-128"/>
            </a:endParaRPr>
          </a:p>
        </p:txBody>
      </p:sp>
      <p:sp>
        <p:nvSpPr>
          <p:cNvPr id="58371" name="Rectangle 2"/>
          <p:cNvSpPr>
            <a:spLocks noGrp="1" noRot="1" noChangeAspect="1" noChangeArrowheads="1" noTextEdit="1"/>
          </p:cNvSpPr>
          <p:nvPr>
            <p:ph type="sldImg"/>
          </p:nvPr>
        </p:nvSpPr>
        <p:spPr>
          <a:xfrm>
            <a:off x="901700" y="739775"/>
            <a:ext cx="4932363" cy="3700463"/>
          </a:xfrm>
          <a:ln/>
        </p:spPr>
      </p:sp>
      <p:sp>
        <p:nvSpPr>
          <p:cNvPr id="58372" name="Rectangle 3"/>
          <p:cNvSpPr>
            <a:spLocks noGrp="1" noChangeArrowheads="1"/>
          </p:cNvSpPr>
          <p:nvPr>
            <p:ph type="body" idx="1"/>
          </p:nvPr>
        </p:nvSpPr>
        <p:spPr>
          <a:noFill/>
          <a:ln/>
        </p:spPr>
        <p:txBody>
          <a:bodyPr/>
          <a:lstStyle/>
          <a:p>
            <a:pPr eaLnBrk="1" hangingPunct="1"/>
            <a:endParaRPr lang="en-US" altLang="de-DE"/>
          </a:p>
        </p:txBody>
      </p:sp>
    </p:spTree>
    <p:extLst>
      <p:ext uri="{BB962C8B-B14F-4D97-AF65-F5344CB8AC3E}">
        <p14:creationId xmlns:p14="http://schemas.microsoft.com/office/powerpoint/2010/main" val="106552085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xfrm>
            <a:off x="3816350" y="9374188"/>
            <a:ext cx="2919413" cy="492125"/>
          </a:xfrm>
          <a:prstGeom prst="rect">
            <a:avLst/>
          </a:prstGeom>
          <a:noFill/>
        </p:spPr>
        <p:txBody>
          <a:bodyPr/>
          <a:lstStyle/>
          <a:p>
            <a:fld id="{DE1116A9-30CF-46E8-AEFD-4DDF63BB2760}" type="slidenum">
              <a:rPr lang="de-DE" altLang="de-DE" smtClean="0">
                <a:ea typeface="ＭＳ Ｐゴシック" charset="-128"/>
              </a:rPr>
              <a:pPr/>
              <a:t>167</a:t>
            </a:fld>
            <a:endParaRPr lang="tr-TR" altLang="de-DE">
              <a:ea typeface="ＭＳ Ｐゴシック" charset="-128"/>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n-US" altLang="de-DE"/>
          </a:p>
        </p:txBody>
      </p:sp>
    </p:spTree>
    <p:extLst>
      <p:ext uri="{BB962C8B-B14F-4D97-AF65-F5344CB8AC3E}">
        <p14:creationId xmlns:p14="http://schemas.microsoft.com/office/powerpoint/2010/main" val="71386652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xfrm>
            <a:off x="3816350" y="9374188"/>
            <a:ext cx="2919413" cy="492125"/>
          </a:xfrm>
          <a:prstGeom prst="rect">
            <a:avLst/>
          </a:prstGeom>
          <a:noFill/>
        </p:spPr>
        <p:txBody>
          <a:bodyPr/>
          <a:lstStyle/>
          <a:p>
            <a:fld id="{F7DC68EE-AC06-4B1B-B8C5-6D4BD52E3E49}" type="slidenum">
              <a:rPr lang="de-DE" altLang="de-DE" smtClean="0">
                <a:ea typeface="ＭＳ Ｐゴシック" charset="-128"/>
              </a:rPr>
              <a:pPr/>
              <a:t>168</a:t>
            </a:fld>
            <a:endParaRPr lang="tr-TR" altLang="de-DE">
              <a:ea typeface="ＭＳ Ｐゴシック" charset="-128"/>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altLang="de-DE"/>
          </a:p>
        </p:txBody>
      </p:sp>
    </p:spTree>
    <p:extLst>
      <p:ext uri="{BB962C8B-B14F-4D97-AF65-F5344CB8AC3E}">
        <p14:creationId xmlns:p14="http://schemas.microsoft.com/office/powerpoint/2010/main" val="247794038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xfrm>
            <a:off x="3816350" y="9374188"/>
            <a:ext cx="2919413" cy="492125"/>
          </a:xfrm>
          <a:prstGeom prst="rect">
            <a:avLst/>
          </a:prstGeom>
          <a:noFill/>
        </p:spPr>
        <p:txBody>
          <a:bodyPr/>
          <a:lstStyle/>
          <a:p>
            <a:fld id="{661B10C6-9AFA-4624-85FC-DB274AC72485}" type="slidenum">
              <a:rPr lang="de-DE" altLang="de-DE" smtClean="0">
                <a:ea typeface="ＭＳ Ｐゴシック" charset="-128"/>
              </a:rPr>
              <a:pPr/>
              <a:t>169</a:t>
            </a:fld>
            <a:endParaRPr lang="tr-TR" altLang="de-DE">
              <a:ea typeface="ＭＳ Ｐゴシック" charset="-128"/>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altLang="de-DE"/>
          </a:p>
        </p:txBody>
      </p:sp>
    </p:spTree>
    <p:extLst>
      <p:ext uri="{BB962C8B-B14F-4D97-AF65-F5344CB8AC3E}">
        <p14:creationId xmlns:p14="http://schemas.microsoft.com/office/powerpoint/2010/main" val="383701390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xfrm>
            <a:off x="3816350" y="9374188"/>
            <a:ext cx="2919413" cy="492125"/>
          </a:xfrm>
          <a:prstGeom prst="rect">
            <a:avLst/>
          </a:prstGeom>
          <a:noFill/>
        </p:spPr>
        <p:txBody>
          <a:bodyPr/>
          <a:lstStyle/>
          <a:p>
            <a:fld id="{C9E992FD-A52C-47D4-BA2C-E7D85E690AAD}" type="slidenum">
              <a:rPr lang="de-DE" altLang="de-DE" smtClean="0">
                <a:ea typeface="ＭＳ Ｐゴシック" charset="-128"/>
              </a:rPr>
              <a:pPr/>
              <a:t>173</a:t>
            </a:fld>
            <a:endParaRPr lang="tr-TR" altLang="de-DE">
              <a:ea typeface="ＭＳ Ｐゴシック" charset="-128"/>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altLang="de-DE"/>
          </a:p>
        </p:txBody>
      </p:sp>
    </p:spTree>
    <p:extLst>
      <p:ext uri="{BB962C8B-B14F-4D97-AF65-F5344CB8AC3E}">
        <p14:creationId xmlns:p14="http://schemas.microsoft.com/office/powerpoint/2010/main" val="71274799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tr-TR"/>
              <a:t>L</a:t>
            </a:r>
          </a:p>
        </p:txBody>
      </p:sp>
    </p:spTree>
    <p:extLst>
      <p:ext uri="{BB962C8B-B14F-4D97-AF65-F5344CB8AC3E}">
        <p14:creationId xmlns:p14="http://schemas.microsoft.com/office/powerpoint/2010/main" val="91363637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xfrm>
            <a:off x="3851275" y="9431338"/>
            <a:ext cx="2946400" cy="495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5567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5567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5567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5567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3E3A74B-1D80-44C1-A3AB-95760CA4B0D1}" type="slidenum">
              <a:rPr lang="en-US" altLang="de-DE" sz="1300"/>
              <a:pPr>
                <a:spcBef>
                  <a:spcPct val="0"/>
                </a:spcBef>
              </a:pPr>
              <a:t>175</a:t>
            </a:fld>
            <a:endParaRPr lang="tr-TR" altLang="de-DE" sz="1300"/>
          </a:p>
        </p:txBody>
      </p:sp>
      <p:sp>
        <p:nvSpPr>
          <p:cNvPr id="36867" name="Rectangle 2"/>
          <p:cNvSpPr>
            <a:spLocks noGrp="1" noRot="1" noChangeAspect="1" noChangeArrowheads="1" noTextEdit="1"/>
          </p:cNvSpPr>
          <p:nvPr>
            <p:ph type="sldImg"/>
          </p:nvPr>
        </p:nvSpPr>
        <p:spPr>
          <a:xfrm>
            <a:off x="919163" y="746125"/>
            <a:ext cx="4960937" cy="3721100"/>
          </a:xfrm>
          <a:ln/>
        </p:spPr>
      </p:sp>
      <p:sp>
        <p:nvSpPr>
          <p:cNvPr id="36868" name="Rectangle 3"/>
          <p:cNvSpPr>
            <a:spLocks noGrp="1" noChangeArrowheads="1"/>
          </p:cNvSpPr>
          <p:nvPr>
            <p:ph type="body" idx="1"/>
          </p:nvPr>
        </p:nvSpPr>
        <p:spPr>
          <a:xfrm>
            <a:off x="906463" y="4714875"/>
            <a:ext cx="4984750" cy="4465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5142617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lienbildplatzhalter 1"/>
          <p:cNvSpPr>
            <a:spLocks noGrp="1" noRot="1" noChangeAspect="1" noTextEdit="1"/>
          </p:cNvSpPr>
          <p:nvPr>
            <p:ph type="sldImg"/>
          </p:nvPr>
        </p:nvSpPr>
        <p:spPr>
          <a:xfrm>
            <a:off x="917575" y="744538"/>
            <a:ext cx="4962525" cy="3722687"/>
          </a:xfrm>
          <a:ln/>
        </p:spPr>
      </p:sp>
      <p:sp>
        <p:nvSpPr>
          <p:cNvPr id="14339" name="Notizenplatzhalter 2"/>
          <p:cNvSpPr>
            <a:spLocks noGrp="1"/>
          </p:cNvSpPr>
          <p:nvPr>
            <p:ph type="body" idx="1"/>
          </p:nvPr>
        </p:nvSpPr>
        <p:spPr>
          <a:noFill/>
          <a:ln/>
        </p:spPr>
        <p:txBody>
          <a:bodyPr/>
          <a:lstStyle/>
          <a:p>
            <a:endParaRPr lang="de-DE" altLang="de-DE"/>
          </a:p>
        </p:txBody>
      </p:sp>
      <p:sp>
        <p:nvSpPr>
          <p:cNvPr id="14340" name="Foliennummernplatzhalter 3"/>
          <p:cNvSpPr>
            <a:spLocks noGrp="1"/>
          </p:cNvSpPr>
          <p:nvPr>
            <p:ph type="sldNum" sz="quarter" idx="5"/>
          </p:nvPr>
        </p:nvSpPr>
        <p:spPr>
          <a:xfrm>
            <a:off x="3851275" y="9431338"/>
            <a:ext cx="2946400" cy="495300"/>
          </a:xfrm>
          <a:prstGeom prst="rect">
            <a:avLst/>
          </a:prstGeom>
          <a:noFill/>
        </p:spPr>
        <p:txBody>
          <a:bodyPr/>
          <a:lstStyle/>
          <a:p>
            <a:fld id="{50DDAB54-CEC3-4C22-8136-4E6F1D173116}" type="slidenum">
              <a:rPr lang="de-DE" altLang="de-DE">
                <a:cs typeface="Times New Roman" pitchFamily="18" charset="0"/>
              </a:rPr>
              <a:pPr/>
              <a:t>176</a:t>
            </a:fld>
            <a:endParaRPr lang="tr-TR" altLang="de-DE">
              <a:cs typeface="Times New Roman" pitchFamily="18" charset="0"/>
            </a:endParaRPr>
          </a:p>
        </p:txBody>
      </p:sp>
    </p:spTree>
    <p:extLst>
      <p:ext uri="{BB962C8B-B14F-4D97-AF65-F5344CB8AC3E}">
        <p14:creationId xmlns:p14="http://schemas.microsoft.com/office/powerpoint/2010/main" val="230175483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p:cNvSpPr>
            <a:spLocks noGrp="1" noRot="1" noChangeAspect="1" noTextEdit="1"/>
          </p:cNvSpPr>
          <p:nvPr>
            <p:ph type="sldImg"/>
          </p:nvPr>
        </p:nvSpPr>
        <p:spPr>
          <a:xfrm>
            <a:off x="917575" y="744538"/>
            <a:ext cx="4962525" cy="3722687"/>
          </a:xfrm>
          <a:ln/>
        </p:spPr>
      </p:sp>
      <p:sp>
        <p:nvSpPr>
          <p:cNvPr id="16387" name="Notizenplatzhalter 2"/>
          <p:cNvSpPr>
            <a:spLocks noGrp="1"/>
          </p:cNvSpPr>
          <p:nvPr>
            <p:ph type="body" idx="1"/>
          </p:nvPr>
        </p:nvSpPr>
        <p:spPr>
          <a:noFill/>
          <a:ln/>
        </p:spPr>
        <p:txBody>
          <a:bodyPr/>
          <a:lstStyle/>
          <a:p>
            <a:endParaRPr lang="de-DE" altLang="de-DE"/>
          </a:p>
        </p:txBody>
      </p:sp>
      <p:sp>
        <p:nvSpPr>
          <p:cNvPr id="16388" name="Foliennummernplatzhalter 3"/>
          <p:cNvSpPr>
            <a:spLocks noGrp="1"/>
          </p:cNvSpPr>
          <p:nvPr>
            <p:ph type="sldNum" sz="quarter" idx="5"/>
          </p:nvPr>
        </p:nvSpPr>
        <p:spPr>
          <a:xfrm>
            <a:off x="3851275" y="9431338"/>
            <a:ext cx="2946400" cy="495300"/>
          </a:xfrm>
          <a:prstGeom prst="rect">
            <a:avLst/>
          </a:prstGeom>
          <a:noFill/>
        </p:spPr>
        <p:txBody>
          <a:bodyPr/>
          <a:lstStyle/>
          <a:p>
            <a:fld id="{C403DBD6-8194-41C4-A96D-3D2FF945A938}" type="slidenum">
              <a:rPr lang="de-DE" altLang="de-DE">
                <a:cs typeface="Times New Roman" pitchFamily="18" charset="0"/>
              </a:rPr>
              <a:pPr/>
              <a:t>177</a:t>
            </a:fld>
            <a:endParaRPr lang="tr-TR" altLang="de-DE">
              <a:cs typeface="Times New Roman" pitchFamily="18" charset="0"/>
            </a:endParaRPr>
          </a:p>
        </p:txBody>
      </p:sp>
    </p:spTree>
    <p:extLst>
      <p:ext uri="{BB962C8B-B14F-4D97-AF65-F5344CB8AC3E}">
        <p14:creationId xmlns:p14="http://schemas.microsoft.com/office/powerpoint/2010/main" val="266243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Rectangle 2"/>
          <p:cNvSpPr>
            <a:spLocks noGrp="1" noRot="1" noChangeAspect="1" noChangeArrowheads="1" noTextEdit="1"/>
          </p:cNvSpPr>
          <p:nvPr>
            <p:ph type="sldImg"/>
          </p:nvPr>
        </p:nvSpPr>
        <p:spPr>
          <a:xfrm>
            <a:off x="3348038" y="533400"/>
            <a:ext cx="3548062" cy="2660650"/>
          </a:xfrm>
          <a:ln/>
        </p:spPr>
      </p:sp>
      <p:sp>
        <p:nvSpPr>
          <p:cNvPr id="479234" name="Rectangle 3"/>
          <p:cNvSpPr>
            <a:spLocks noGrp="1" noChangeArrowheads="1"/>
          </p:cNvSpPr>
          <p:nvPr>
            <p:ph type="body" idx="1"/>
          </p:nvPr>
        </p:nvSpPr>
        <p:spPr>
          <a:xfrm>
            <a:off x="1366838" y="6318250"/>
            <a:ext cx="7500937" cy="247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de-DE" b="0" i="0" dirty="0">
              <a:latin typeface="Times New Roman" charset="0"/>
              <a:ea typeface="MS PGothic" charset="0"/>
            </a:endParaRPr>
          </a:p>
        </p:txBody>
      </p:sp>
    </p:spTree>
    <p:extLst>
      <p:ext uri="{BB962C8B-B14F-4D97-AF65-F5344CB8AC3E}">
        <p14:creationId xmlns:p14="http://schemas.microsoft.com/office/powerpoint/2010/main" val="213873106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p:cNvSpPr>
            <a:spLocks noGrp="1" noRot="1" noChangeAspect="1" noTextEdit="1"/>
          </p:cNvSpPr>
          <p:nvPr>
            <p:ph type="sldImg"/>
          </p:nvPr>
        </p:nvSpPr>
        <p:spPr>
          <a:ln/>
        </p:spPr>
      </p:sp>
      <p:sp>
        <p:nvSpPr>
          <p:cNvPr id="43011" name="Notizenplatzhalter 2"/>
          <p:cNvSpPr>
            <a:spLocks noGrp="1"/>
          </p:cNvSpPr>
          <p:nvPr>
            <p:ph type="body" idx="1"/>
          </p:nvPr>
        </p:nvSpPr>
        <p:spPr>
          <a:noFill/>
          <a:ln/>
        </p:spPr>
        <p:txBody>
          <a:bodyPr/>
          <a:lstStyle/>
          <a:p>
            <a:endParaRPr lang="en-GB" altLang="de-DE"/>
          </a:p>
        </p:txBody>
      </p:sp>
      <p:sp>
        <p:nvSpPr>
          <p:cNvPr id="43012" name="Foliennummernplatzhalter 3"/>
          <p:cNvSpPr>
            <a:spLocks noGrp="1"/>
          </p:cNvSpPr>
          <p:nvPr>
            <p:ph type="sldNum" sz="quarter" idx="5"/>
          </p:nvPr>
        </p:nvSpPr>
        <p:spPr>
          <a:xfrm>
            <a:off x="3851275" y="9431338"/>
            <a:ext cx="2946400" cy="495300"/>
          </a:xfrm>
          <a:prstGeom prst="rect">
            <a:avLst/>
          </a:prstGeom>
          <a:noFill/>
        </p:spPr>
        <p:txBody>
          <a:bodyPr/>
          <a:lstStyle/>
          <a:p>
            <a:fld id="{9A2DCB50-E62C-4BB3-810C-2B2C5DDB4743}" type="slidenum">
              <a:rPr lang="en-US" altLang="de-DE"/>
              <a:pPr/>
              <a:t>180</a:t>
            </a:fld>
            <a:endParaRPr lang="tr-TR" altLang="de-DE"/>
          </a:p>
        </p:txBody>
      </p:sp>
    </p:spTree>
    <p:extLst>
      <p:ext uri="{BB962C8B-B14F-4D97-AF65-F5344CB8AC3E}">
        <p14:creationId xmlns:p14="http://schemas.microsoft.com/office/powerpoint/2010/main" val="91433184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xfrm>
            <a:off x="3851275" y="9431338"/>
            <a:ext cx="2946400" cy="495300"/>
          </a:xfrm>
          <a:prstGeom prst="rect">
            <a:avLst/>
          </a:prstGeom>
          <a:noFill/>
        </p:spPr>
        <p:txBody>
          <a:bodyPr/>
          <a:lstStyle/>
          <a:p>
            <a:fld id="{6A8E0B01-E42B-4B5D-9F55-64C12D1425E0}" type="slidenum">
              <a:rPr lang="en-US" altLang="de-DE">
                <a:cs typeface="Times New Roman" pitchFamily="18" charset="0"/>
              </a:rPr>
              <a:pPr/>
              <a:t>182</a:t>
            </a:fld>
            <a:endParaRPr lang="tr-TR" altLang="de-DE">
              <a:cs typeface="Times New Roman" pitchFamily="18" charset="0"/>
            </a:endParaRPr>
          </a:p>
        </p:txBody>
      </p:sp>
      <p:sp>
        <p:nvSpPr>
          <p:cNvPr id="48131" name="Rectangle 2"/>
          <p:cNvSpPr>
            <a:spLocks noGrp="1" noRot="1" noChangeAspect="1" noChangeArrowheads="1" noTextEdit="1"/>
          </p:cNvSpPr>
          <p:nvPr>
            <p:ph type="sldImg"/>
          </p:nvPr>
        </p:nvSpPr>
        <p:spPr>
          <a:xfrm>
            <a:off x="919163" y="746125"/>
            <a:ext cx="4960937" cy="3721100"/>
          </a:xfrm>
          <a:ln/>
        </p:spPr>
      </p:sp>
      <p:sp>
        <p:nvSpPr>
          <p:cNvPr id="48132" name="Rectangle 3"/>
          <p:cNvSpPr>
            <a:spLocks noGrp="1" noChangeArrowheads="1"/>
          </p:cNvSpPr>
          <p:nvPr>
            <p:ph type="body" idx="1"/>
          </p:nvPr>
        </p:nvSpPr>
        <p:spPr>
          <a:xfrm>
            <a:off x="906463" y="4714875"/>
            <a:ext cx="4984750" cy="4465638"/>
          </a:xfrm>
          <a:noFill/>
          <a:ln/>
        </p:spPr>
        <p:txBody>
          <a:bodyPr/>
          <a:lstStyle/>
          <a:p>
            <a:pPr eaLnBrk="1" hangingPunct="1"/>
            <a:endParaRPr lang="en-US" altLang="de-DE" dirty="0"/>
          </a:p>
        </p:txBody>
      </p:sp>
    </p:spTree>
    <p:extLst>
      <p:ext uri="{BB962C8B-B14F-4D97-AF65-F5344CB8AC3E}">
        <p14:creationId xmlns:p14="http://schemas.microsoft.com/office/powerpoint/2010/main" val="248534708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Rot="1" noChangeAspect="1" noChangeArrowheads="1" noTextEdit="1"/>
          </p:cNvSpPr>
          <p:nvPr>
            <p:ph type="sldImg"/>
          </p:nvPr>
        </p:nvSpPr>
        <p:spPr>
          <a:xfrm>
            <a:off x="3344863" y="531813"/>
            <a:ext cx="3549650" cy="2662237"/>
          </a:xfrm>
          <a:ln/>
        </p:spPr>
      </p:sp>
      <p:sp>
        <p:nvSpPr>
          <p:cNvPr id="173058" name="Rectangle 3"/>
          <p:cNvSpPr>
            <a:spLocks noGrp="1" noChangeArrowheads="1"/>
          </p:cNvSpPr>
          <p:nvPr>
            <p:ph type="body" idx="1"/>
          </p:nvPr>
        </p:nvSpPr>
        <p:spPr>
          <a:xfrm>
            <a:off x="1366838" y="6072188"/>
            <a:ext cx="7500937" cy="495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dirty="0">
              <a:latin typeface="Times New Roman" panose="02020603050405020304" pitchFamily="18" charset="0"/>
            </a:endParaRPr>
          </a:p>
        </p:txBody>
      </p:sp>
    </p:spTree>
    <p:extLst>
      <p:ext uri="{BB962C8B-B14F-4D97-AF65-F5344CB8AC3E}">
        <p14:creationId xmlns:p14="http://schemas.microsoft.com/office/powerpoint/2010/main" val="35108358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Grp="1" noRot="1" noChangeAspect="1" noChangeArrowheads="1" noTextEdit="1"/>
          </p:cNvSpPr>
          <p:nvPr>
            <p:ph type="sldImg"/>
          </p:nvPr>
        </p:nvSpPr>
        <p:spPr>
          <a:xfrm>
            <a:off x="3348038" y="533400"/>
            <a:ext cx="3548062" cy="2660650"/>
          </a:xfrm>
          <a:ln/>
        </p:spPr>
      </p:sp>
      <p:sp>
        <p:nvSpPr>
          <p:cNvPr id="188418" name="Rectangle 3"/>
          <p:cNvSpPr>
            <a:spLocks noGrp="1" noChangeArrowheads="1"/>
          </p:cNvSpPr>
          <p:nvPr>
            <p:ph type="body" idx="1"/>
          </p:nvPr>
        </p:nvSpPr>
        <p:spPr>
          <a:xfrm>
            <a:off x="1368582" y="6318564"/>
            <a:ext cx="7497449" cy="2609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tr-TR">
                <a:latin typeface="Times New Roman" charset="0"/>
              </a:rPr>
              <a:t>Auf Homepage</a:t>
            </a:r>
          </a:p>
        </p:txBody>
      </p:sp>
    </p:spTree>
    <p:extLst>
      <p:ext uri="{BB962C8B-B14F-4D97-AF65-F5344CB8AC3E}">
        <p14:creationId xmlns:p14="http://schemas.microsoft.com/office/powerpoint/2010/main" val="248224837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69" name="Rectangle 7"/>
          <p:cNvSpPr>
            <a:spLocks noGrp="1" noChangeArrowheads="1"/>
          </p:cNvSpPr>
          <p:nvPr>
            <p:ph type="sldNum" sz="quarter" idx="4294967295"/>
          </p:nvPr>
        </p:nvSpPr>
        <p:spPr bwMode="auto">
          <a:xfrm>
            <a:off x="5797550" y="6743700"/>
            <a:ext cx="4433888" cy="3540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Verdana" charset="0"/>
                <a:ea typeface="MS PGothic" charset="0"/>
                <a:cs typeface="MS PGothic" charset="0"/>
                <a:sym typeface="Wingdings" charset="0"/>
              </a:defRPr>
            </a:lvl1pPr>
            <a:lvl2pPr marL="742950" indent="-285750" eaLnBrk="0" hangingPunct="0">
              <a:defRPr sz="2000">
                <a:solidFill>
                  <a:schemeClr val="tx1"/>
                </a:solidFill>
                <a:latin typeface="Verdana" charset="0"/>
                <a:ea typeface="MS PGothic" charset="0"/>
                <a:cs typeface="MS PGothic" charset="0"/>
                <a:sym typeface="Wingdings" charset="0"/>
              </a:defRPr>
            </a:lvl2pPr>
            <a:lvl3pPr marL="1143000" indent="-228600" eaLnBrk="0" hangingPunct="0">
              <a:defRPr sz="2000">
                <a:solidFill>
                  <a:schemeClr val="tx1"/>
                </a:solidFill>
                <a:latin typeface="Verdana" charset="0"/>
                <a:ea typeface="MS PGothic" charset="0"/>
                <a:cs typeface="MS PGothic" charset="0"/>
                <a:sym typeface="Wingdings" charset="0"/>
              </a:defRPr>
            </a:lvl3pPr>
            <a:lvl4pPr marL="1600200" indent="-228600" eaLnBrk="0" hangingPunct="0">
              <a:defRPr sz="2000">
                <a:solidFill>
                  <a:schemeClr val="tx1"/>
                </a:solidFill>
                <a:latin typeface="Verdana" charset="0"/>
                <a:ea typeface="MS PGothic" charset="0"/>
                <a:cs typeface="MS PGothic" charset="0"/>
                <a:sym typeface="Wingdings" charset="0"/>
              </a:defRPr>
            </a:lvl4pPr>
            <a:lvl5pPr marL="2057400" indent="-228600" eaLnBrk="0" hangingPunct="0">
              <a:defRPr sz="2000">
                <a:solidFill>
                  <a:schemeClr val="tx1"/>
                </a:solidFill>
                <a:latin typeface="Verdana" charset="0"/>
                <a:ea typeface="MS PGothic" charset="0"/>
                <a:cs typeface="MS PGothic" charset="0"/>
                <a:sym typeface="Wingdings" charset="0"/>
              </a:defRPr>
            </a:lvl5pPr>
            <a:lvl6pPr marL="2514600" indent="-228600" eaLnBrk="0" fontAlgn="base" hangingPunct="0">
              <a:spcBef>
                <a:spcPct val="0"/>
              </a:spcBef>
              <a:spcAft>
                <a:spcPct val="0"/>
              </a:spcAft>
              <a:buClr>
                <a:schemeClr val="tx1"/>
              </a:buClr>
              <a:buSzPct val="120000"/>
              <a:defRPr sz="2000">
                <a:solidFill>
                  <a:schemeClr val="tx1"/>
                </a:solidFill>
                <a:latin typeface="Verdana" charset="0"/>
                <a:ea typeface="MS PGothic" charset="0"/>
                <a:cs typeface="MS PGothic" charset="0"/>
                <a:sym typeface="Wingdings" charset="0"/>
              </a:defRPr>
            </a:lvl6pPr>
            <a:lvl7pPr marL="2971800" indent="-228600" eaLnBrk="0" fontAlgn="base" hangingPunct="0">
              <a:spcBef>
                <a:spcPct val="0"/>
              </a:spcBef>
              <a:spcAft>
                <a:spcPct val="0"/>
              </a:spcAft>
              <a:buClr>
                <a:schemeClr val="tx1"/>
              </a:buClr>
              <a:buSzPct val="120000"/>
              <a:defRPr sz="2000">
                <a:solidFill>
                  <a:schemeClr val="tx1"/>
                </a:solidFill>
                <a:latin typeface="Verdana" charset="0"/>
                <a:ea typeface="MS PGothic" charset="0"/>
                <a:cs typeface="MS PGothic" charset="0"/>
                <a:sym typeface="Wingdings" charset="0"/>
              </a:defRPr>
            </a:lvl7pPr>
            <a:lvl8pPr marL="3429000" indent="-228600" eaLnBrk="0" fontAlgn="base" hangingPunct="0">
              <a:spcBef>
                <a:spcPct val="0"/>
              </a:spcBef>
              <a:spcAft>
                <a:spcPct val="0"/>
              </a:spcAft>
              <a:buClr>
                <a:schemeClr val="tx1"/>
              </a:buClr>
              <a:buSzPct val="120000"/>
              <a:defRPr sz="2000">
                <a:solidFill>
                  <a:schemeClr val="tx1"/>
                </a:solidFill>
                <a:latin typeface="Verdana" charset="0"/>
                <a:ea typeface="MS PGothic" charset="0"/>
                <a:cs typeface="MS PGothic" charset="0"/>
                <a:sym typeface="Wingdings" charset="0"/>
              </a:defRPr>
            </a:lvl8pPr>
            <a:lvl9pPr marL="3886200" indent="-228600" eaLnBrk="0" fontAlgn="base" hangingPunct="0">
              <a:spcBef>
                <a:spcPct val="0"/>
              </a:spcBef>
              <a:spcAft>
                <a:spcPct val="0"/>
              </a:spcAft>
              <a:buClr>
                <a:schemeClr val="tx1"/>
              </a:buClr>
              <a:buSzPct val="120000"/>
              <a:defRPr sz="2000">
                <a:solidFill>
                  <a:schemeClr val="tx1"/>
                </a:solidFill>
                <a:latin typeface="Verdana" charset="0"/>
                <a:ea typeface="MS PGothic" charset="0"/>
                <a:cs typeface="MS PGothic" charset="0"/>
                <a:sym typeface="Wingdings" charset="0"/>
              </a:defRPr>
            </a:lvl9pPr>
          </a:lstStyle>
          <a:p>
            <a:pPr eaLnBrk="1" hangingPunct="1"/>
            <a:fld id="{E5EAF1CF-7AD3-764A-804D-5C188F7921A4}" type="slidenum">
              <a:rPr lang="en-US"/>
              <a:pPr eaLnBrk="1" hangingPunct="1"/>
              <a:t>186</a:t>
            </a:fld>
            <a:endParaRPr lang="tr-TR"/>
          </a:p>
        </p:txBody>
      </p:sp>
      <p:sp>
        <p:nvSpPr>
          <p:cNvPr id="826370" name="Rectangle 2"/>
          <p:cNvSpPr>
            <a:spLocks noGrp="1" noRot="1" noChangeAspect="1" noChangeArrowheads="1" noTextEdit="1"/>
          </p:cNvSpPr>
          <p:nvPr>
            <p:ph type="sldImg"/>
          </p:nvPr>
        </p:nvSpPr>
        <p:spPr>
          <a:ln/>
        </p:spPr>
      </p:sp>
      <p:sp>
        <p:nvSpPr>
          <p:cNvPr id="826371" name="Rectangle 3"/>
          <p:cNvSpPr>
            <a:spLocks noGrp="1" noChangeArrowheads="1"/>
          </p:cNvSpPr>
          <p:nvPr>
            <p:ph type="body" idx="1"/>
          </p:nvPr>
        </p:nvSpPr>
        <p:spPr>
          <a:xfrm>
            <a:off x="1223963" y="669925"/>
            <a:ext cx="7586662" cy="254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a:lstStyle/>
          <a:p>
            <a:pPr eaLnBrk="1" hangingPunct="1"/>
            <a:endParaRPr lang="de-DE">
              <a:latin typeface="Times New Roman" charset="0"/>
              <a:ea typeface="MS PGothic" charset="0"/>
            </a:endParaRPr>
          </a:p>
        </p:txBody>
      </p:sp>
    </p:spTree>
    <p:extLst>
      <p:ext uri="{BB962C8B-B14F-4D97-AF65-F5344CB8AC3E}">
        <p14:creationId xmlns:p14="http://schemas.microsoft.com/office/powerpoint/2010/main" val="84062795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tr-TR"/>
              <a:t>MKT'nin PSYRATS Sanrı Skorundaki önemli gelişmeler  (tedavi sonrası, FU 1 ve 2)</a:t>
            </a:r>
            <a:endParaRPr lang="tr-TR" dirty="0"/>
          </a:p>
          <a:p>
            <a:r>
              <a:rPr lang="tr-TR"/>
              <a:t>3 yıl sonra PANSS pozitifte MKT lehine „Uyuyan Etkiler“</a:t>
            </a:r>
          </a:p>
        </p:txBody>
      </p:sp>
    </p:spTree>
    <p:extLst>
      <p:ext uri="{BB962C8B-B14F-4D97-AF65-F5344CB8AC3E}">
        <p14:creationId xmlns:p14="http://schemas.microsoft.com/office/powerpoint/2010/main" val="152342313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tr-TR"/>
              <a:t>MKT+ ile ilgili ilk çalışma (Beta-Versiyon)</a:t>
            </a:r>
          </a:p>
          <a:p>
            <a:r>
              <a:rPr lang="tr-TR"/>
              <a:t>PANSS Wahnscore, PSYRATS Wahn Überzeugung, JTC ile ilgili önemli gelişmeler.</a:t>
            </a:r>
          </a:p>
        </p:txBody>
      </p:sp>
    </p:spTree>
    <p:extLst>
      <p:ext uri="{BB962C8B-B14F-4D97-AF65-F5344CB8AC3E}">
        <p14:creationId xmlns:p14="http://schemas.microsoft.com/office/powerpoint/2010/main" val="321997311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90000"/>
              </a:lnSpc>
              <a:spcBef>
                <a:spcPct val="30000"/>
              </a:spcBef>
              <a:spcAft>
                <a:spcPct val="0"/>
              </a:spcAft>
              <a:buClrTx/>
              <a:buSzTx/>
              <a:buFontTx/>
              <a:buNone/>
              <a:tabLst/>
              <a:defRPr/>
            </a:pPr>
            <a:r>
              <a:rPr lang="tr-TR" sz="1800" dirty="0"/>
              <a:t>: Hedges </a:t>
            </a:r>
            <a:r>
              <a:rPr lang="tr-TR" sz="1800" i="1" dirty="0"/>
              <a:t>g</a:t>
            </a:r>
            <a:r>
              <a:rPr lang="tr-TR" sz="1800" dirty="0"/>
              <a:t> = mani için 0.27 </a:t>
            </a:r>
            <a:r>
              <a:rPr lang="tr-TR"/>
              <a:t>  </a:t>
            </a:r>
            <a:r>
              <a:rPr lang="tr-TR" sz="1800" dirty="0"/>
              <a:t> TAU; ancak</a:t>
            </a:r>
            <a:r>
              <a:rPr lang="tr-TR"/>
              <a:t> </a:t>
            </a:r>
            <a:r>
              <a:rPr lang="tr-TR" sz="1800" dirty="0"/>
              <a:t>KVT ile aktif</a:t>
            </a:r>
            <a:r>
              <a:rPr lang="tr-TR"/>
              <a:t> </a:t>
            </a:r>
            <a:r>
              <a:rPr lang="tr-TR" sz="1800" dirty="0"/>
              <a:t>kontrode</a:t>
            </a:r>
            <a:r>
              <a:rPr lang="tr-TR"/>
              <a:t> </a:t>
            </a:r>
            <a:r>
              <a:rPr lang="tr-TR" sz="1800" dirty="0"/>
              <a:t>hiçbir</a:t>
            </a:r>
            <a:r>
              <a:rPr lang="tr-TR"/>
              <a:t> </a:t>
            </a:r>
            <a:r>
              <a:rPr lang="tr-TR" sz="1800" dirty="0"/>
              <a:t>etkisi</a:t>
            </a:r>
            <a:r>
              <a:rPr lang="tr-TR"/>
              <a:t> </a:t>
            </a:r>
            <a:r>
              <a:rPr lang="tr-TR" sz="1800" dirty="0"/>
              <a:t>yoktur: Hedges </a:t>
            </a:r>
            <a:r>
              <a:rPr lang="tr-TR" sz="1800" i="1" dirty="0"/>
              <a:t>g</a:t>
            </a:r>
            <a:r>
              <a:rPr lang="tr-TR" sz="1800" dirty="0"/>
              <a:t> = 0.16) </a:t>
            </a:r>
          </a:p>
          <a:p>
            <a:endParaRPr lang="tr-TR" dirty="0"/>
          </a:p>
        </p:txBody>
      </p:sp>
    </p:spTree>
    <p:extLst>
      <p:ext uri="{BB962C8B-B14F-4D97-AF65-F5344CB8AC3E}">
        <p14:creationId xmlns:p14="http://schemas.microsoft.com/office/powerpoint/2010/main" val="406059861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9275" y="539750"/>
            <a:ext cx="3840163" cy="2879725"/>
          </a:xfrm>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5000"/>
              </a:lnSpc>
              <a:spcBef>
                <a:spcPts val="1800"/>
              </a:spcBef>
              <a:spcAft>
                <a:spcPts val="0"/>
              </a:spcAft>
              <a:buClrTx/>
              <a:buSzTx/>
              <a:buFontTx/>
              <a:buNone/>
              <a:tabLst/>
              <a:defRPr/>
            </a:pPr>
            <a:r>
              <a:rPr lang="tr-TR" sz="800" kern="1200" dirty="0">
                <a:solidFill>
                  <a:schemeClr val="accent1"/>
                </a:solidFill>
                <a:latin typeface="+mn-lt"/>
              </a:rPr>
              <a:t>“Metabiliş eğitimi, sanrılar ve pozitif belirtiler üzerinde küçük ila orta derecede bir etki ve müdahalenin kabulünde büyük bir etki gösterir.” Grup</a:t>
            </a:r>
            <a:r>
              <a:rPr lang="tr-TR"/>
              <a:t> </a:t>
            </a:r>
            <a:r>
              <a:rPr lang="tr-TR" sz="800" kern="1200" dirty="0">
                <a:solidFill>
                  <a:schemeClr val="accent1"/>
                </a:solidFill>
                <a:latin typeface="+mn-lt"/>
              </a:rPr>
              <a:t>eğiitiminde</a:t>
            </a:r>
            <a:r>
              <a:rPr lang="tr-TR"/>
              <a:t> </a:t>
            </a:r>
            <a:r>
              <a:rPr lang="tr-TR" sz="800" kern="1200" dirty="0">
                <a:solidFill>
                  <a:schemeClr val="accent1"/>
                </a:solidFill>
                <a:latin typeface="+mn-lt"/>
              </a:rPr>
              <a:t>anlamlı</a:t>
            </a:r>
            <a:r>
              <a:rPr lang="tr-TR"/>
              <a:t> </a:t>
            </a:r>
            <a:r>
              <a:rPr lang="tr-TR" sz="800" kern="1200" dirty="0">
                <a:solidFill>
                  <a:schemeClr val="accent1"/>
                </a:solidFill>
                <a:latin typeface="+mn-lt"/>
              </a:rPr>
              <a:t>etkililik; Birebir seans (MKT veya MKT+) etkileri</a:t>
            </a:r>
            <a:r>
              <a:rPr lang="tr-TR"/>
              <a:t> </a:t>
            </a:r>
            <a:r>
              <a:rPr lang="tr-TR" sz="800" kern="1200" dirty="0">
                <a:solidFill>
                  <a:schemeClr val="accent1"/>
                </a:solidFill>
                <a:latin typeface="+mn-lt"/>
              </a:rPr>
              <a:t>tekrar</a:t>
            </a:r>
            <a:r>
              <a:rPr lang="tr-TR"/>
              <a:t> </a:t>
            </a:r>
            <a:r>
              <a:rPr lang="tr-TR" sz="800" kern="1200" dirty="0">
                <a:solidFill>
                  <a:schemeClr val="accent1"/>
                </a:solidFill>
                <a:latin typeface="+mn-lt"/>
              </a:rPr>
              <a:t>artırmıştır</a:t>
            </a:r>
            <a:endParaRPr lang="tr-TR" sz="800" kern="1200" dirty="0">
              <a:solidFill>
                <a:schemeClr val="accent1"/>
              </a:solidFill>
              <a:latin typeface="+mn-lt"/>
              <a:ea typeface="+mn-ea"/>
              <a:cs typeface="Arial"/>
            </a:endParaRPr>
          </a:p>
          <a:p>
            <a:endParaRPr lang="tr-TR" dirty="0"/>
          </a:p>
        </p:txBody>
      </p:sp>
      <p:sp>
        <p:nvSpPr>
          <p:cNvPr id="4" name="Foliennummernplatzhalter 3"/>
          <p:cNvSpPr>
            <a:spLocks noGrp="1"/>
          </p:cNvSpPr>
          <p:nvPr>
            <p:ph type="sldNum" sz="quarter" idx="10"/>
          </p:nvPr>
        </p:nvSpPr>
        <p:spPr>
          <a:xfrm>
            <a:off x="5948824" y="8604472"/>
            <a:ext cx="360000" cy="216000"/>
          </a:xfrm>
          <a:prstGeom prst="rect">
            <a:avLst/>
          </a:prstGeom>
        </p:spPr>
        <p:txBody>
          <a:bodyPr/>
          <a:lstStyle/>
          <a:p>
            <a:fld id="{9B00EF49-7894-4F53-A8DD-F7DB3BFC5032}" type="slidenum">
              <a:rPr lang="de-DE" smtClean="0"/>
              <a:pPr/>
              <a:t>193</a:t>
            </a:fld>
            <a:endParaRPr lang="tr-TR" dirty="0"/>
          </a:p>
        </p:txBody>
      </p:sp>
    </p:spTree>
    <p:extLst>
      <p:ext uri="{BB962C8B-B14F-4D97-AF65-F5344CB8AC3E}">
        <p14:creationId xmlns:p14="http://schemas.microsoft.com/office/powerpoint/2010/main" val="423939594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90000"/>
              </a:lnSpc>
              <a:spcBef>
                <a:spcPct val="30000"/>
              </a:spcBef>
              <a:spcAft>
                <a:spcPct val="0"/>
              </a:spcAft>
              <a:buClrTx/>
              <a:buSzTx/>
              <a:buFontTx/>
              <a:buNone/>
              <a:tabLst/>
              <a:defRPr/>
            </a:pPr>
            <a:r>
              <a:rPr lang="tr-TR"/>
              <a:t>Eichner/Berna’ya göre fark: Sanrıyı pozitif ve kabul edilebilir değil, sadece sonuç olarak inceleyin. Biraz farklı olan dahil etme kriterleri ve 2016 yılına kadar yapılan çalışmalar. Bu nedenle sadece z.T. Çalışmaların çakışması (yaklaşık 5 farklı çalışma) İlk kez, uzun süreli etkiler de incelenmektedir Çin’de yapılan çalışmalar da dahil edilmiştir</a:t>
            </a:r>
            <a:endParaRPr lang="tr-TR" dirty="0"/>
          </a:p>
          <a:p>
            <a:endParaRPr lang="tr-TR" dirty="0"/>
          </a:p>
        </p:txBody>
      </p:sp>
    </p:spTree>
    <p:extLst>
      <p:ext uri="{BB962C8B-B14F-4D97-AF65-F5344CB8AC3E}">
        <p14:creationId xmlns:p14="http://schemas.microsoft.com/office/powerpoint/2010/main" val="1040840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Rot="1" noChangeAspect="1" noChangeArrowheads="1" noTextEdit="1"/>
          </p:cNvSpPr>
          <p:nvPr>
            <p:ph type="sldImg"/>
          </p:nvPr>
        </p:nvSpPr>
        <p:spPr>
          <a:xfrm>
            <a:off x="-911225" y="990600"/>
            <a:ext cx="6583363" cy="4938713"/>
          </a:xfrm>
          <a:ln/>
        </p:spPr>
      </p:sp>
      <p:sp>
        <p:nvSpPr>
          <p:cNvPr id="522243" name="Rectangle 3"/>
          <p:cNvSpPr>
            <a:spLocks noGrp="1" noChangeArrowheads="1"/>
          </p:cNvSpPr>
          <p:nvPr>
            <p:ph type="body" idx="1"/>
          </p:nvPr>
        </p:nvSpPr>
        <p:spPr>
          <a:xfrm>
            <a:off x="635313" y="10696091"/>
            <a:ext cx="3486468" cy="14957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b="0" i="0" dirty="0">
                <a:latin typeface="Times New Roman" charset="0"/>
              </a:rPr>
              <a:t>Burada, her bir modülün özeti yer almaktadır,</a:t>
            </a:r>
            <a:r>
              <a:rPr lang="tr-TR" i="0" dirty="0">
                <a:latin typeface="Times New Roman" charset="0"/>
              </a:rPr>
              <a:t> her Modül şizofrenide belirli bir DV’ye yöneliktir </a:t>
            </a:r>
            <a:r>
              <a:rPr lang="tr-TR" b="0" i="0" dirty="0">
                <a:latin typeface="Times New Roman" charset="0"/>
              </a:rPr>
              <a:t>Modül 2 ve 7 ve ayrıca Modül 4 ve 6 aynı konu üzerinedir.</a:t>
            </a:r>
            <a:r>
              <a:rPr lang="tr-TR"/>
              <a:t>       </a:t>
            </a:r>
            <a:r>
              <a:rPr lang="tr-TR" altLang="de-DE" sz="1800" b="0" i="0" dirty="0">
                <a:latin typeface="Times New Roman" panose="02020603050405020304" pitchFamily="18" charset="0"/>
              </a:rPr>
              <a:t>Bağımsız olarak ortaya çıkan DV, ayrı ayrı olduğu kadar bir bütün olarak da sanrıya yol açabilir</a:t>
            </a:r>
          </a:p>
          <a:p>
            <a:pPr marL="0" indent="0" eaLnBrk="1" hangingPunct="1">
              <a:buFontTx/>
              <a:buNone/>
              <a:defRPr/>
            </a:pPr>
            <a:r>
              <a:rPr lang="tr-TR" altLang="de-DE" sz="1800" b="0" i="0" dirty="0">
                <a:latin typeface="Times New Roman" panose="02020603050405020304" pitchFamily="18" charset="0"/>
              </a:rPr>
              <a:t>Grup performansı için her modülün her hastaya hitap etmemesi önemlidir, ayrıca bazı konuların diğerlerinden daha alakalı olduğunu, ancak bazen hastanın DV'ye sahip olduklarının bile farkında olmadığını özellikle vurguluyoruz. Kaba akıl yürütme ve yükleme tarzı. Özellikle bireylerde bunun tartışılmasıyla tetiklenen şey her zaman şaşırtıcıdır </a:t>
            </a:r>
          </a:p>
        </p:txBody>
      </p:sp>
    </p:spTree>
    <p:extLst>
      <p:ext uri="{BB962C8B-B14F-4D97-AF65-F5344CB8AC3E}">
        <p14:creationId xmlns:p14="http://schemas.microsoft.com/office/powerpoint/2010/main" val="319633662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3" name="Rectangle 2"/>
          <p:cNvSpPr>
            <a:spLocks noGrp="1" noRot="1" noChangeAspect="1" noChangeArrowheads="1" noTextEdit="1"/>
          </p:cNvSpPr>
          <p:nvPr>
            <p:ph type="sldImg"/>
          </p:nvPr>
        </p:nvSpPr>
        <p:spPr>
          <a:xfrm>
            <a:off x="3348038" y="533400"/>
            <a:ext cx="3548062" cy="2660650"/>
          </a:xfrm>
          <a:ln/>
        </p:spPr>
      </p:sp>
      <p:sp>
        <p:nvSpPr>
          <p:cNvPr id="750594" name="Rectangle 3"/>
          <p:cNvSpPr>
            <a:spLocks noGrp="1" noChangeArrowheads="1"/>
          </p:cNvSpPr>
          <p:nvPr>
            <p:ph type="body" idx="1"/>
          </p:nvPr>
        </p:nvSpPr>
        <p:spPr>
          <a:xfrm>
            <a:off x="1366838" y="6318250"/>
            <a:ext cx="7500937" cy="247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de-DE">
              <a:latin typeface="Times New Roman" charset="0"/>
              <a:ea typeface="MS PGothic" charset="0"/>
            </a:endParaRPr>
          </a:p>
        </p:txBody>
      </p:sp>
    </p:spTree>
    <p:extLst>
      <p:ext uri="{BB962C8B-B14F-4D97-AF65-F5344CB8AC3E}">
        <p14:creationId xmlns:p14="http://schemas.microsoft.com/office/powerpoint/2010/main" val="194868334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90000"/>
              </a:lnSpc>
              <a:spcBef>
                <a:spcPct val="30000"/>
              </a:spcBef>
              <a:spcAft>
                <a:spcPct val="0"/>
              </a:spcAft>
              <a:buClrTx/>
              <a:buSzTx/>
              <a:buFontTx/>
              <a:buNone/>
              <a:tabLst/>
              <a:defRPr/>
            </a:pPr>
            <a:r>
              <a:rPr lang="tr-TR" altLang="de-DE" dirty="0">
                <a:latin typeface="Times New Roman" panose="02020603050405020304" pitchFamily="18" charset="0"/>
              </a:rPr>
              <a:t>Final</a:t>
            </a:r>
          </a:p>
        </p:txBody>
      </p:sp>
    </p:spTree>
    <p:extLst>
      <p:ext uri="{BB962C8B-B14F-4D97-AF65-F5344CB8AC3E}">
        <p14:creationId xmlns:p14="http://schemas.microsoft.com/office/powerpoint/2010/main" val="39625137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tr-TR" b="0" i="0" dirty="0">
                <a:latin typeface="Times New Roman" charset="0"/>
              </a:rPr>
              <a:t>HD’de başka bir ÇALIŞMA yürütülmüştür, bu çalışmaya 30 hasta katılmıştır, MKT veya gazete makaleleri üzerine konuşulmuştur</a:t>
            </a:r>
          </a:p>
          <a:p>
            <a:r>
              <a:rPr lang="tr-TR" b="0" i="0" dirty="0">
                <a:latin typeface="Times New Roman" charset="0"/>
              </a:rPr>
              <a:t>PANSS yarı-yapılandırılmış görüşme, pozitif belirtiler önemli ölçüde azalmıştır</a:t>
            </a:r>
          </a:p>
        </p:txBody>
      </p:sp>
    </p:spTree>
    <p:extLst>
      <p:ext uri="{BB962C8B-B14F-4D97-AF65-F5344CB8AC3E}">
        <p14:creationId xmlns:p14="http://schemas.microsoft.com/office/powerpoint/2010/main" val="350452895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90000"/>
              </a:lnSpc>
              <a:spcBef>
                <a:spcPct val="30000"/>
              </a:spcBef>
              <a:spcAft>
                <a:spcPct val="0"/>
              </a:spcAft>
              <a:buClrTx/>
              <a:buSzTx/>
              <a:buFontTx/>
              <a:buNone/>
              <a:tabLst/>
              <a:defRPr/>
            </a:pPr>
            <a:r>
              <a:rPr lang="tr-TR" sz="1800" dirty="0">
                <a:latin typeface="Times New Roman" charset="0"/>
              </a:rPr>
              <a:t>İngiltere'de yapılan üçüncü bir çalışmada, modül 2 ve 7'deki alıştırmalarla sonuçlara ulaşmak için bir kereye mahsus bir seans gerçekleştirilmiştir; öte yandan MKT grubundaki topların yüzdesi KG’de artış göstermiştir</a:t>
            </a:r>
          </a:p>
          <a:p>
            <a:endParaRPr lang="tr-TR" dirty="0"/>
          </a:p>
        </p:txBody>
      </p:sp>
    </p:spTree>
    <p:extLst>
      <p:ext uri="{BB962C8B-B14F-4D97-AF65-F5344CB8AC3E}">
        <p14:creationId xmlns:p14="http://schemas.microsoft.com/office/powerpoint/2010/main" val="45318120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tr-TR"/>
              <a:t>Muhtemelen sanrıları konusunda yanılıyor olabilirler, KT grubunda daha olumlu</a:t>
            </a:r>
          </a:p>
          <a:p>
            <a:pPr>
              <a:defRPr/>
            </a:pPr>
            <a:r>
              <a:rPr lang="tr-TR"/>
              <a:t>Tamamen açıklayıcı, küçük bir örnek</a:t>
            </a:r>
          </a:p>
        </p:txBody>
      </p:sp>
    </p:spTree>
    <p:extLst>
      <p:ext uri="{BB962C8B-B14F-4D97-AF65-F5344CB8AC3E}">
        <p14:creationId xmlns:p14="http://schemas.microsoft.com/office/powerpoint/2010/main" val="395976542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70000"/>
              </a:lnSpc>
            </a:pPr>
            <a:r>
              <a:rPr lang="tr-TR" sz="800" dirty="0">
                <a:latin typeface="Times New Roman" charset="0"/>
              </a:rPr>
              <a:t>Bu çalışma Eimsbüttel, Hamburg’da yürütülmüştür.</a:t>
            </a:r>
          </a:p>
          <a:p>
            <a:pPr>
              <a:lnSpc>
                <a:spcPct val="70000"/>
              </a:lnSpc>
            </a:pPr>
            <a:r>
              <a:rPr lang="tr-TR" sz="800" dirty="0">
                <a:latin typeface="Times New Roman" charset="0"/>
              </a:rPr>
              <a:t>Yapılan top testinde de MKT grubunda daha az prematür sonuç söz konusudur (daha fazla bilgi toplanmıştır)</a:t>
            </a:r>
          </a:p>
          <a:p>
            <a:pPr>
              <a:lnSpc>
                <a:spcPct val="70000"/>
              </a:lnSpc>
            </a:pPr>
            <a:r>
              <a:rPr lang="tr-TR" sz="800" dirty="0">
                <a:latin typeface="Times New Roman" charset="0"/>
              </a:rPr>
              <a:t>Kronik hastalar, birçok negatif belirti, çok az sanrı görülmüştür</a:t>
            </a:r>
          </a:p>
        </p:txBody>
      </p:sp>
    </p:spTree>
    <p:extLst>
      <p:ext uri="{BB962C8B-B14F-4D97-AF65-F5344CB8AC3E}">
        <p14:creationId xmlns:p14="http://schemas.microsoft.com/office/powerpoint/2010/main" val="248039643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7" name="Rectangle 2"/>
          <p:cNvSpPr>
            <a:spLocks noGrp="1" noRot="1" noChangeAspect="1" noChangeArrowheads="1" noTextEdit="1"/>
          </p:cNvSpPr>
          <p:nvPr>
            <p:ph type="sldImg"/>
          </p:nvPr>
        </p:nvSpPr>
        <p:spPr>
          <a:xfrm>
            <a:off x="3346450" y="533400"/>
            <a:ext cx="3548063" cy="2660650"/>
          </a:xfrm>
          <a:ln/>
        </p:spPr>
      </p:sp>
      <p:sp>
        <p:nvSpPr>
          <p:cNvPr id="828418" name="Rectangle 3"/>
          <p:cNvSpPr>
            <a:spLocks noGrp="1" noChangeArrowheads="1"/>
          </p:cNvSpPr>
          <p:nvPr>
            <p:ph type="body" idx="1"/>
          </p:nvPr>
        </p:nvSpPr>
        <p:spPr>
          <a:xfrm>
            <a:off x="1365250" y="6318250"/>
            <a:ext cx="7504113" cy="247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r-TR">
                <a:latin typeface="Times New Roman" charset="0"/>
              </a:rPr>
              <a:t>İlk Fizibilite Çalışması 8 Seanstan Sonra Geri Bildirim Formu</a:t>
            </a:r>
          </a:p>
        </p:txBody>
      </p:sp>
    </p:spTree>
    <p:extLst>
      <p:ext uri="{BB962C8B-B14F-4D97-AF65-F5344CB8AC3E}">
        <p14:creationId xmlns:p14="http://schemas.microsoft.com/office/powerpoint/2010/main" val="384851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90000"/>
              </a:lnSpc>
              <a:spcBef>
                <a:spcPct val="30000"/>
              </a:spcBef>
              <a:spcAft>
                <a:spcPct val="0"/>
              </a:spcAft>
              <a:buClrTx/>
              <a:buSzTx/>
              <a:buFontTx/>
              <a:buNone/>
              <a:tabLst/>
              <a:defRPr/>
            </a:pPr>
            <a:r>
              <a:rPr lang="tr-TR" altLang="de-DE" b="0" i="0" dirty="0">
                <a:latin typeface="Times New Roman" panose="02020603050405020304" pitchFamily="18" charset="0"/>
              </a:rPr>
              <a:t>İşte sözüm ona MKT’nin 3 sesi. Her modülde, her bir DV ilk önce bir tanımla tanıtılmakta ve bir örnek tartışılmaktadır</a:t>
            </a:r>
          </a:p>
          <a:p>
            <a:endParaRPr lang="tr-TR" dirty="0"/>
          </a:p>
        </p:txBody>
      </p:sp>
    </p:spTree>
    <p:extLst>
      <p:ext uri="{BB962C8B-B14F-4D97-AF65-F5344CB8AC3E}">
        <p14:creationId xmlns:p14="http://schemas.microsoft.com/office/powerpoint/2010/main" val="795220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90000"/>
              </a:lnSpc>
              <a:spcBef>
                <a:spcPct val="30000"/>
              </a:spcBef>
              <a:spcAft>
                <a:spcPct val="0"/>
              </a:spcAft>
              <a:buClrTx/>
              <a:buSzTx/>
              <a:buFontTx/>
              <a:buNone/>
              <a:tabLst/>
              <a:defRPr/>
            </a:pPr>
            <a:r>
              <a:rPr lang="tr-TR" altLang="de-DE" sz="1800" b="0" i="0" dirty="0">
                <a:solidFill>
                  <a:srgbClr val="000000"/>
                </a:solidFill>
                <a:latin typeface="Times New Roman" panose="02020603050405020304" pitchFamily="18" charset="0"/>
              </a:rPr>
              <a:t>DV’ye girişin ardından, terimin tamamını ve bu DV sürecinin sanrı yönünden önemini belirlemek istiyoruz. Çalışma sonuçları herkesin anlayabileceği bir yöntemiyle açıklanmıştır. </a:t>
            </a:r>
          </a:p>
          <a:p>
            <a:endParaRPr lang="tr-TR" dirty="0"/>
          </a:p>
        </p:txBody>
      </p:sp>
    </p:spTree>
    <p:extLst>
      <p:ext uri="{BB962C8B-B14F-4D97-AF65-F5344CB8AC3E}">
        <p14:creationId xmlns:p14="http://schemas.microsoft.com/office/powerpoint/2010/main" val="3192216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tr-TR" b="0" i="0" dirty="0">
                <a:latin typeface="Times New Roman" charset="0"/>
              </a:rPr>
              <a:t>Gündelik yaşama, öğrenme hedeflerine ve yeniden psikoz konusuna geçiş. Tüm alıştırmaları yapmak zorunda olma düşüncesinden sıyrılmanız önemli bir konudur! MKT’nin bir çiçek buketi olduğunu düşünün. Bukete ne kadar çiçek koyarsanız o kadar büyür ancak bu buketin yapısı, girişten, alıştırmalardan ve öğrenme hedeflerinin açıklamasından oluşur, böylece öğrendiklerinizi günlük yaşamla bağdaştırma imkanınız olur. </a:t>
            </a:r>
            <a:r>
              <a:rPr lang="tr-TR" altLang="de-DE" sz="1800" b="0" i="0" dirty="0">
                <a:solidFill>
                  <a:srgbClr val="000000"/>
                </a:solidFill>
                <a:latin typeface="Times New Roman" panose="02020603050405020304" pitchFamily="18" charset="0"/>
              </a:rPr>
              <a:t>Katılımcılara sunduğunuz egzersizlerin sayısı onların uygun zamanlarına bağlıdır. Tabii ki, 45 dakikanız varsa, bir seans için yalnızca 25 dakikanız olduğundan daha fazla egzersiz kullanabilirsiniz. Katılımcıların seviyesine uyum sağlamak. Korunaklı istasyonda MKT. </a:t>
            </a:r>
          </a:p>
          <a:p>
            <a:pPr eaLnBrk="1" hangingPunct="1"/>
            <a:endParaRPr lang="tr-TR" altLang="de-DE" sz="1800" b="0" i="0" baseline="0" dirty="0">
              <a:solidFill>
                <a:srgbClr val="000000"/>
              </a:solidFill>
              <a:latin typeface="Times New Roman" panose="02020603050405020304" pitchFamily="18" charset="0"/>
            </a:endParaRPr>
          </a:p>
          <a:p>
            <a:pPr marL="0" marR="0" lvl="0" indent="0" algn="l" defTabSz="914400" rtl="0" eaLnBrk="1" fontAlgn="base" latinLnBrk="0" hangingPunct="1">
              <a:lnSpc>
                <a:spcPct val="90000"/>
              </a:lnSpc>
              <a:spcBef>
                <a:spcPct val="30000"/>
              </a:spcBef>
              <a:spcAft>
                <a:spcPct val="0"/>
              </a:spcAft>
              <a:buClrTx/>
              <a:buSzTx/>
              <a:buFontTx/>
              <a:buNone/>
              <a:tabLst/>
              <a:defRPr/>
            </a:pPr>
            <a:r>
              <a:rPr lang="tr-TR" sz="1800" b="1" i="0" kern="1200" dirty="0">
                <a:solidFill>
                  <a:schemeClr val="tx1"/>
                </a:solidFill>
                <a:effectLst/>
                <a:latin typeface="Times New Roman" pitchFamily="49" charset="0"/>
              </a:rPr>
              <a:t>Şizofreninin süreklilik modeli normal ve psikotik tecrübeler arasındaki yumuşak geçişleri nakleder/vurgular ve MKT için gerekçe oluşturur. Düşünme biçimlerindeki benzerlikleri vurguluyoruz ve MKT, psikotik belirtilerin tedavisinde de etkilenebilecek olan normal psikolojik mekanizmalara dayanmaktadır   </a:t>
            </a:r>
            <a:endParaRPr lang="tr-TR" sz="1800" b="1" i="0" kern="1200" dirty="0">
              <a:solidFill>
                <a:schemeClr val="tx1"/>
              </a:solidFill>
              <a:effectLst/>
              <a:latin typeface="Times New Roman" pitchFamily="49" charset="0"/>
              <a:ea typeface="MS PGothic" pitchFamily="34" charset="-128"/>
              <a:cs typeface="MS PGothic" charset="0"/>
            </a:endParaRPr>
          </a:p>
        </p:txBody>
      </p:sp>
    </p:spTree>
    <p:extLst>
      <p:ext uri="{BB962C8B-B14F-4D97-AF65-F5344CB8AC3E}">
        <p14:creationId xmlns:p14="http://schemas.microsoft.com/office/powerpoint/2010/main" val="1047200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tr-TR" b="0" i="0" dirty="0">
                <a:latin typeface="Times New Roman" charset="0"/>
              </a:rPr>
              <a:t>Yemek arası</a:t>
            </a:r>
          </a:p>
          <a:p>
            <a:pPr eaLnBrk="1" hangingPunct="1"/>
            <a:r>
              <a:rPr lang="tr-TR" b="0" i="0" baseline="0" dirty="0">
                <a:latin typeface="Times New Roman" charset="0"/>
              </a:rPr>
              <a:t>Giriş</a:t>
            </a:r>
          </a:p>
          <a:p>
            <a:pPr eaLnBrk="1" hangingPunct="1"/>
            <a:endParaRPr lang="tr-TR" b="0" i="0" baseline="0" dirty="0">
              <a:latin typeface="Times New Roman" charset="0"/>
              <a:ea typeface="ＭＳ Ｐゴシック" charset="0"/>
              <a:cs typeface="ＭＳ Ｐゴシック" charset="0"/>
            </a:endParaRPr>
          </a:p>
          <a:p>
            <a:pPr eaLnBrk="1" hangingPunct="1"/>
            <a:r>
              <a:rPr lang="tr-TR" b="0" i="0" baseline="0" dirty="0">
                <a:latin typeface="Times New Roman" charset="0"/>
              </a:rPr>
              <a:t>Ruth: İlk nokta olarak, hala MKT ve MKT + grubunun fikir / gelişimine ve yapısına giriş veya buna benzer bir şey olarak adlandırılacaktı</a:t>
            </a:r>
            <a:endParaRPr lang="tr-TR" b="0" i="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01795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872429" eaLnBrk="1" hangingPunct="1">
              <a:defRPr/>
            </a:pPr>
            <a:r>
              <a:rPr lang="tr-TR" altLang="de-DE" b="0" i="0" dirty="0">
                <a:latin typeface="Times New Roman" panose="02020603050405020304" pitchFamily="18" charset="0"/>
              </a:rPr>
              <a:t>Devamlılığı sağlamak için, her seanstan sonra ünite hakkındaki en önemli bilgileri içeren sayfalar dağıtıyoruz. Bu broşürlerin sonunda küçük bir egzersiz bulacaksınız. Bununla birlikte, zaman kısıtlamaları nedeniyle kliniğimizde görevleri tartışmıyoruz,</a:t>
            </a:r>
            <a:r>
              <a:rPr lang="tr-TR"/>
              <a:t> </a:t>
            </a:r>
            <a:r>
              <a:rPr lang="tr-TR" altLang="de-DE" b="0" i="0" dirty="0">
                <a:latin typeface="Times New Roman" panose="02020603050405020304" pitchFamily="18" charset="0"/>
              </a:rPr>
              <a:t>ancak hastalar bireysel olarak isterlerse, bu konu da detaylı olarak tartışılabilir</a:t>
            </a:r>
            <a:r>
              <a:rPr lang="tr-TR"/>
              <a:t>.</a:t>
            </a:r>
          </a:p>
        </p:txBody>
      </p:sp>
    </p:spTree>
    <p:extLst>
      <p:ext uri="{BB962C8B-B14F-4D97-AF65-F5344CB8AC3E}">
        <p14:creationId xmlns:p14="http://schemas.microsoft.com/office/powerpoint/2010/main" val="690898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tr-TR" altLang="de-DE" b="0" i="0" dirty="0">
                <a:latin typeface="Times New Roman" panose="02020603050405020304" pitchFamily="18" charset="0"/>
              </a:rPr>
              <a:t>Sarı ve kırmızı kriz kartı, kartın formatını kontrol edin, cüzdananızda taşıyın. 1’den sonra Seans bir kez gerçekleştirilmiştir</a:t>
            </a:r>
          </a:p>
          <a:p>
            <a:pPr eaLnBrk="1" hangingPunct="1"/>
            <a:r>
              <a:rPr lang="tr-TR" altLang="de-DE" i="0" dirty="0">
                <a:latin typeface="Times New Roman" panose="02020603050405020304" pitchFamily="18" charset="0"/>
              </a:rPr>
              <a:t>MKT’nin 3 temel sorusu, bir an durun ve önceden sonuç çıkarmadan veya harekete geçmeden, sonradan pişman olacakları şeyler yapmadan önce katılımcılara bu </a:t>
            </a:r>
            <a:r>
              <a:rPr lang="tr-TR" altLang="de-DE" b="0" i="0" dirty="0">
                <a:latin typeface="Times New Roman" panose="02020603050405020304" pitchFamily="18" charset="0"/>
              </a:rPr>
              <a:t>soruları sorun</a:t>
            </a:r>
          </a:p>
        </p:txBody>
      </p:sp>
    </p:spTree>
    <p:extLst>
      <p:ext uri="{BB962C8B-B14F-4D97-AF65-F5344CB8AC3E}">
        <p14:creationId xmlns:p14="http://schemas.microsoft.com/office/powerpoint/2010/main" val="3075541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90000"/>
              </a:lnSpc>
              <a:spcBef>
                <a:spcPct val="30000"/>
              </a:spcBef>
              <a:spcAft>
                <a:spcPct val="0"/>
              </a:spcAft>
              <a:buClrTx/>
              <a:buSzTx/>
              <a:buFontTx/>
              <a:buNone/>
              <a:tabLst/>
              <a:defRPr/>
            </a:pPr>
            <a:r>
              <a:rPr lang="tr-TR" altLang="de-DE" dirty="0">
                <a:latin typeface="Times New Roman" panose="02020603050405020304" pitchFamily="18" charset="0"/>
              </a:rPr>
              <a:t>Temel varsayımlar ampirik olarak iyi belgelenmiştir ve mevcut araştırma tartışmalarının konusu olmaya devam etmektedir</a:t>
            </a:r>
          </a:p>
          <a:p>
            <a:endParaRPr lang="tr-TR" dirty="0"/>
          </a:p>
        </p:txBody>
      </p:sp>
    </p:spTree>
    <p:extLst>
      <p:ext uri="{BB962C8B-B14F-4D97-AF65-F5344CB8AC3E}">
        <p14:creationId xmlns:p14="http://schemas.microsoft.com/office/powerpoint/2010/main" val="32861512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90000"/>
              </a:lnSpc>
              <a:spcBef>
                <a:spcPct val="30000"/>
              </a:spcBef>
              <a:spcAft>
                <a:spcPct val="0"/>
              </a:spcAft>
              <a:buClrTx/>
              <a:buSzTx/>
              <a:buFontTx/>
              <a:buNone/>
              <a:tabLst/>
              <a:defRPr/>
            </a:pPr>
            <a:r>
              <a:rPr lang="tr-TR" altLang="de-DE" dirty="0">
                <a:latin typeface="Times New Roman" panose="02020603050405020304" pitchFamily="18" charset="0"/>
              </a:rPr>
              <a:t>Temel varsayımlar ampirik olarak iyi belgelenmiştir ve mevcut araştırma tartışmalarının konusu olmaya devam etmektedir</a:t>
            </a:r>
          </a:p>
          <a:p>
            <a:endParaRPr lang="tr-TR" dirty="0"/>
          </a:p>
        </p:txBody>
      </p:sp>
    </p:spTree>
    <p:extLst>
      <p:ext uri="{BB962C8B-B14F-4D97-AF65-F5344CB8AC3E}">
        <p14:creationId xmlns:p14="http://schemas.microsoft.com/office/powerpoint/2010/main" val="36487896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6585664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90000"/>
              </a:lnSpc>
              <a:spcBef>
                <a:spcPct val="30000"/>
              </a:spcBef>
              <a:spcAft>
                <a:spcPct val="0"/>
              </a:spcAft>
              <a:buClrTx/>
              <a:buSzTx/>
              <a:buFontTx/>
              <a:buNone/>
              <a:tabLst/>
              <a:defRPr/>
            </a:pPr>
            <a:r>
              <a:rPr lang="tr-TR" altLang="de-DE" dirty="0">
                <a:latin typeface="Times New Roman" panose="02020603050405020304" pitchFamily="18" charset="0"/>
              </a:rPr>
              <a:t>Temel varsayımlar ampirik olarak iyi belgelenmiştir ve mevcut araştırma tartışmalarının konusu olmaya devam etmektedir</a:t>
            </a:r>
          </a:p>
        </p:txBody>
      </p:sp>
    </p:spTree>
    <p:extLst>
      <p:ext uri="{BB962C8B-B14F-4D97-AF65-F5344CB8AC3E}">
        <p14:creationId xmlns:p14="http://schemas.microsoft.com/office/powerpoint/2010/main" val="18313366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90000"/>
              </a:lnSpc>
              <a:spcBef>
                <a:spcPct val="30000"/>
              </a:spcBef>
              <a:spcAft>
                <a:spcPct val="0"/>
              </a:spcAft>
              <a:buClrTx/>
              <a:buSzTx/>
              <a:buFontTx/>
              <a:buNone/>
              <a:tabLst/>
              <a:defRPr/>
            </a:pPr>
            <a:r>
              <a:rPr lang="tr-TR" altLang="de-DE" dirty="0">
                <a:latin typeface="Times New Roman" panose="02020603050405020304" pitchFamily="18" charset="0"/>
              </a:rPr>
              <a:t>Temel varsayımlar ampirik olarak iyi belgelenmiştir ve mevcut araştırma tartışmalarının konusu olmaya devam etmektedir</a:t>
            </a:r>
          </a:p>
        </p:txBody>
      </p:sp>
    </p:spTree>
    <p:extLst>
      <p:ext uri="{BB962C8B-B14F-4D97-AF65-F5344CB8AC3E}">
        <p14:creationId xmlns:p14="http://schemas.microsoft.com/office/powerpoint/2010/main" val="18097517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90000"/>
              </a:lnSpc>
              <a:spcBef>
                <a:spcPct val="30000"/>
              </a:spcBef>
              <a:spcAft>
                <a:spcPct val="0"/>
              </a:spcAft>
              <a:buClrTx/>
              <a:buSzTx/>
              <a:buFontTx/>
              <a:buNone/>
              <a:tabLst/>
              <a:defRPr/>
            </a:pPr>
            <a:r>
              <a:rPr lang="tr-TR" altLang="de-DE" sz="800" b="0" i="0" dirty="0">
                <a:latin typeface="Times New Roman" panose="02020603050405020304" pitchFamily="18" charset="0"/>
              </a:rPr>
              <a:t>Psychose, Neuroleptika</a:t>
            </a:r>
          </a:p>
          <a:p>
            <a:endParaRPr lang="tr-TR" dirty="0"/>
          </a:p>
        </p:txBody>
      </p:sp>
    </p:spTree>
    <p:extLst>
      <p:ext uri="{BB962C8B-B14F-4D97-AF65-F5344CB8AC3E}">
        <p14:creationId xmlns:p14="http://schemas.microsoft.com/office/powerpoint/2010/main" val="13120082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1417291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761341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tr-TR" b="0" i="0" dirty="0">
                <a:latin typeface="Times New Roman" charset="0"/>
              </a:rPr>
              <a:t>MKT özellikle 1. ve 2. noktalarda başlar ve şüphe tohumu ekmeye çalışır.</a:t>
            </a:r>
          </a:p>
          <a:p>
            <a:r>
              <a:rPr lang="tr-TR" b="0" dirty="0">
                <a:latin typeface="Times New Roman" charset="0"/>
              </a:rPr>
              <a:t>4. Jasper Kriteri - yeterli gerekçe gösterilmeden (tecrübelerden elde edilemeyen) dahil edilmemiştir</a:t>
            </a:r>
          </a:p>
        </p:txBody>
      </p:sp>
    </p:spTree>
    <p:extLst>
      <p:ext uri="{BB962C8B-B14F-4D97-AF65-F5344CB8AC3E}">
        <p14:creationId xmlns:p14="http://schemas.microsoft.com/office/powerpoint/2010/main" val="8627676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Folienbildplatzhalter 1"/>
          <p:cNvSpPr>
            <a:spLocks noGrp="1" noRot="1" noChangeAspect="1" noTextEdit="1"/>
          </p:cNvSpPr>
          <p:nvPr>
            <p:ph type="sldImg"/>
          </p:nvPr>
        </p:nvSpPr>
        <p:spPr>
          <a:ln/>
        </p:spPr>
      </p:sp>
      <p:sp>
        <p:nvSpPr>
          <p:cNvPr id="46082"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70000"/>
              </a:lnSpc>
            </a:pPr>
            <a:endParaRPr lang="de-DE" altLang="de-DE" sz="600">
              <a:latin typeface="Times New Roman" panose="02020603050405020304" pitchFamily="18" charset="0"/>
            </a:endParaRPr>
          </a:p>
        </p:txBody>
      </p:sp>
    </p:spTree>
    <p:extLst>
      <p:ext uri="{BB962C8B-B14F-4D97-AF65-F5344CB8AC3E}">
        <p14:creationId xmlns:p14="http://schemas.microsoft.com/office/powerpoint/2010/main" val="21613539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90000"/>
              </a:lnSpc>
              <a:spcBef>
                <a:spcPct val="30000"/>
              </a:spcBef>
              <a:spcAft>
                <a:spcPct val="0"/>
              </a:spcAft>
              <a:buClrTx/>
              <a:buSzTx/>
              <a:buFontTx/>
              <a:buNone/>
              <a:tabLst/>
              <a:defRPr/>
            </a:pPr>
            <a:r>
              <a:rPr lang="tr-TR" altLang="de-DE" sz="800" b="0" i="0" dirty="0">
                <a:latin typeface="Times New Roman" panose="02020603050405020304" pitchFamily="18" charset="0"/>
              </a:rPr>
              <a:t>Psychose, Neuroleptika</a:t>
            </a:r>
          </a:p>
          <a:p>
            <a:endParaRPr lang="tr-TR" dirty="0"/>
          </a:p>
        </p:txBody>
      </p:sp>
    </p:spTree>
    <p:extLst>
      <p:ext uri="{BB962C8B-B14F-4D97-AF65-F5344CB8AC3E}">
        <p14:creationId xmlns:p14="http://schemas.microsoft.com/office/powerpoint/2010/main" val="7994380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txBox="1">
            <a:spLocks noGrp="1" noChangeArrowheads="1"/>
          </p:cNvSpPr>
          <p:nvPr/>
        </p:nvSpPr>
        <p:spPr bwMode="auto">
          <a:xfrm>
            <a:off x="5799138" y="6745288"/>
            <a:ext cx="443547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5" tIns="47427" rIns="94855" bIns="47427" anchor="b"/>
          <a:lstStyle>
            <a:lvl1pPr defTabSz="949325">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1pPr>
            <a:lvl2pPr marL="742950" indent="-285750" defTabSz="949325">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2pPr>
            <a:lvl3pPr marL="1143000" indent="-228600" defTabSz="949325">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3pPr>
            <a:lvl4pPr marL="1600200" indent="-228600" defTabSz="949325">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4pPr>
            <a:lvl5pPr marL="2057400" indent="-228600" defTabSz="949325">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5pPr>
            <a:lvl6pPr marL="2514600" indent="-228600" defTabSz="949325"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6pPr>
            <a:lvl7pPr marL="2971800" indent="-228600" defTabSz="949325"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7pPr>
            <a:lvl8pPr marL="3429000" indent="-228600" defTabSz="949325"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8pPr>
            <a:lvl9pPr marL="3886200" indent="-228600" defTabSz="949325"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9pPr>
          </a:lstStyle>
          <a:p>
            <a:pPr algn="r" eaLnBrk="1" hangingPunct="1"/>
            <a:fld id="{AF8D409D-B841-4155-88C5-4A9F315E72C9}" type="slidenum">
              <a:rPr lang="en-US" altLang="de-DE" sz="1300">
                <a:latin typeface="Arial" panose="020B0604020202020204" pitchFamily="34" charset="0"/>
                <a:cs typeface="Times New Roman" panose="02020603050405020304" pitchFamily="18" charset="0"/>
              </a:rPr>
              <a:pPr algn="r" eaLnBrk="1" hangingPunct="1"/>
              <a:t>32</a:t>
            </a:fld>
            <a:endParaRPr lang="tr-TR" altLang="de-DE" sz="1300">
              <a:latin typeface="Arial" panose="020B0604020202020204" pitchFamily="34" charset="0"/>
              <a:cs typeface="Times New Roman" panose="02020603050405020304" pitchFamily="18" charset="0"/>
            </a:endParaRPr>
          </a:p>
        </p:txBody>
      </p:sp>
      <p:sp>
        <p:nvSpPr>
          <p:cNvPr id="53250" name="Rectangle 2"/>
          <p:cNvSpPr>
            <a:spLocks noGrp="1" noRot="1" noChangeAspect="1" noChangeArrowheads="1" noTextEdit="1"/>
          </p:cNvSpPr>
          <p:nvPr>
            <p:ph type="sldImg"/>
          </p:nvPr>
        </p:nvSpPr>
        <p:spPr>
          <a:xfrm>
            <a:off x="3343275" y="531813"/>
            <a:ext cx="3551238" cy="2663825"/>
          </a:xfrm>
          <a:ln/>
        </p:spPr>
      </p:sp>
      <p:sp>
        <p:nvSpPr>
          <p:cNvPr id="53251" name="Notizenplatzhalter 1"/>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r-TR" altLang="de-DE">
                <a:latin typeface="Times New Roman" panose="02020603050405020304" pitchFamily="18" charset="0"/>
              </a:rPr>
              <a:t>C</a:t>
            </a:r>
          </a:p>
        </p:txBody>
      </p:sp>
    </p:spTree>
    <p:extLst>
      <p:ext uri="{BB962C8B-B14F-4D97-AF65-F5344CB8AC3E}">
        <p14:creationId xmlns:p14="http://schemas.microsoft.com/office/powerpoint/2010/main" val="21367022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xfrm>
            <a:off x="3816350" y="9374188"/>
            <a:ext cx="2919413" cy="492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eaLnBrk="0" hangingPunct="0">
              <a:spcBef>
                <a:spcPct val="30000"/>
              </a:spcBef>
              <a:defRPr sz="1200">
                <a:solidFill>
                  <a:schemeClr val="tx1"/>
                </a:solidFill>
                <a:latin typeface="Arial" charset="0"/>
                <a:ea typeface="ＭＳ Ｐゴシック" charset="-128"/>
              </a:defRPr>
            </a:lvl1pPr>
            <a:lvl2pPr marL="37931725" indent="-37474525" defTabSz="949325" eaLnBrk="0" hangingPunct="0">
              <a:spcBef>
                <a:spcPct val="30000"/>
              </a:spcBef>
              <a:defRPr sz="1200">
                <a:solidFill>
                  <a:schemeClr val="tx1"/>
                </a:solidFill>
                <a:latin typeface="Arial" charset="0"/>
                <a:ea typeface="ＭＳ Ｐゴシック" charset="-128"/>
              </a:defRPr>
            </a:lvl2pPr>
            <a:lvl3pPr marL="1143000" indent="-228600" defTabSz="949325" eaLnBrk="0" hangingPunct="0">
              <a:spcBef>
                <a:spcPct val="30000"/>
              </a:spcBef>
              <a:defRPr sz="1200">
                <a:solidFill>
                  <a:schemeClr val="tx1"/>
                </a:solidFill>
                <a:latin typeface="Arial" charset="0"/>
                <a:ea typeface="ＭＳ Ｐゴシック" charset="-128"/>
              </a:defRPr>
            </a:lvl3pPr>
            <a:lvl4pPr marL="1600200" indent="-228600" defTabSz="949325" eaLnBrk="0" hangingPunct="0">
              <a:spcBef>
                <a:spcPct val="30000"/>
              </a:spcBef>
              <a:defRPr sz="1200">
                <a:solidFill>
                  <a:schemeClr val="tx1"/>
                </a:solidFill>
                <a:latin typeface="Arial" charset="0"/>
                <a:ea typeface="ＭＳ Ｐゴシック" charset="-128"/>
              </a:defRPr>
            </a:lvl4pPr>
            <a:lvl5pPr marL="2057400" indent="-228600" defTabSz="949325" eaLnBrk="0" hangingPunct="0">
              <a:spcBef>
                <a:spcPct val="30000"/>
              </a:spcBef>
              <a:defRPr sz="1200">
                <a:solidFill>
                  <a:schemeClr val="tx1"/>
                </a:solidFill>
                <a:latin typeface="Arial" charset="0"/>
                <a:ea typeface="ＭＳ Ｐゴシック" charset="-128"/>
              </a:defRPr>
            </a:lvl5pPr>
            <a:lvl6pPr marL="2514600" indent="-228600" defTabSz="94932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4932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4932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49325"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58D8087F-4FB0-4995-8239-4EFF1BDCD7F2}" type="slidenum">
              <a:rPr lang="en-US" altLang="de-DE" sz="1300" smtClean="0"/>
              <a:pPr eaLnBrk="1" hangingPunct="1">
                <a:spcBef>
                  <a:spcPct val="0"/>
                </a:spcBef>
              </a:pPr>
              <a:t>33</a:t>
            </a:fld>
            <a:endParaRPr lang="tr-TR" altLang="de-DE" sz="130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p>
        </p:txBody>
      </p:sp>
    </p:spTree>
    <p:extLst>
      <p:ext uri="{BB962C8B-B14F-4D97-AF65-F5344CB8AC3E}">
        <p14:creationId xmlns:p14="http://schemas.microsoft.com/office/powerpoint/2010/main" val="13245809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a:xfrm>
            <a:off x="3816350" y="9374188"/>
            <a:ext cx="2919413" cy="492125"/>
          </a:xfrm>
          <a:prstGeom prst="rect">
            <a:avLst/>
          </a:prstGeom>
        </p:spPr>
        <p:txBody>
          <a:bodyPr/>
          <a:lstStyle/>
          <a:p>
            <a:pPr>
              <a:defRPr/>
            </a:pPr>
            <a:fld id="{CCFAE057-E22D-49B2-A0D6-75A399289831}" type="slidenum">
              <a:rPr lang="en-US" altLang="de-DE" smtClean="0"/>
              <a:pPr>
                <a:defRPr/>
              </a:pPr>
              <a:t>34</a:t>
            </a:fld>
            <a:endParaRPr lang="tr-TR" altLang="de-DE"/>
          </a:p>
        </p:txBody>
      </p:sp>
    </p:spTree>
    <p:extLst>
      <p:ext uri="{BB962C8B-B14F-4D97-AF65-F5344CB8AC3E}">
        <p14:creationId xmlns:p14="http://schemas.microsoft.com/office/powerpoint/2010/main" val="8374888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xfrm>
            <a:off x="3816350" y="9374188"/>
            <a:ext cx="2919413" cy="492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eaLnBrk="0" hangingPunct="0">
              <a:spcBef>
                <a:spcPct val="30000"/>
              </a:spcBef>
              <a:defRPr sz="1200">
                <a:solidFill>
                  <a:schemeClr val="tx1"/>
                </a:solidFill>
                <a:latin typeface="Arial" charset="0"/>
                <a:ea typeface="ＭＳ Ｐゴシック" charset="-128"/>
              </a:defRPr>
            </a:lvl1pPr>
            <a:lvl2pPr marL="37931725" indent="-37474525" defTabSz="949325" eaLnBrk="0" hangingPunct="0">
              <a:spcBef>
                <a:spcPct val="30000"/>
              </a:spcBef>
              <a:defRPr sz="1200">
                <a:solidFill>
                  <a:schemeClr val="tx1"/>
                </a:solidFill>
                <a:latin typeface="Arial" charset="0"/>
                <a:ea typeface="ＭＳ Ｐゴシック" charset="-128"/>
              </a:defRPr>
            </a:lvl2pPr>
            <a:lvl3pPr marL="1143000" indent="-228600" defTabSz="949325" eaLnBrk="0" hangingPunct="0">
              <a:spcBef>
                <a:spcPct val="30000"/>
              </a:spcBef>
              <a:defRPr sz="1200">
                <a:solidFill>
                  <a:schemeClr val="tx1"/>
                </a:solidFill>
                <a:latin typeface="Arial" charset="0"/>
                <a:ea typeface="ＭＳ Ｐゴシック" charset="-128"/>
              </a:defRPr>
            </a:lvl3pPr>
            <a:lvl4pPr marL="1600200" indent="-228600" defTabSz="949325" eaLnBrk="0" hangingPunct="0">
              <a:spcBef>
                <a:spcPct val="30000"/>
              </a:spcBef>
              <a:defRPr sz="1200">
                <a:solidFill>
                  <a:schemeClr val="tx1"/>
                </a:solidFill>
                <a:latin typeface="Arial" charset="0"/>
                <a:ea typeface="ＭＳ Ｐゴシック" charset="-128"/>
              </a:defRPr>
            </a:lvl4pPr>
            <a:lvl5pPr marL="2057400" indent="-228600" defTabSz="949325" eaLnBrk="0" hangingPunct="0">
              <a:spcBef>
                <a:spcPct val="30000"/>
              </a:spcBef>
              <a:defRPr sz="1200">
                <a:solidFill>
                  <a:schemeClr val="tx1"/>
                </a:solidFill>
                <a:latin typeface="Arial" charset="0"/>
                <a:ea typeface="ＭＳ Ｐゴシック" charset="-128"/>
              </a:defRPr>
            </a:lvl5pPr>
            <a:lvl6pPr marL="2514600" indent="-228600" defTabSz="94932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4932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4932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49325"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0BA967C8-35DC-461F-B1AB-DFBC883D79E8}" type="slidenum">
              <a:rPr lang="en-US" altLang="de-DE" sz="1300" smtClean="0"/>
              <a:pPr eaLnBrk="1" hangingPunct="1">
                <a:spcBef>
                  <a:spcPct val="0"/>
                </a:spcBef>
              </a:pPr>
              <a:t>35</a:t>
            </a:fld>
            <a:endParaRPr lang="tr-TR" altLang="de-DE" sz="130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xfrm>
            <a:off x="896938" y="4686300"/>
            <a:ext cx="4941887" cy="4440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de-DE" sz="1800"/>
          </a:p>
        </p:txBody>
      </p:sp>
    </p:spTree>
    <p:extLst>
      <p:ext uri="{BB962C8B-B14F-4D97-AF65-F5344CB8AC3E}">
        <p14:creationId xmlns:p14="http://schemas.microsoft.com/office/powerpoint/2010/main" val="32059147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a:xfrm>
            <a:off x="3816350" y="9374188"/>
            <a:ext cx="2919413" cy="492125"/>
          </a:xfrm>
          <a:prstGeom prst="rect">
            <a:avLst/>
          </a:prstGeom>
        </p:spPr>
        <p:txBody>
          <a:bodyPr/>
          <a:lstStyle/>
          <a:p>
            <a:pPr>
              <a:defRPr/>
            </a:pPr>
            <a:fld id="{CCFAE057-E22D-49B2-A0D6-75A399289831}" type="slidenum">
              <a:rPr lang="en-US" altLang="de-DE"/>
              <a:pPr>
                <a:defRPr/>
              </a:pPr>
              <a:t>36</a:t>
            </a:fld>
            <a:endParaRPr lang="tr-TR" altLang="de-DE"/>
          </a:p>
        </p:txBody>
      </p:sp>
    </p:spTree>
    <p:extLst>
      <p:ext uri="{BB962C8B-B14F-4D97-AF65-F5344CB8AC3E}">
        <p14:creationId xmlns:p14="http://schemas.microsoft.com/office/powerpoint/2010/main" val="15908418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722547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a:xfrm>
            <a:off x="3884613" y="8685213"/>
            <a:ext cx="2971800" cy="457200"/>
          </a:xfrm>
          <a:prstGeom prst="rect">
            <a:avLst/>
          </a:prstGeom>
        </p:spPr>
        <p:txBody>
          <a:bodyPr/>
          <a:lstStyle/>
          <a:p>
            <a:pPr>
              <a:defRPr/>
            </a:pPr>
            <a:fld id="{2CFC1C54-D60B-4BB3-8515-6541D2FF3116}" type="slidenum">
              <a:rPr lang="de-DE" altLang="de-DE"/>
              <a:pPr>
                <a:defRPr/>
              </a:pPr>
              <a:t>38</a:t>
            </a:fld>
            <a:endParaRPr lang="tr-TR" altLang="de-DE"/>
          </a:p>
        </p:txBody>
      </p:sp>
    </p:spTree>
    <p:extLst>
      <p:ext uri="{BB962C8B-B14F-4D97-AF65-F5344CB8AC3E}">
        <p14:creationId xmlns:p14="http://schemas.microsoft.com/office/powerpoint/2010/main" val="23882565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charset="-128"/>
              </a:defRPr>
            </a:lvl1pPr>
            <a:lvl2pPr marL="37931725" indent="-37474525" eaLnBrk="0" hangingPunct="0">
              <a:spcBef>
                <a:spcPct val="30000"/>
              </a:spcBef>
              <a:defRPr sz="1200">
                <a:solidFill>
                  <a:schemeClr val="tx1"/>
                </a:solidFill>
                <a:latin typeface="Arial" charset="0"/>
                <a:ea typeface="ＭＳ Ｐゴシック" charset="-128"/>
              </a:defRPr>
            </a:lvl2pPr>
            <a:lvl3pPr marL="1143000" indent="-228600" eaLnBrk="0" hangingPunct="0">
              <a:spcBef>
                <a:spcPct val="30000"/>
              </a:spcBef>
              <a:defRPr sz="1200">
                <a:solidFill>
                  <a:schemeClr val="tx1"/>
                </a:solidFill>
                <a:latin typeface="Arial" charset="0"/>
                <a:ea typeface="ＭＳ Ｐゴシック" charset="-128"/>
              </a:defRPr>
            </a:lvl3pPr>
            <a:lvl4pPr marL="1600200" indent="-228600" eaLnBrk="0" hangingPunct="0">
              <a:spcBef>
                <a:spcPct val="30000"/>
              </a:spcBef>
              <a:defRPr sz="1200">
                <a:solidFill>
                  <a:schemeClr val="tx1"/>
                </a:solidFill>
                <a:latin typeface="Arial" charset="0"/>
                <a:ea typeface="ＭＳ Ｐゴシック" charset="-128"/>
              </a:defRPr>
            </a:lvl4pPr>
            <a:lvl5pPr marL="2057400" indent="-228600" eaLnBrk="0" hangingPunct="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D5F3F2B5-6D92-49D4-8344-3BD23A36357F}" type="slidenum">
              <a:rPr lang="de-DE" altLang="de-DE" smtClean="0"/>
              <a:pPr eaLnBrk="1" hangingPunct="1">
                <a:spcBef>
                  <a:spcPct val="0"/>
                </a:spcBef>
              </a:pPr>
              <a:t>39</a:t>
            </a:fld>
            <a:endParaRPr lang="tr-TR" altLang="de-DE"/>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p>
        </p:txBody>
      </p:sp>
    </p:spTree>
    <p:extLst>
      <p:ext uri="{BB962C8B-B14F-4D97-AF65-F5344CB8AC3E}">
        <p14:creationId xmlns:p14="http://schemas.microsoft.com/office/powerpoint/2010/main" val="3637029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tr-TR" b="0" i="0" dirty="0">
                <a:latin typeface="Times New Roman" charset="0"/>
              </a:rPr>
              <a:t>MKT özellikle 1. ve 2. noktalarda başlar ve şüphe tohumu ekmeye başlar.</a:t>
            </a:r>
          </a:p>
          <a:p>
            <a:r>
              <a:rPr lang="tr-TR" b="0" dirty="0">
                <a:latin typeface="Times New Roman" charset="0"/>
              </a:rPr>
              <a:t>4. Jasper Kriteri - yeterli gerekçe gösterilmeden (tecrübelerden elde edilemeyen) dahil edilmemiştir</a:t>
            </a:r>
          </a:p>
        </p:txBody>
      </p:sp>
    </p:spTree>
    <p:extLst>
      <p:ext uri="{BB962C8B-B14F-4D97-AF65-F5344CB8AC3E}">
        <p14:creationId xmlns:p14="http://schemas.microsoft.com/office/powerpoint/2010/main" val="24390155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charset="-128"/>
              </a:defRPr>
            </a:lvl1pPr>
            <a:lvl2pPr marL="37931725" indent="-37474525" eaLnBrk="0" hangingPunct="0">
              <a:spcBef>
                <a:spcPct val="30000"/>
              </a:spcBef>
              <a:defRPr sz="1200">
                <a:solidFill>
                  <a:schemeClr val="tx1"/>
                </a:solidFill>
                <a:latin typeface="Arial" charset="0"/>
                <a:ea typeface="ＭＳ Ｐゴシック" charset="-128"/>
              </a:defRPr>
            </a:lvl2pPr>
            <a:lvl3pPr marL="1143000" indent="-228600" eaLnBrk="0" hangingPunct="0">
              <a:spcBef>
                <a:spcPct val="30000"/>
              </a:spcBef>
              <a:defRPr sz="1200">
                <a:solidFill>
                  <a:schemeClr val="tx1"/>
                </a:solidFill>
                <a:latin typeface="Arial" charset="0"/>
                <a:ea typeface="ＭＳ Ｐゴシック" charset="-128"/>
              </a:defRPr>
            </a:lvl3pPr>
            <a:lvl4pPr marL="1600200" indent="-228600" eaLnBrk="0" hangingPunct="0">
              <a:spcBef>
                <a:spcPct val="30000"/>
              </a:spcBef>
              <a:defRPr sz="1200">
                <a:solidFill>
                  <a:schemeClr val="tx1"/>
                </a:solidFill>
                <a:latin typeface="Arial" charset="0"/>
                <a:ea typeface="ＭＳ Ｐゴシック" charset="-128"/>
              </a:defRPr>
            </a:lvl4pPr>
            <a:lvl5pPr marL="2057400" indent="-228600" eaLnBrk="0" hangingPunct="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3C619845-50DE-46F4-ADAC-80D4F154020A}" type="slidenum">
              <a:rPr lang="de-DE" altLang="de-DE" smtClean="0"/>
              <a:pPr eaLnBrk="1" hangingPunct="1">
                <a:spcBef>
                  <a:spcPct val="0"/>
                </a:spcBef>
              </a:pPr>
              <a:t>40</a:t>
            </a:fld>
            <a:endParaRPr lang="tr-TR" altLang="de-DE"/>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568" tIns="43785" rIns="87568" bIns="43785"/>
          <a:lstStyle/>
          <a:p>
            <a:pPr eaLnBrk="1" hangingPunct="1"/>
            <a:endParaRPr lang="en-US" altLang="de-DE"/>
          </a:p>
        </p:txBody>
      </p:sp>
    </p:spTree>
    <p:extLst>
      <p:ext uri="{BB962C8B-B14F-4D97-AF65-F5344CB8AC3E}">
        <p14:creationId xmlns:p14="http://schemas.microsoft.com/office/powerpoint/2010/main" val="6350464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tr-TR" i="0" dirty="0">
                <a:latin typeface="Times New Roman" charset="0"/>
              </a:rPr>
              <a:t>Bulgular bireysel ve grup MKT'nin temelidir!</a:t>
            </a:r>
          </a:p>
          <a:p>
            <a:r>
              <a:rPr lang="tr-TR" i="0" dirty="0">
                <a:latin typeface="Times New Roman" charset="0"/>
              </a:rPr>
              <a:t>Tek fark,</a:t>
            </a:r>
            <a:r>
              <a:rPr lang="tr-TR"/>
              <a:t> </a:t>
            </a:r>
            <a:r>
              <a:rPr lang="tr-TR" i="0" dirty="0">
                <a:latin typeface="Times New Roman" charset="0"/>
              </a:rPr>
              <a:t>DV’nin nasıl işlendiğidir, çünkü MKT+ hastaya bireysel anlamda da yanıt verir</a:t>
            </a:r>
            <a:r>
              <a:rPr lang="tr-TR"/>
              <a:t> </a:t>
            </a:r>
          </a:p>
          <a:p>
            <a:r>
              <a:rPr lang="tr-TR" altLang="de-DE" b="0" i="0" dirty="0">
                <a:latin typeface="Times New Roman" panose="02020603050405020304" pitchFamily="18" charset="0"/>
              </a:rPr>
              <a:t>Yarın, bireysel terapideki uygulamaları takip etmektedir</a:t>
            </a:r>
          </a:p>
        </p:txBody>
      </p:sp>
    </p:spTree>
    <p:extLst>
      <p:ext uri="{BB962C8B-B14F-4D97-AF65-F5344CB8AC3E}">
        <p14:creationId xmlns:p14="http://schemas.microsoft.com/office/powerpoint/2010/main" val="10337697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90000"/>
              </a:lnSpc>
              <a:spcBef>
                <a:spcPct val="30000"/>
              </a:spcBef>
              <a:spcAft>
                <a:spcPct val="0"/>
              </a:spcAft>
              <a:buClrTx/>
              <a:buSzTx/>
              <a:buFontTx/>
              <a:buNone/>
              <a:tabLst/>
              <a:defRPr/>
            </a:pPr>
            <a:r>
              <a:rPr lang="tr-TR" altLang="de-DE" b="0" i="0" dirty="0">
                <a:latin typeface="Times New Roman" panose="02020603050405020304" pitchFamily="18" charset="0"/>
              </a:rPr>
              <a:t>Atıf, olayların gerçekleşmesi için sebeplerin niteliğidir. Genel olarak, başarısızlığı şartlardan ziyade başkalarına</a:t>
            </a:r>
            <a:r>
              <a:rPr lang="tr-TR"/>
              <a:t> </a:t>
            </a:r>
            <a:r>
              <a:rPr lang="tr-TR" b="0" i="0" dirty="0">
                <a:latin typeface="Times New Roman" charset="0"/>
              </a:rPr>
              <a:t>ve kendinden ziyade başarıya atfetme eğilimi vardır.</a:t>
            </a:r>
            <a:r>
              <a:rPr lang="tr-TR"/>
              <a:t>  </a:t>
            </a:r>
            <a:r>
              <a:rPr lang="tr-TR" b="0" i="0" dirty="0">
                <a:latin typeface="Times New Roman" charset="0"/>
              </a:rPr>
              <a:t> Bu sözde Kendine hizmet eden önyargı, benlik saygısını korumaya yöneliktir.</a:t>
            </a:r>
            <a:r>
              <a:rPr lang="en-US" b="0" i="0" dirty="0">
                <a:latin typeface="Times New Roman" charset="0"/>
              </a:rPr>
              <a:t>
</a:t>
            </a:r>
            <a:br/>
            <a:r>
              <a:rPr lang="tr-TR" b="0" i="0" dirty="0">
                <a:latin typeface="Times New Roman" charset="0"/>
              </a:rPr>
              <a:t>. Paranoyak fikirleri olan insanlarda, kendi kendine yeterlilik yönünde bir eğilim defalarca gözlemlenmiştir. </a:t>
            </a:r>
            <a:r>
              <a:rPr lang="tr-TR"/>
              <a:t> </a:t>
            </a:r>
            <a:r>
              <a:rPr lang="tr-TR" altLang="de-DE" b="0" i="0" dirty="0">
                <a:latin typeface="Times New Roman" panose="02020603050405020304" pitchFamily="18" charset="0"/>
              </a:rPr>
              <a:t>Başarısızlık dışsaldır,</a:t>
            </a:r>
            <a:r>
              <a:rPr lang="tr-TR"/>
              <a:t> </a:t>
            </a:r>
            <a:r>
              <a:rPr lang="tr-TR" altLang="de-DE" b="0" i="0" dirty="0">
                <a:latin typeface="Times New Roman" panose="02020603050405020304" pitchFamily="18" charset="0"/>
              </a:rPr>
              <a:t>başkalarına/kurumlara ve başarının kendisine atfedilir. </a:t>
            </a:r>
            <a:r>
              <a:rPr lang="tr-TR" altLang="de-DE" sz="1800" b="1" i="1" kern="1200" dirty="0">
                <a:solidFill>
                  <a:schemeClr val="tx1"/>
                </a:solidFill>
                <a:effectLst/>
                <a:latin typeface="Times New Roman" pitchFamily="49" charset="0"/>
              </a:rPr>
              <a:t>Paranoid düşünceler, özgüveni sağlamlaştırmak için söz konusu kendine hizmet eden eğilimden kaynaklanmaktadır. </a:t>
            </a:r>
            <a:endParaRPr lang="tr-TR" b="0" dirty="0">
              <a:latin typeface="Times New Roman" charset="0"/>
              <a:ea typeface="MS PGothic" charset="0"/>
            </a:endParaRPr>
          </a:p>
        </p:txBody>
      </p:sp>
    </p:spTree>
    <p:extLst>
      <p:ext uri="{BB962C8B-B14F-4D97-AF65-F5344CB8AC3E}">
        <p14:creationId xmlns:p14="http://schemas.microsoft.com/office/powerpoint/2010/main" val="4420834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055"/>
          <p:cNvSpPr txBox="1">
            <a:spLocks noGrp="1" noChangeArrowheads="1"/>
          </p:cNvSpPr>
          <p:nvPr/>
        </p:nvSpPr>
        <p:spPr bwMode="auto">
          <a:xfrm>
            <a:off x="5797550" y="6745288"/>
            <a:ext cx="4437063"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511" tIns="47255" rIns="94511" bIns="47255" anchor="b"/>
          <a:lstStyle>
            <a:lvl1pPr defTabSz="944563">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1pPr>
            <a:lvl2pPr marL="742950" indent="-285750" defTabSz="944563">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2pPr>
            <a:lvl3pPr marL="1143000" indent="-228600" defTabSz="944563">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3pPr>
            <a:lvl4pPr marL="1600200" indent="-228600" defTabSz="944563">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4pPr>
            <a:lvl5pPr marL="2057400" indent="-228600" defTabSz="944563">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5pPr>
            <a:lvl6pPr marL="2514600" indent="-228600" defTabSz="944563"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6pPr>
            <a:lvl7pPr marL="2971800" indent="-228600" defTabSz="944563"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7pPr>
            <a:lvl8pPr marL="3429000" indent="-228600" defTabSz="944563"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8pPr>
            <a:lvl9pPr marL="3886200" indent="-228600" defTabSz="944563"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9pPr>
          </a:lstStyle>
          <a:p>
            <a:pPr algn="r" eaLnBrk="1" hangingPunct="1"/>
            <a:fld id="{297F0168-8FEB-47AA-BB2C-E4D09D2AEDD3}" type="slidenum">
              <a:rPr lang="en-US" altLang="de-DE" sz="1300">
                <a:cs typeface="Times New Roman" panose="02020603050405020304" pitchFamily="18" charset="0"/>
              </a:rPr>
              <a:pPr algn="r" eaLnBrk="1" hangingPunct="1"/>
              <a:t>43</a:t>
            </a:fld>
            <a:endParaRPr lang="tr-TR" altLang="de-DE" sz="1300">
              <a:cs typeface="Times New Roman" panose="02020603050405020304" pitchFamily="18" charset="0"/>
            </a:endParaRPr>
          </a:p>
        </p:txBody>
      </p:sp>
      <p:sp>
        <p:nvSpPr>
          <p:cNvPr id="66562" name="Rectangle 2"/>
          <p:cNvSpPr>
            <a:spLocks noGrp="1" noRot="1" noChangeAspect="1" noChangeArrowheads="1" noTextEdit="1"/>
          </p:cNvSpPr>
          <p:nvPr>
            <p:ph type="sldImg"/>
          </p:nvPr>
        </p:nvSpPr>
        <p:spPr>
          <a:xfrm>
            <a:off x="3343275" y="531813"/>
            <a:ext cx="3551238" cy="2663825"/>
          </a:xfrm>
          <a:ln/>
        </p:spPr>
      </p:sp>
      <p:sp>
        <p:nvSpPr>
          <p:cNvPr id="66563" name="Rectangle 3"/>
          <p:cNvSpPr>
            <a:spLocks noGrp="1" noChangeArrowheads="1"/>
          </p:cNvSpPr>
          <p:nvPr>
            <p:ph type="body" idx="1"/>
          </p:nvPr>
        </p:nvSpPr>
        <p:spPr>
          <a:xfrm>
            <a:off x="1363663" y="3371850"/>
            <a:ext cx="7507287" cy="3195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511" tIns="47255" rIns="94511" bIns="47255" anchor="t"/>
          <a:lstStyle/>
          <a:p>
            <a:pPr eaLnBrk="1" hangingPunct="1"/>
            <a:endParaRPr lang="de-DE" altLang="de-DE" dirty="0">
              <a:latin typeface="Times New Roman" panose="02020603050405020304" pitchFamily="18" charset="0"/>
            </a:endParaRPr>
          </a:p>
        </p:txBody>
      </p:sp>
      <p:sp>
        <p:nvSpPr>
          <p:cNvPr id="66564" name="AutoShape 4"/>
          <p:cNvSpPr>
            <a:spLocks noChangeArrowheads="1"/>
          </p:cNvSpPr>
          <p:nvPr/>
        </p:nvSpPr>
        <p:spPr bwMode="auto">
          <a:xfrm>
            <a:off x="1171575" y="4098925"/>
            <a:ext cx="7888288" cy="1247775"/>
          </a:xfrm>
          <a:prstGeom prst="wedgeEllipseCallout">
            <a:avLst>
              <a:gd name="adj1" fmla="val -38046"/>
              <a:gd name="adj2" fmla="val 31218"/>
            </a:avLst>
          </a:prstGeom>
          <a:solidFill>
            <a:schemeClr val="bg1"/>
          </a:solidFill>
          <a:ln w="9525">
            <a:solidFill>
              <a:schemeClr val="tx1"/>
            </a:solidFill>
            <a:miter lim="800000"/>
            <a:headEnd/>
            <a:tailEnd/>
          </a:ln>
        </p:spPr>
        <p:txBody>
          <a:bodyPr lIns="87251" tIns="43626" rIns="87251" bIns="43626"/>
          <a:lstStyle>
            <a:lvl1pPr defTabSz="873125">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1pPr>
            <a:lvl2pPr marL="742950" indent="-285750" defTabSz="873125">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2pPr>
            <a:lvl3pPr marL="1143000" indent="-228600" defTabSz="873125">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3pPr>
            <a:lvl4pPr marL="1600200" indent="-228600" defTabSz="873125">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4pPr>
            <a:lvl5pPr marL="2057400" indent="-228600" defTabSz="873125">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5pPr>
            <a:lvl6pPr marL="2514600" indent="-228600" defTabSz="873125"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6pPr>
            <a:lvl7pPr marL="2971800" indent="-228600" defTabSz="873125"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7pPr>
            <a:lvl8pPr marL="3429000" indent="-228600" defTabSz="873125"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8pPr>
            <a:lvl9pPr marL="3886200" indent="-228600" defTabSz="873125"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9pPr>
          </a:lstStyle>
          <a:p>
            <a:pPr algn="ctr" eaLnBrk="1" hangingPunct="1"/>
            <a:r>
              <a:rPr lang="tr-TR" altLang="de-DE" sz="1500"/>
              <a:t>Dün / Bugün grupta yükleme tarzı hakkında konuştuk, Özellikle hatırladığınız bir husus var mı?</a:t>
            </a:r>
          </a:p>
        </p:txBody>
      </p:sp>
    </p:spTree>
    <p:extLst>
      <p:ext uri="{BB962C8B-B14F-4D97-AF65-F5344CB8AC3E}">
        <p14:creationId xmlns:p14="http://schemas.microsoft.com/office/powerpoint/2010/main" val="13952003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055"/>
          <p:cNvSpPr>
            <a:spLocks noGrp="1" noChangeArrowheads="1"/>
          </p:cNvSpPr>
          <p:nvPr>
            <p:ph type="sldNum" sz="quarter" idx="5"/>
          </p:nvPr>
        </p:nvSpPr>
        <p:spPr>
          <a:xfrm>
            <a:off x="3778250" y="9380538"/>
            <a:ext cx="2890838" cy="492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eaLnBrk="0" hangingPunct="0">
              <a:spcBef>
                <a:spcPct val="30000"/>
              </a:spcBef>
              <a:defRPr sz="1200">
                <a:solidFill>
                  <a:schemeClr val="tx1"/>
                </a:solidFill>
                <a:latin typeface="Times New Roman" pitchFamily="18" charset="0"/>
                <a:cs typeface="Times New Roman" pitchFamily="18" charset="0"/>
              </a:defRPr>
            </a:lvl1pPr>
            <a:lvl2pPr marL="37931725" indent="-37474525" defTabSz="944563" eaLnBrk="0" hangingPunct="0">
              <a:spcBef>
                <a:spcPct val="30000"/>
              </a:spcBef>
              <a:defRPr sz="1200">
                <a:solidFill>
                  <a:schemeClr val="tx1"/>
                </a:solidFill>
                <a:latin typeface="Times New Roman" pitchFamily="18" charset="0"/>
                <a:cs typeface="Times New Roman" pitchFamily="18" charset="0"/>
              </a:defRPr>
            </a:lvl2pPr>
            <a:lvl3pPr marL="1143000" indent="-228600" defTabSz="944563" eaLnBrk="0" hangingPunct="0">
              <a:spcBef>
                <a:spcPct val="30000"/>
              </a:spcBef>
              <a:defRPr sz="1200">
                <a:solidFill>
                  <a:schemeClr val="tx1"/>
                </a:solidFill>
                <a:latin typeface="Times New Roman" pitchFamily="18" charset="0"/>
                <a:cs typeface="Times New Roman" pitchFamily="18" charset="0"/>
              </a:defRPr>
            </a:lvl3pPr>
            <a:lvl4pPr marL="1600200" indent="-228600" defTabSz="944563" eaLnBrk="0" hangingPunct="0">
              <a:spcBef>
                <a:spcPct val="30000"/>
              </a:spcBef>
              <a:defRPr sz="1200">
                <a:solidFill>
                  <a:schemeClr val="tx1"/>
                </a:solidFill>
                <a:latin typeface="Times New Roman" pitchFamily="18" charset="0"/>
                <a:cs typeface="Times New Roman" pitchFamily="18" charset="0"/>
              </a:defRPr>
            </a:lvl4pPr>
            <a:lvl5pPr marL="2057400" indent="-228600" defTabSz="944563" eaLnBrk="0" hangingPunct="0">
              <a:spcBef>
                <a:spcPct val="30000"/>
              </a:spcBef>
              <a:defRPr sz="1200">
                <a:solidFill>
                  <a:schemeClr val="tx1"/>
                </a:solidFill>
                <a:latin typeface="Times New Roman" pitchFamily="18" charset="0"/>
                <a:cs typeface="Times New Roman" pitchFamily="18" charset="0"/>
              </a:defRPr>
            </a:lvl5pPr>
            <a:lvl6pPr marL="25146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AE4B8DC2-76B0-422C-AF69-52C2E181B1AD}" type="slidenum">
              <a:rPr lang="en-US" altLang="de-DE" sz="1300" smtClean="0">
                <a:latin typeface="Verdana" pitchFamily="34" charset="0"/>
              </a:rPr>
              <a:pPr eaLnBrk="1" hangingPunct="1">
                <a:spcBef>
                  <a:spcPct val="0"/>
                </a:spcBef>
              </a:pPr>
              <a:t>44</a:t>
            </a:fld>
            <a:endParaRPr lang="tr-TR" altLang="de-DE" sz="1300">
              <a:latin typeface="Verdana" pitchFamily="34" charset="0"/>
            </a:endParaRPr>
          </a:p>
        </p:txBody>
      </p:sp>
      <p:sp>
        <p:nvSpPr>
          <p:cNvPr id="53251" name="Rectangle 2"/>
          <p:cNvSpPr>
            <a:spLocks noGrp="1" noRot="1" noChangeAspect="1" noChangeArrowheads="1" noTextEdit="1"/>
          </p:cNvSpPr>
          <p:nvPr>
            <p:ph type="sldImg"/>
          </p:nvPr>
        </p:nvSpPr>
        <p:spPr>
          <a:xfrm>
            <a:off x="866775" y="739775"/>
            <a:ext cx="4937125" cy="3703638"/>
          </a:xfrm>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Times New Roman" pitchFamily="18" charset="0"/>
              <a:cs typeface="Times New Roman" pitchFamily="18" charset="0"/>
            </a:endParaRPr>
          </a:p>
        </p:txBody>
      </p:sp>
    </p:spTree>
    <p:extLst>
      <p:ext uri="{BB962C8B-B14F-4D97-AF65-F5344CB8AC3E}">
        <p14:creationId xmlns:p14="http://schemas.microsoft.com/office/powerpoint/2010/main" val="10993833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055"/>
          <p:cNvSpPr>
            <a:spLocks noGrp="1" noChangeArrowheads="1"/>
          </p:cNvSpPr>
          <p:nvPr>
            <p:ph type="sldNum" sz="quarter" idx="5"/>
          </p:nvPr>
        </p:nvSpPr>
        <p:spPr>
          <a:xfrm>
            <a:off x="3778250" y="9380538"/>
            <a:ext cx="2890838" cy="492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eaLnBrk="0" hangingPunct="0">
              <a:spcBef>
                <a:spcPct val="30000"/>
              </a:spcBef>
              <a:defRPr sz="1200">
                <a:solidFill>
                  <a:schemeClr val="tx1"/>
                </a:solidFill>
                <a:latin typeface="Times New Roman" pitchFamily="18" charset="0"/>
                <a:cs typeface="Times New Roman" pitchFamily="18" charset="0"/>
              </a:defRPr>
            </a:lvl1pPr>
            <a:lvl2pPr marL="37931725" indent="-37474525" defTabSz="944563" eaLnBrk="0" hangingPunct="0">
              <a:spcBef>
                <a:spcPct val="30000"/>
              </a:spcBef>
              <a:defRPr sz="1200">
                <a:solidFill>
                  <a:schemeClr val="tx1"/>
                </a:solidFill>
                <a:latin typeface="Times New Roman" pitchFamily="18" charset="0"/>
                <a:cs typeface="Times New Roman" pitchFamily="18" charset="0"/>
              </a:defRPr>
            </a:lvl2pPr>
            <a:lvl3pPr marL="1143000" indent="-228600" defTabSz="944563" eaLnBrk="0" hangingPunct="0">
              <a:spcBef>
                <a:spcPct val="30000"/>
              </a:spcBef>
              <a:defRPr sz="1200">
                <a:solidFill>
                  <a:schemeClr val="tx1"/>
                </a:solidFill>
                <a:latin typeface="Times New Roman" pitchFamily="18" charset="0"/>
                <a:cs typeface="Times New Roman" pitchFamily="18" charset="0"/>
              </a:defRPr>
            </a:lvl3pPr>
            <a:lvl4pPr marL="1600200" indent="-228600" defTabSz="944563" eaLnBrk="0" hangingPunct="0">
              <a:spcBef>
                <a:spcPct val="30000"/>
              </a:spcBef>
              <a:defRPr sz="1200">
                <a:solidFill>
                  <a:schemeClr val="tx1"/>
                </a:solidFill>
                <a:latin typeface="Times New Roman" pitchFamily="18" charset="0"/>
                <a:cs typeface="Times New Roman" pitchFamily="18" charset="0"/>
              </a:defRPr>
            </a:lvl4pPr>
            <a:lvl5pPr marL="2057400" indent="-228600" defTabSz="944563" eaLnBrk="0" hangingPunct="0">
              <a:spcBef>
                <a:spcPct val="30000"/>
              </a:spcBef>
              <a:defRPr sz="1200">
                <a:solidFill>
                  <a:schemeClr val="tx1"/>
                </a:solidFill>
                <a:latin typeface="Times New Roman" pitchFamily="18" charset="0"/>
                <a:cs typeface="Times New Roman" pitchFamily="18" charset="0"/>
              </a:defRPr>
            </a:lvl5pPr>
            <a:lvl6pPr marL="25146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7CDDC4F8-9F24-4555-BFB1-EDD456DA48BB}" type="slidenum">
              <a:rPr lang="en-US" altLang="de-DE" sz="1300" smtClean="0">
                <a:latin typeface="Verdana" pitchFamily="34" charset="0"/>
              </a:rPr>
              <a:pPr eaLnBrk="1" hangingPunct="1">
                <a:spcBef>
                  <a:spcPct val="0"/>
                </a:spcBef>
              </a:pPr>
              <a:t>45</a:t>
            </a:fld>
            <a:endParaRPr lang="tr-TR" altLang="de-DE" sz="1300">
              <a:latin typeface="Verdana" pitchFamily="34" charset="0"/>
            </a:endParaRPr>
          </a:p>
        </p:txBody>
      </p:sp>
      <p:sp>
        <p:nvSpPr>
          <p:cNvPr id="54275" name="Rectangle 2"/>
          <p:cNvSpPr>
            <a:spLocks noGrp="1" noRot="1" noChangeAspect="1" noChangeArrowheads="1" noTextEdit="1"/>
          </p:cNvSpPr>
          <p:nvPr>
            <p:ph type="sldImg"/>
          </p:nvPr>
        </p:nvSpPr>
        <p:spPr>
          <a:xfrm>
            <a:off x="866775" y="739775"/>
            <a:ext cx="4937125" cy="3703638"/>
          </a:xfrm>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Times New Roman" pitchFamily="18" charset="0"/>
              <a:cs typeface="Times New Roman" pitchFamily="18" charset="0"/>
            </a:endParaRPr>
          </a:p>
        </p:txBody>
      </p:sp>
    </p:spTree>
    <p:extLst>
      <p:ext uri="{BB962C8B-B14F-4D97-AF65-F5344CB8AC3E}">
        <p14:creationId xmlns:p14="http://schemas.microsoft.com/office/powerpoint/2010/main" val="42627326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055"/>
          <p:cNvSpPr txBox="1">
            <a:spLocks noGrp="1" noChangeArrowheads="1"/>
          </p:cNvSpPr>
          <p:nvPr/>
        </p:nvSpPr>
        <p:spPr bwMode="auto">
          <a:xfrm>
            <a:off x="3778250" y="9380538"/>
            <a:ext cx="28908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511" tIns="47255" rIns="94511" bIns="47255" anchor="b"/>
          <a:lstStyle>
            <a:lvl1pPr defTabSz="944563" eaLnBrk="0" hangingPunct="0">
              <a:spcBef>
                <a:spcPct val="30000"/>
              </a:spcBef>
              <a:defRPr sz="1200">
                <a:solidFill>
                  <a:schemeClr val="tx1"/>
                </a:solidFill>
                <a:latin typeface="Times New Roman" pitchFamily="18" charset="0"/>
                <a:cs typeface="Times New Roman" pitchFamily="18" charset="0"/>
              </a:defRPr>
            </a:lvl1pPr>
            <a:lvl2pPr marL="37931725" indent="-37474525" defTabSz="944563" eaLnBrk="0" hangingPunct="0">
              <a:spcBef>
                <a:spcPct val="30000"/>
              </a:spcBef>
              <a:defRPr sz="1200">
                <a:solidFill>
                  <a:schemeClr val="tx1"/>
                </a:solidFill>
                <a:latin typeface="Times New Roman" pitchFamily="18" charset="0"/>
                <a:cs typeface="Times New Roman" pitchFamily="18" charset="0"/>
              </a:defRPr>
            </a:lvl2pPr>
            <a:lvl3pPr marL="1143000" indent="-228600" defTabSz="944563" eaLnBrk="0" hangingPunct="0">
              <a:spcBef>
                <a:spcPct val="30000"/>
              </a:spcBef>
              <a:defRPr sz="1200">
                <a:solidFill>
                  <a:schemeClr val="tx1"/>
                </a:solidFill>
                <a:latin typeface="Times New Roman" pitchFamily="18" charset="0"/>
                <a:cs typeface="Times New Roman" pitchFamily="18" charset="0"/>
              </a:defRPr>
            </a:lvl3pPr>
            <a:lvl4pPr marL="1600200" indent="-228600" defTabSz="944563" eaLnBrk="0" hangingPunct="0">
              <a:spcBef>
                <a:spcPct val="30000"/>
              </a:spcBef>
              <a:defRPr sz="1200">
                <a:solidFill>
                  <a:schemeClr val="tx1"/>
                </a:solidFill>
                <a:latin typeface="Times New Roman" pitchFamily="18" charset="0"/>
                <a:cs typeface="Times New Roman" pitchFamily="18" charset="0"/>
              </a:defRPr>
            </a:lvl4pPr>
            <a:lvl5pPr marL="2057400" indent="-228600" defTabSz="944563" eaLnBrk="0" hangingPunct="0">
              <a:spcBef>
                <a:spcPct val="30000"/>
              </a:spcBef>
              <a:defRPr sz="1200">
                <a:solidFill>
                  <a:schemeClr val="tx1"/>
                </a:solidFill>
                <a:latin typeface="Times New Roman" pitchFamily="18" charset="0"/>
                <a:cs typeface="Times New Roman" pitchFamily="18" charset="0"/>
              </a:defRPr>
            </a:lvl5pPr>
            <a:lvl6pPr marL="25146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algn="r" eaLnBrk="1" hangingPunct="1">
              <a:spcBef>
                <a:spcPct val="0"/>
              </a:spcBef>
            </a:pPr>
            <a:fld id="{71E66635-651E-4D90-9B93-DC623886E12D}" type="slidenum">
              <a:rPr lang="en-US" altLang="de-DE" sz="1300">
                <a:latin typeface="Verdana" pitchFamily="34" charset="0"/>
              </a:rPr>
              <a:pPr algn="r" eaLnBrk="1" hangingPunct="1">
                <a:spcBef>
                  <a:spcPct val="0"/>
                </a:spcBef>
              </a:pPr>
              <a:t>46</a:t>
            </a:fld>
            <a:endParaRPr lang="tr-TR" altLang="de-DE" sz="1300">
              <a:latin typeface="Verdana" pitchFamily="34" charset="0"/>
            </a:endParaRPr>
          </a:p>
        </p:txBody>
      </p:sp>
      <p:sp>
        <p:nvSpPr>
          <p:cNvPr id="56323" name="Rectangle 2"/>
          <p:cNvSpPr>
            <a:spLocks noGrp="1" noRot="1" noChangeAspect="1" noChangeArrowheads="1" noTextEdit="1"/>
          </p:cNvSpPr>
          <p:nvPr>
            <p:ph type="sldImg"/>
          </p:nvPr>
        </p:nvSpPr>
        <p:spPr>
          <a:xfrm>
            <a:off x="866775" y="739775"/>
            <a:ext cx="4937125" cy="3703638"/>
          </a:xfrm>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Times New Roman" pitchFamily="18" charset="0"/>
              <a:cs typeface="Times New Roman" pitchFamily="18" charset="0"/>
            </a:endParaRPr>
          </a:p>
        </p:txBody>
      </p:sp>
    </p:spTree>
    <p:extLst>
      <p:ext uri="{BB962C8B-B14F-4D97-AF65-F5344CB8AC3E}">
        <p14:creationId xmlns:p14="http://schemas.microsoft.com/office/powerpoint/2010/main" val="35977166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055"/>
          <p:cNvSpPr txBox="1">
            <a:spLocks noGrp="1" noChangeArrowheads="1"/>
          </p:cNvSpPr>
          <p:nvPr/>
        </p:nvSpPr>
        <p:spPr bwMode="auto">
          <a:xfrm>
            <a:off x="3778250" y="9380538"/>
            <a:ext cx="28908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511" tIns="47255" rIns="94511" bIns="47255" anchor="b"/>
          <a:lstStyle>
            <a:lvl1pPr defTabSz="944563" eaLnBrk="0" hangingPunct="0">
              <a:spcBef>
                <a:spcPct val="30000"/>
              </a:spcBef>
              <a:defRPr sz="1200">
                <a:solidFill>
                  <a:schemeClr val="tx1"/>
                </a:solidFill>
                <a:latin typeface="Times New Roman" pitchFamily="18" charset="0"/>
                <a:cs typeface="Times New Roman" pitchFamily="18" charset="0"/>
              </a:defRPr>
            </a:lvl1pPr>
            <a:lvl2pPr marL="37931725" indent="-37474525" defTabSz="944563" eaLnBrk="0" hangingPunct="0">
              <a:spcBef>
                <a:spcPct val="30000"/>
              </a:spcBef>
              <a:defRPr sz="1200">
                <a:solidFill>
                  <a:schemeClr val="tx1"/>
                </a:solidFill>
                <a:latin typeface="Times New Roman" pitchFamily="18" charset="0"/>
                <a:cs typeface="Times New Roman" pitchFamily="18" charset="0"/>
              </a:defRPr>
            </a:lvl2pPr>
            <a:lvl3pPr marL="1143000" indent="-228600" defTabSz="944563" eaLnBrk="0" hangingPunct="0">
              <a:spcBef>
                <a:spcPct val="30000"/>
              </a:spcBef>
              <a:defRPr sz="1200">
                <a:solidFill>
                  <a:schemeClr val="tx1"/>
                </a:solidFill>
                <a:latin typeface="Times New Roman" pitchFamily="18" charset="0"/>
                <a:cs typeface="Times New Roman" pitchFamily="18" charset="0"/>
              </a:defRPr>
            </a:lvl3pPr>
            <a:lvl4pPr marL="1600200" indent="-228600" defTabSz="944563" eaLnBrk="0" hangingPunct="0">
              <a:spcBef>
                <a:spcPct val="30000"/>
              </a:spcBef>
              <a:defRPr sz="1200">
                <a:solidFill>
                  <a:schemeClr val="tx1"/>
                </a:solidFill>
                <a:latin typeface="Times New Roman" pitchFamily="18" charset="0"/>
                <a:cs typeface="Times New Roman" pitchFamily="18" charset="0"/>
              </a:defRPr>
            </a:lvl4pPr>
            <a:lvl5pPr marL="2057400" indent="-228600" defTabSz="944563" eaLnBrk="0" hangingPunct="0">
              <a:spcBef>
                <a:spcPct val="30000"/>
              </a:spcBef>
              <a:defRPr sz="1200">
                <a:solidFill>
                  <a:schemeClr val="tx1"/>
                </a:solidFill>
                <a:latin typeface="Times New Roman" pitchFamily="18" charset="0"/>
                <a:cs typeface="Times New Roman" pitchFamily="18" charset="0"/>
              </a:defRPr>
            </a:lvl5pPr>
            <a:lvl6pPr marL="25146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algn="r" eaLnBrk="1" hangingPunct="1">
              <a:spcBef>
                <a:spcPct val="0"/>
              </a:spcBef>
            </a:pPr>
            <a:fld id="{71E66635-651E-4D90-9B93-DC623886E12D}" type="slidenum">
              <a:rPr lang="en-US" altLang="de-DE" sz="1300">
                <a:latin typeface="Verdana" pitchFamily="34" charset="0"/>
              </a:rPr>
              <a:pPr algn="r" eaLnBrk="1" hangingPunct="1">
                <a:spcBef>
                  <a:spcPct val="0"/>
                </a:spcBef>
              </a:pPr>
              <a:t>47</a:t>
            </a:fld>
            <a:endParaRPr lang="tr-TR" altLang="de-DE" sz="1300">
              <a:latin typeface="Verdana" pitchFamily="34" charset="0"/>
            </a:endParaRPr>
          </a:p>
        </p:txBody>
      </p:sp>
      <p:sp>
        <p:nvSpPr>
          <p:cNvPr id="56323" name="Rectangle 2"/>
          <p:cNvSpPr>
            <a:spLocks noGrp="1" noRot="1" noChangeAspect="1" noChangeArrowheads="1" noTextEdit="1"/>
          </p:cNvSpPr>
          <p:nvPr>
            <p:ph type="sldImg"/>
          </p:nvPr>
        </p:nvSpPr>
        <p:spPr>
          <a:xfrm>
            <a:off x="866775" y="739775"/>
            <a:ext cx="4937125" cy="3703638"/>
          </a:xfrm>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Times New Roman" pitchFamily="18" charset="0"/>
              <a:cs typeface="Times New Roman" pitchFamily="18" charset="0"/>
            </a:endParaRPr>
          </a:p>
        </p:txBody>
      </p:sp>
    </p:spTree>
    <p:extLst>
      <p:ext uri="{BB962C8B-B14F-4D97-AF65-F5344CB8AC3E}">
        <p14:creationId xmlns:p14="http://schemas.microsoft.com/office/powerpoint/2010/main" val="27710744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055"/>
          <p:cNvSpPr>
            <a:spLocks noGrp="1" noChangeArrowheads="1"/>
          </p:cNvSpPr>
          <p:nvPr>
            <p:ph type="sldNum" sz="quarter" idx="5"/>
          </p:nvPr>
        </p:nvSpPr>
        <p:spPr>
          <a:xfrm>
            <a:off x="3778250" y="9380538"/>
            <a:ext cx="2890838" cy="492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eaLnBrk="0" hangingPunct="0">
              <a:spcBef>
                <a:spcPct val="30000"/>
              </a:spcBef>
              <a:defRPr sz="1200">
                <a:solidFill>
                  <a:schemeClr val="tx1"/>
                </a:solidFill>
                <a:latin typeface="Times New Roman" pitchFamily="18" charset="0"/>
                <a:cs typeface="Times New Roman" pitchFamily="18" charset="0"/>
              </a:defRPr>
            </a:lvl1pPr>
            <a:lvl2pPr marL="37931725" indent="-37474525" defTabSz="944563" eaLnBrk="0" hangingPunct="0">
              <a:spcBef>
                <a:spcPct val="30000"/>
              </a:spcBef>
              <a:defRPr sz="1200">
                <a:solidFill>
                  <a:schemeClr val="tx1"/>
                </a:solidFill>
                <a:latin typeface="Times New Roman" pitchFamily="18" charset="0"/>
                <a:cs typeface="Times New Roman" pitchFamily="18" charset="0"/>
              </a:defRPr>
            </a:lvl2pPr>
            <a:lvl3pPr marL="1143000" indent="-228600" defTabSz="944563" eaLnBrk="0" hangingPunct="0">
              <a:spcBef>
                <a:spcPct val="30000"/>
              </a:spcBef>
              <a:defRPr sz="1200">
                <a:solidFill>
                  <a:schemeClr val="tx1"/>
                </a:solidFill>
                <a:latin typeface="Times New Roman" pitchFamily="18" charset="0"/>
                <a:cs typeface="Times New Roman" pitchFamily="18" charset="0"/>
              </a:defRPr>
            </a:lvl3pPr>
            <a:lvl4pPr marL="1600200" indent="-228600" defTabSz="944563" eaLnBrk="0" hangingPunct="0">
              <a:spcBef>
                <a:spcPct val="30000"/>
              </a:spcBef>
              <a:defRPr sz="1200">
                <a:solidFill>
                  <a:schemeClr val="tx1"/>
                </a:solidFill>
                <a:latin typeface="Times New Roman" pitchFamily="18" charset="0"/>
                <a:cs typeface="Times New Roman" pitchFamily="18" charset="0"/>
              </a:defRPr>
            </a:lvl4pPr>
            <a:lvl5pPr marL="2057400" indent="-228600" defTabSz="944563" eaLnBrk="0" hangingPunct="0">
              <a:spcBef>
                <a:spcPct val="30000"/>
              </a:spcBef>
              <a:defRPr sz="1200">
                <a:solidFill>
                  <a:schemeClr val="tx1"/>
                </a:solidFill>
                <a:latin typeface="Times New Roman" pitchFamily="18" charset="0"/>
                <a:cs typeface="Times New Roman" pitchFamily="18" charset="0"/>
              </a:defRPr>
            </a:lvl5pPr>
            <a:lvl6pPr marL="25146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AA489179-0279-4442-A21C-485F7A57AC51}" type="slidenum">
              <a:rPr lang="en-US" altLang="de-DE" sz="1300" smtClean="0">
                <a:latin typeface="Verdana" pitchFamily="34" charset="0"/>
              </a:rPr>
              <a:pPr eaLnBrk="1" hangingPunct="1">
                <a:spcBef>
                  <a:spcPct val="0"/>
                </a:spcBef>
              </a:pPr>
              <a:t>48</a:t>
            </a:fld>
            <a:endParaRPr lang="tr-TR" altLang="de-DE" sz="1300">
              <a:latin typeface="Verdana" pitchFamily="34" charset="0"/>
            </a:endParaRPr>
          </a:p>
        </p:txBody>
      </p:sp>
      <p:sp>
        <p:nvSpPr>
          <p:cNvPr id="57347" name="Rectangle 2"/>
          <p:cNvSpPr>
            <a:spLocks noGrp="1" noRot="1" noChangeAspect="1" noChangeArrowheads="1" noTextEdit="1"/>
          </p:cNvSpPr>
          <p:nvPr>
            <p:ph type="sldImg"/>
          </p:nvPr>
        </p:nvSpPr>
        <p:spPr>
          <a:xfrm>
            <a:off x="866775" y="739775"/>
            <a:ext cx="4937125" cy="3703638"/>
          </a:xfrm>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Times New Roman" pitchFamily="18" charset="0"/>
              <a:cs typeface="Times New Roman" pitchFamily="18" charset="0"/>
            </a:endParaRPr>
          </a:p>
        </p:txBody>
      </p:sp>
    </p:spTree>
    <p:extLst>
      <p:ext uri="{BB962C8B-B14F-4D97-AF65-F5344CB8AC3E}">
        <p14:creationId xmlns:p14="http://schemas.microsoft.com/office/powerpoint/2010/main" val="4620037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055"/>
          <p:cNvSpPr txBox="1">
            <a:spLocks noGrp="1" noChangeArrowheads="1"/>
          </p:cNvSpPr>
          <p:nvPr/>
        </p:nvSpPr>
        <p:spPr bwMode="auto">
          <a:xfrm>
            <a:off x="3778250" y="9380538"/>
            <a:ext cx="28908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511" tIns="47255" rIns="94511" bIns="47255" anchor="b"/>
          <a:lstStyle>
            <a:lvl1pPr defTabSz="944563" eaLnBrk="0" hangingPunct="0">
              <a:spcBef>
                <a:spcPct val="30000"/>
              </a:spcBef>
              <a:defRPr sz="1200">
                <a:solidFill>
                  <a:schemeClr val="tx1"/>
                </a:solidFill>
                <a:latin typeface="Times New Roman" pitchFamily="18" charset="0"/>
                <a:cs typeface="Times New Roman" pitchFamily="18" charset="0"/>
              </a:defRPr>
            </a:lvl1pPr>
            <a:lvl2pPr marL="37931725" indent="-37474525" defTabSz="944563" eaLnBrk="0" hangingPunct="0">
              <a:spcBef>
                <a:spcPct val="30000"/>
              </a:spcBef>
              <a:defRPr sz="1200">
                <a:solidFill>
                  <a:schemeClr val="tx1"/>
                </a:solidFill>
                <a:latin typeface="Times New Roman" pitchFamily="18" charset="0"/>
                <a:cs typeface="Times New Roman" pitchFamily="18" charset="0"/>
              </a:defRPr>
            </a:lvl2pPr>
            <a:lvl3pPr marL="1143000" indent="-228600" defTabSz="944563" eaLnBrk="0" hangingPunct="0">
              <a:spcBef>
                <a:spcPct val="30000"/>
              </a:spcBef>
              <a:defRPr sz="1200">
                <a:solidFill>
                  <a:schemeClr val="tx1"/>
                </a:solidFill>
                <a:latin typeface="Times New Roman" pitchFamily="18" charset="0"/>
                <a:cs typeface="Times New Roman" pitchFamily="18" charset="0"/>
              </a:defRPr>
            </a:lvl3pPr>
            <a:lvl4pPr marL="1600200" indent="-228600" defTabSz="944563" eaLnBrk="0" hangingPunct="0">
              <a:spcBef>
                <a:spcPct val="30000"/>
              </a:spcBef>
              <a:defRPr sz="1200">
                <a:solidFill>
                  <a:schemeClr val="tx1"/>
                </a:solidFill>
                <a:latin typeface="Times New Roman" pitchFamily="18" charset="0"/>
                <a:cs typeface="Times New Roman" pitchFamily="18" charset="0"/>
              </a:defRPr>
            </a:lvl4pPr>
            <a:lvl5pPr marL="2057400" indent="-228600" defTabSz="944563" eaLnBrk="0" hangingPunct="0">
              <a:spcBef>
                <a:spcPct val="30000"/>
              </a:spcBef>
              <a:defRPr sz="1200">
                <a:solidFill>
                  <a:schemeClr val="tx1"/>
                </a:solidFill>
                <a:latin typeface="Times New Roman" pitchFamily="18" charset="0"/>
                <a:cs typeface="Times New Roman" pitchFamily="18" charset="0"/>
              </a:defRPr>
            </a:lvl5pPr>
            <a:lvl6pPr marL="25146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algn="r" eaLnBrk="1" hangingPunct="1">
              <a:spcBef>
                <a:spcPct val="0"/>
              </a:spcBef>
            </a:pPr>
            <a:fld id="{0614BD2F-E31C-43F4-B3DC-E155E50FCBCB}" type="slidenum">
              <a:rPr lang="en-US" altLang="de-DE" sz="1300">
                <a:latin typeface="Verdana" pitchFamily="34" charset="0"/>
              </a:rPr>
              <a:pPr algn="r" eaLnBrk="1" hangingPunct="1">
                <a:spcBef>
                  <a:spcPct val="0"/>
                </a:spcBef>
              </a:pPr>
              <a:t>49</a:t>
            </a:fld>
            <a:endParaRPr lang="tr-TR" altLang="de-DE" sz="1300">
              <a:latin typeface="Verdana" pitchFamily="34" charset="0"/>
            </a:endParaRPr>
          </a:p>
        </p:txBody>
      </p:sp>
      <p:sp>
        <p:nvSpPr>
          <p:cNvPr id="60419" name="Rectangle 2"/>
          <p:cNvSpPr>
            <a:spLocks noGrp="1" noRot="1" noChangeAspect="1" noChangeArrowheads="1" noTextEdit="1"/>
          </p:cNvSpPr>
          <p:nvPr>
            <p:ph type="sldImg"/>
          </p:nvPr>
        </p:nvSpPr>
        <p:spPr>
          <a:xfrm>
            <a:off x="866775" y="739775"/>
            <a:ext cx="4937125" cy="3703638"/>
          </a:xfrm>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Times New Roman" pitchFamily="18" charset="0"/>
              <a:cs typeface="Times New Roman" pitchFamily="18" charset="0"/>
            </a:endParaRPr>
          </a:p>
        </p:txBody>
      </p:sp>
    </p:spTree>
    <p:extLst>
      <p:ext uri="{BB962C8B-B14F-4D97-AF65-F5344CB8AC3E}">
        <p14:creationId xmlns:p14="http://schemas.microsoft.com/office/powerpoint/2010/main" val="3869191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90000"/>
              </a:lnSpc>
              <a:spcBef>
                <a:spcPct val="30000"/>
              </a:spcBef>
              <a:spcAft>
                <a:spcPct val="0"/>
              </a:spcAft>
              <a:buClrTx/>
              <a:buSzTx/>
              <a:buFontTx/>
              <a:buNone/>
              <a:tabLst/>
              <a:defRPr/>
            </a:pPr>
            <a:r>
              <a:rPr lang="tr-TR"/>
              <a:t>Kanıt, uygulamayla elde edilen deneyim, ayakta tedavi gören hasta sayısı</a:t>
            </a:r>
          </a:p>
        </p:txBody>
      </p:sp>
    </p:spTree>
    <p:extLst>
      <p:ext uri="{BB962C8B-B14F-4D97-AF65-F5344CB8AC3E}">
        <p14:creationId xmlns:p14="http://schemas.microsoft.com/office/powerpoint/2010/main" val="8865191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055"/>
          <p:cNvSpPr>
            <a:spLocks noGrp="1" noChangeArrowheads="1"/>
          </p:cNvSpPr>
          <p:nvPr>
            <p:ph type="sldNum" sz="quarter" idx="5"/>
          </p:nvPr>
        </p:nvSpPr>
        <p:spPr>
          <a:xfrm>
            <a:off x="3778250" y="9380538"/>
            <a:ext cx="2890838" cy="492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eaLnBrk="0" hangingPunct="0">
              <a:spcBef>
                <a:spcPct val="30000"/>
              </a:spcBef>
              <a:defRPr sz="1200">
                <a:solidFill>
                  <a:schemeClr val="tx1"/>
                </a:solidFill>
                <a:latin typeface="Times New Roman" pitchFamily="18" charset="0"/>
                <a:cs typeface="Times New Roman" pitchFamily="18" charset="0"/>
              </a:defRPr>
            </a:lvl1pPr>
            <a:lvl2pPr marL="37931725" indent="-37474525" defTabSz="944563" eaLnBrk="0" hangingPunct="0">
              <a:spcBef>
                <a:spcPct val="30000"/>
              </a:spcBef>
              <a:defRPr sz="1200">
                <a:solidFill>
                  <a:schemeClr val="tx1"/>
                </a:solidFill>
                <a:latin typeface="Times New Roman" pitchFamily="18" charset="0"/>
                <a:cs typeface="Times New Roman" pitchFamily="18" charset="0"/>
              </a:defRPr>
            </a:lvl2pPr>
            <a:lvl3pPr marL="1143000" indent="-228600" defTabSz="944563" eaLnBrk="0" hangingPunct="0">
              <a:spcBef>
                <a:spcPct val="30000"/>
              </a:spcBef>
              <a:defRPr sz="1200">
                <a:solidFill>
                  <a:schemeClr val="tx1"/>
                </a:solidFill>
                <a:latin typeface="Times New Roman" pitchFamily="18" charset="0"/>
                <a:cs typeface="Times New Roman" pitchFamily="18" charset="0"/>
              </a:defRPr>
            </a:lvl3pPr>
            <a:lvl4pPr marL="1600200" indent="-228600" defTabSz="944563" eaLnBrk="0" hangingPunct="0">
              <a:spcBef>
                <a:spcPct val="30000"/>
              </a:spcBef>
              <a:defRPr sz="1200">
                <a:solidFill>
                  <a:schemeClr val="tx1"/>
                </a:solidFill>
                <a:latin typeface="Times New Roman" pitchFamily="18" charset="0"/>
                <a:cs typeface="Times New Roman" pitchFamily="18" charset="0"/>
              </a:defRPr>
            </a:lvl4pPr>
            <a:lvl5pPr marL="2057400" indent="-228600" defTabSz="944563" eaLnBrk="0" hangingPunct="0">
              <a:spcBef>
                <a:spcPct val="30000"/>
              </a:spcBef>
              <a:defRPr sz="1200">
                <a:solidFill>
                  <a:schemeClr val="tx1"/>
                </a:solidFill>
                <a:latin typeface="Times New Roman" pitchFamily="18" charset="0"/>
                <a:cs typeface="Times New Roman" pitchFamily="18" charset="0"/>
              </a:defRPr>
            </a:lvl5pPr>
            <a:lvl6pPr marL="25146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3D1984C9-9F05-4CD5-B1B3-EB8B61C59E04}" type="slidenum">
              <a:rPr lang="en-US" altLang="de-DE" sz="1300" smtClean="0">
                <a:latin typeface="Verdana" pitchFamily="34" charset="0"/>
              </a:rPr>
              <a:pPr eaLnBrk="1" hangingPunct="1">
                <a:spcBef>
                  <a:spcPct val="0"/>
                </a:spcBef>
              </a:pPr>
              <a:t>50</a:t>
            </a:fld>
            <a:endParaRPr lang="tr-TR" altLang="de-DE" sz="1300">
              <a:latin typeface="Verdana" pitchFamily="34" charset="0"/>
            </a:endParaRPr>
          </a:p>
        </p:txBody>
      </p:sp>
      <p:sp>
        <p:nvSpPr>
          <p:cNvPr id="61443" name="Rectangle 2"/>
          <p:cNvSpPr>
            <a:spLocks noGrp="1" noRot="1" noChangeAspect="1" noChangeArrowheads="1" noTextEdit="1"/>
          </p:cNvSpPr>
          <p:nvPr>
            <p:ph type="sldImg"/>
          </p:nvPr>
        </p:nvSpPr>
        <p:spPr>
          <a:xfrm>
            <a:off x="866775" y="739775"/>
            <a:ext cx="4937125" cy="3703638"/>
          </a:xfrm>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Times New Roman" pitchFamily="18" charset="0"/>
              <a:cs typeface="Times New Roman" pitchFamily="18" charset="0"/>
            </a:endParaRPr>
          </a:p>
        </p:txBody>
      </p:sp>
    </p:spTree>
    <p:extLst>
      <p:ext uri="{BB962C8B-B14F-4D97-AF65-F5344CB8AC3E}">
        <p14:creationId xmlns:p14="http://schemas.microsoft.com/office/powerpoint/2010/main" val="801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055"/>
          <p:cNvSpPr>
            <a:spLocks noGrp="1" noChangeArrowheads="1"/>
          </p:cNvSpPr>
          <p:nvPr>
            <p:ph type="sldNum" sz="quarter" idx="5"/>
          </p:nvPr>
        </p:nvSpPr>
        <p:spPr>
          <a:xfrm>
            <a:off x="3778250" y="9380538"/>
            <a:ext cx="2890838" cy="492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eaLnBrk="0" hangingPunct="0">
              <a:spcBef>
                <a:spcPct val="30000"/>
              </a:spcBef>
              <a:defRPr sz="1200">
                <a:solidFill>
                  <a:schemeClr val="tx1"/>
                </a:solidFill>
                <a:latin typeface="Times New Roman" pitchFamily="18" charset="0"/>
                <a:cs typeface="Times New Roman" pitchFamily="18" charset="0"/>
              </a:defRPr>
            </a:lvl1pPr>
            <a:lvl2pPr marL="37931725" indent="-37474525" defTabSz="944563" eaLnBrk="0" hangingPunct="0">
              <a:spcBef>
                <a:spcPct val="30000"/>
              </a:spcBef>
              <a:defRPr sz="1200">
                <a:solidFill>
                  <a:schemeClr val="tx1"/>
                </a:solidFill>
                <a:latin typeface="Times New Roman" pitchFamily="18" charset="0"/>
                <a:cs typeface="Times New Roman" pitchFamily="18" charset="0"/>
              </a:defRPr>
            </a:lvl2pPr>
            <a:lvl3pPr marL="1143000" indent="-228600" defTabSz="944563" eaLnBrk="0" hangingPunct="0">
              <a:spcBef>
                <a:spcPct val="30000"/>
              </a:spcBef>
              <a:defRPr sz="1200">
                <a:solidFill>
                  <a:schemeClr val="tx1"/>
                </a:solidFill>
                <a:latin typeface="Times New Roman" pitchFamily="18" charset="0"/>
                <a:cs typeface="Times New Roman" pitchFamily="18" charset="0"/>
              </a:defRPr>
            </a:lvl3pPr>
            <a:lvl4pPr marL="1600200" indent="-228600" defTabSz="944563" eaLnBrk="0" hangingPunct="0">
              <a:spcBef>
                <a:spcPct val="30000"/>
              </a:spcBef>
              <a:defRPr sz="1200">
                <a:solidFill>
                  <a:schemeClr val="tx1"/>
                </a:solidFill>
                <a:latin typeface="Times New Roman" pitchFamily="18" charset="0"/>
                <a:cs typeface="Times New Roman" pitchFamily="18" charset="0"/>
              </a:defRPr>
            </a:lvl4pPr>
            <a:lvl5pPr marL="2057400" indent="-228600" defTabSz="944563" eaLnBrk="0" hangingPunct="0">
              <a:spcBef>
                <a:spcPct val="30000"/>
              </a:spcBef>
              <a:defRPr sz="1200">
                <a:solidFill>
                  <a:schemeClr val="tx1"/>
                </a:solidFill>
                <a:latin typeface="Times New Roman" pitchFamily="18" charset="0"/>
                <a:cs typeface="Times New Roman" pitchFamily="18" charset="0"/>
              </a:defRPr>
            </a:lvl5pPr>
            <a:lvl6pPr marL="25146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F5FA2710-C7F0-4742-B2D7-D8B4026DF37E}" type="slidenum">
              <a:rPr lang="en-US" altLang="de-DE" sz="1300" smtClean="0">
                <a:latin typeface="Verdana" pitchFamily="34" charset="0"/>
              </a:rPr>
              <a:pPr eaLnBrk="1" hangingPunct="1">
                <a:spcBef>
                  <a:spcPct val="0"/>
                </a:spcBef>
              </a:pPr>
              <a:t>51</a:t>
            </a:fld>
            <a:endParaRPr lang="tr-TR" altLang="de-DE" sz="1300">
              <a:latin typeface="Verdana" pitchFamily="34" charset="0"/>
            </a:endParaRPr>
          </a:p>
        </p:txBody>
      </p:sp>
      <p:sp>
        <p:nvSpPr>
          <p:cNvPr id="62467" name="Rectangle 2"/>
          <p:cNvSpPr>
            <a:spLocks noGrp="1" noRot="1" noChangeAspect="1" noChangeArrowheads="1" noTextEdit="1"/>
          </p:cNvSpPr>
          <p:nvPr>
            <p:ph type="sldImg"/>
          </p:nvPr>
        </p:nvSpPr>
        <p:spPr>
          <a:xfrm>
            <a:off x="866775" y="739775"/>
            <a:ext cx="4937125" cy="3703638"/>
          </a:xfrm>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Times New Roman" pitchFamily="18" charset="0"/>
              <a:cs typeface="Times New Roman" pitchFamily="18" charset="0"/>
            </a:endParaRPr>
          </a:p>
        </p:txBody>
      </p:sp>
    </p:spTree>
    <p:extLst>
      <p:ext uri="{BB962C8B-B14F-4D97-AF65-F5344CB8AC3E}">
        <p14:creationId xmlns:p14="http://schemas.microsoft.com/office/powerpoint/2010/main" val="18509381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055"/>
          <p:cNvSpPr>
            <a:spLocks noGrp="1" noChangeArrowheads="1"/>
          </p:cNvSpPr>
          <p:nvPr>
            <p:ph type="sldNum" sz="quarter" idx="5"/>
          </p:nvPr>
        </p:nvSpPr>
        <p:spPr>
          <a:xfrm>
            <a:off x="3778250" y="9380538"/>
            <a:ext cx="2890838" cy="492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eaLnBrk="0" hangingPunct="0">
              <a:spcBef>
                <a:spcPct val="30000"/>
              </a:spcBef>
              <a:defRPr sz="1200">
                <a:solidFill>
                  <a:schemeClr val="tx1"/>
                </a:solidFill>
                <a:latin typeface="Times New Roman" pitchFamily="18" charset="0"/>
                <a:cs typeface="Times New Roman" pitchFamily="18" charset="0"/>
              </a:defRPr>
            </a:lvl1pPr>
            <a:lvl2pPr marL="37931725" indent="-37474525" defTabSz="944563" eaLnBrk="0" hangingPunct="0">
              <a:spcBef>
                <a:spcPct val="30000"/>
              </a:spcBef>
              <a:defRPr sz="1200">
                <a:solidFill>
                  <a:schemeClr val="tx1"/>
                </a:solidFill>
                <a:latin typeface="Times New Roman" pitchFamily="18" charset="0"/>
                <a:cs typeface="Times New Roman" pitchFamily="18" charset="0"/>
              </a:defRPr>
            </a:lvl2pPr>
            <a:lvl3pPr marL="1143000" indent="-228600" defTabSz="944563" eaLnBrk="0" hangingPunct="0">
              <a:spcBef>
                <a:spcPct val="30000"/>
              </a:spcBef>
              <a:defRPr sz="1200">
                <a:solidFill>
                  <a:schemeClr val="tx1"/>
                </a:solidFill>
                <a:latin typeface="Times New Roman" pitchFamily="18" charset="0"/>
                <a:cs typeface="Times New Roman" pitchFamily="18" charset="0"/>
              </a:defRPr>
            </a:lvl3pPr>
            <a:lvl4pPr marL="1600200" indent="-228600" defTabSz="944563" eaLnBrk="0" hangingPunct="0">
              <a:spcBef>
                <a:spcPct val="30000"/>
              </a:spcBef>
              <a:defRPr sz="1200">
                <a:solidFill>
                  <a:schemeClr val="tx1"/>
                </a:solidFill>
                <a:latin typeface="Times New Roman" pitchFamily="18" charset="0"/>
                <a:cs typeface="Times New Roman" pitchFamily="18" charset="0"/>
              </a:defRPr>
            </a:lvl4pPr>
            <a:lvl5pPr marL="2057400" indent="-228600" defTabSz="944563" eaLnBrk="0" hangingPunct="0">
              <a:spcBef>
                <a:spcPct val="30000"/>
              </a:spcBef>
              <a:defRPr sz="1200">
                <a:solidFill>
                  <a:schemeClr val="tx1"/>
                </a:solidFill>
                <a:latin typeface="Times New Roman" pitchFamily="18" charset="0"/>
                <a:cs typeface="Times New Roman" pitchFamily="18" charset="0"/>
              </a:defRPr>
            </a:lvl5pPr>
            <a:lvl6pPr marL="25146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3A236527-F354-4C0F-9FBF-898F1C912447}" type="slidenum">
              <a:rPr lang="en-US" altLang="de-DE" sz="1300" smtClean="0">
                <a:latin typeface="Verdana" pitchFamily="34" charset="0"/>
              </a:rPr>
              <a:pPr eaLnBrk="1" hangingPunct="1">
                <a:spcBef>
                  <a:spcPct val="0"/>
                </a:spcBef>
              </a:pPr>
              <a:t>56</a:t>
            </a:fld>
            <a:endParaRPr lang="tr-TR" altLang="de-DE" sz="1300">
              <a:latin typeface="Verdana" pitchFamily="34" charset="0"/>
            </a:endParaRPr>
          </a:p>
        </p:txBody>
      </p:sp>
      <p:sp>
        <p:nvSpPr>
          <p:cNvPr id="67587" name="Rectangle 2"/>
          <p:cNvSpPr>
            <a:spLocks noGrp="1" noRot="1" noChangeAspect="1" noChangeArrowheads="1" noTextEdit="1"/>
          </p:cNvSpPr>
          <p:nvPr>
            <p:ph type="sldImg"/>
          </p:nvPr>
        </p:nvSpPr>
        <p:spPr>
          <a:xfrm>
            <a:off x="866775" y="739775"/>
            <a:ext cx="4937125" cy="3703638"/>
          </a:xfrm>
          <a:ln/>
        </p:spPr>
      </p:sp>
      <p:sp>
        <p:nvSpPr>
          <p:cNvPr id="67588" name="Rectangle 3"/>
          <p:cNvSpPr>
            <a:spLocks noGrp="1" noChangeArrowheads="1"/>
          </p:cNvSpPr>
          <p:nvPr>
            <p:ph type="body" idx="1"/>
          </p:nvPr>
        </p:nvSpPr>
        <p:spPr>
          <a:xfrm>
            <a:off x="887413" y="4689475"/>
            <a:ext cx="4894262" cy="4443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DE" altLang="de-DE" sz="1800">
              <a:latin typeface="Times New Roman" pitchFamily="18" charset="0"/>
              <a:cs typeface="Times New Roman" pitchFamily="18" charset="0"/>
            </a:endParaRPr>
          </a:p>
        </p:txBody>
      </p:sp>
    </p:spTree>
    <p:extLst>
      <p:ext uri="{BB962C8B-B14F-4D97-AF65-F5344CB8AC3E}">
        <p14:creationId xmlns:p14="http://schemas.microsoft.com/office/powerpoint/2010/main" val="24247395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4491696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055"/>
          <p:cNvSpPr>
            <a:spLocks noGrp="1" noChangeArrowheads="1"/>
          </p:cNvSpPr>
          <p:nvPr>
            <p:ph type="sldNum" sz="quarter" idx="5"/>
          </p:nvPr>
        </p:nvSpPr>
        <p:spPr>
          <a:xfrm>
            <a:off x="3778250" y="9380538"/>
            <a:ext cx="2890838" cy="492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eaLnBrk="0" hangingPunct="0">
              <a:spcBef>
                <a:spcPct val="30000"/>
              </a:spcBef>
              <a:defRPr sz="1200">
                <a:solidFill>
                  <a:schemeClr val="tx1"/>
                </a:solidFill>
                <a:latin typeface="Times New Roman" pitchFamily="18" charset="0"/>
                <a:cs typeface="Times New Roman" pitchFamily="18" charset="0"/>
              </a:defRPr>
            </a:lvl1pPr>
            <a:lvl2pPr marL="37931725" indent="-37474525" defTabSz="944563" eaLnBrk="0" hangingPunct="0">
              <a:spcBef>
                <a:spcPct val="30000"/>
              </a:spcBef>
              <a:defRPr sz="1200">
                <a:solidFill>
                  <a:schemeClr val="tx1"/>
                </a:solidFill>
                <a:latin typeface="Times New Roman" pitchFamily="18" charset="0"/>
                <a:cs typeface="Times New Roman" pitchFamily="18" charset="0"/>
              </a:defRPr>
            </a:lvl2pPr>
            <a:lvl3pPr marL="1143000" indent="-228600" defTabSz="944563" eaLnBrk="0" hangingPunct="0">
              <a:spcBef>
                <a:spcPct val="30000"/>
              </a:spcBef>
              <a:defRPr sz="1200">
                <a:solidFill>
                  <a:schemeClr val="tx1"/>
                </a:solidFill>
                <a:latin typeface="Times New Roman" pitchFamily="18" charset="0"/>
                <a:cs typeface="Times New Roman" pitchFamily="18" charset="0"/>
              </a:defRPr>
            </a:lvl3pPr>
            <a:lvl4pPr marL="1600200" indent="-228600" defTabSz="944563" eaLnBrk="0" hangingPunct="0">
              <a:spcBef>
                <a:spcPct val="30000"/>
              </a:spcBef>
              <a:defRPr sz="1200">
                <a:solidFill>
                  <a:schemeClr val="tx1"/>
                </a:solidFill>
                <a:latin typeface="Times New Roman" pitchFamily="18" charset="0"/>
                <a:cs typeface="Times New Roman" pitchFamily="18" charset="0"/>
              </a:defRPr>
            </a:lvl4pPr>
            <a:lvl5pPr marL="2057400" indent="-228600" defTabSz="944563" eaLnBrk="0" hangingPunct="0">
              <a:spcBef>
                <a:spcPct val="30000"/>
              </a:spcBef>
              <a:defRPr sz="1200">
                <a:solidFill>
                  <a:schemeClr val="tx1"/>
                </a:solidFill>
                <a:latin typeface="Times New Roman" pitchFamily="18" charset="0"/>
                <a:cs typeface="Times New Roman" pitchFamily="18" charset="0"/>
              </a:defRPr>
            </a:lvl5pPr>
            <a:lvl6pPr marL="25146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3A236527-F354-4C0F-9FBF-898F1C912447}" type="slidenum">
              <a:rPr lang="en-US" altLang="de-DE" sz="1300" smtClean="0">
                <a:latin typeface="Verdana" pitchFamily="34" charset="0"/>
              </a:rPr>
              <a:pPr eaLnBrk="1" hangingPunct="1">
                <a:spcBef>
                  <a:spcPct val="0"/>
                </a:spcBef>
              </a:pPr>
              <a:t>58</a:t>
            </a:fld>
            <a:endParaRPr lang="tr-TR" altLang="de-DE" sz="1300">
              <a:latin typeface="Verdana" pitchFamily="34" charset="0"/>
            </a:endParaRPr>
          </a:p>
        </p:txBody>
      </p:sp>
      <p:sp>
        <p:nvSpPr>
          <p:cNvPr id="67587" name="Rectangle 2"/>
          <p:cNvSpPr>
            <a:spLocks noGrp="1" noRot="1" noChangeAspect="1" noChangeArrowheads="1" noTextEdit="1"/>
          </p:cNvSpPr>
          <p:nvPr>
            <p:ph type="sldImg"/>
          </p:nvPr>
        </p:nvSpPr>
        <p:spPr>
          <a:xfrm>
            <a:off x="866775" y="739775"/>
            <a:ext cx="4937125" cy="3703638"/>
          </a:xfrm>
          <a:ln/>
        </p:spPr>
      </p:sp>
      <p:sp>
        <p:nvSpPr>
          <p:cNvPr id="67588" name="Rectangle 3"/>
          <p:cNvSpPr>
            <a:spLocks noGrp="1" noChangeArrowheads="1"/>
          </p:cNvSpPr>
          <p:nvPr>
            <p:ph type="body" idx="1"/>
          </p:nvPr>
        </p:nvSpPr>
        <p:spPr>
          <a:xfrm>
            <a:off x="887413" y="4689475"/>
            <a:ext cx="4894262" cy="4443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DE" altLang="de-DE" sz="1800">
              <a:latin typeface="Times New Roman" pitchFamily="18" charset="0"/>
              <a:cs typeface="Times New Roman" pitchFamily="18" charset="0"/>
            </a:endParaRPr>
          </a:p>
        </p:txBody>
      </p:sp>
    </p:spTree>
    <p:extLst>
      <p:ext uri="{BB962C8B-B14F-4D97-AF65-F5344CB8AC3E}">
        <p14:creationId xmlns:p14="http://schemas.microsoft.com/office/powerpoint/2010/main" val="31776772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055"/>
          <p:cNvSpPr>
            <a:spLocks noGrp="1" noChangeArrowheads="1"/>
          </p:cNvSpPr>
          <p:nvPr>
            <p:ph type="sldNum" sz="quarter" idx="5"/>
          </p:nvPr>
        </p:nvSpPr>
        <p:spPr>
          <a:xfrm>
            <a:off x="3778250" y="9380538"/>
            <a:ext cx="2890838" cy="492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eaLnBrk="0" hangingPunct="0">
              <a:spcBef>
                <a:spcPct val="30000"/>
              </a:spcBef>
              <a:defRPr sz="1200">
                <a:solidFill>
                  <a:schemeClr val="tx1"/>
                </a:solidFill>
                <a:latin typeface="Times New Roman" pitchFamily="18" charset="0"/>
                <a:cs typeface="Times New Roman" pitchFamily="18" charset="0"/>
              </a:defRPr>
            </a:lvl1pPr>
            <a:lvl2pPr marL="37931725" indent="-37474525" defTabSz="944563" eaLnBrk="0" hangingPunct="0">
              <a:spcBef>
                <a:spcPct val="30000"/>
              </a:spcBef>
              <a:defRPr sz="1200">
                <a:solidFill>
                  <a:schemeClr val="tx1"/>
                </a:solidFill>
                <a:latin typeface="Times New Roman" pitchFamily="18" charset="0"/>
                <a:cs typeface="Times New Roman" pitchFamily="18" charset="0"/>
              </a:defRPr>
            </a:lvl2pPr>
            <a:lvl3pPr marL="1143000" indent="-228600" defTabSz="944563" eaLnBrk="0" hangingPunct="0">
              <a:spcBef>
                <a:spcPct val="30000"/>
              </a:spcBef>
              <a:defRPr sz="1200">
                <a:solidFill>
                  <a:schemeClr val="tx1"/>
                </a:solidFill>
                <a:latin typeface="Times New Roman" pitchFamily="18" charset="0"/>
                <a:cs typeface="Times New Roman" pitchFamily="18" charset="0"/>
              </a:defRPr>
            </a:lvl3pPr>
            <a:lvl4pPr marL="1600200" indent="-228600" defTabSz="944563" eaLnBrk="0" hangingPunct="0">
              <a:spcBef>
                <a:spcPct val="30000"/>
              </a:spcBef>
              <a:defRPr sz="1200">
                <a:solidFill>
                  <a:schemeClr val="tx1"/>
                </a:solidFill>
                <a:latin typeface="Times New Roman" pitchFamily="18" charset="0"/>
                <a:cs typeface="Times New Roman" pitchFamily="18" charset="0"/>
              </a:defRPr>
            </a:lvl4pPr>
            <a:lvl5pPr marL="2057400" indent="-228600" defTabSz="944563" eaLnBrk="0" hangingPunct="0">
              <a:spcBef>
                <a:spcPct val="30000"/>
              </a:spcBef>
              <a:defRPr sz="1200">
                <a:solidFill>
                  <a:schemeClr val="tx1"/>
                </a:solidFill>
                <a:latin typeface="Times New Roman" pitchFamily="18" charset="0"/>
                <a:cs typeface="Times New Roman" pitchFamily="18" charset="0"/>
              </a:defRPr>
            </a:lvl5pPr>
            <a:lvl6pPr marL="25146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07C96E31-44FF-48CF-A1AD-3EACD9D4ECE7}" type="slidenum">
              <a:rPr lang="en-US" altLang="de-DE" sz="1300" smtClean="0">
                <a:latin typeface="Verdana" pitchFamily="34" charset="0"/>
              </a:rPr>
              <a:pPr eaLnBrk="1" hangingPunct="1">
                <a:spcBef>
                  <a:spcPct val="0"/>
                </a:spcBef>
              </a:pPr>
              <a:t>60</a:t>
            </a:fld>
            <a:endParaRPr lang="tr-TR" altLang="de-DE" sz="1300">
              <a:latin typeface="Verdana" pitchFamily="34" charset="0"/>
            </a:endParaRPr>
          </a:p>
        </p:txBody>
      </p:sp>
      <p:sp>
        <p:nvSpPr>
          <p:cNvPr id="71683" name="Rectangle 2"/>
          <p:cNvSpPr>
            <a:spLocks noGrp="1" noRot="1" noChangeAspect="1" noChangeArrowheads="1" noTextEdit="1"/>
          </p:cNvSpPr>
          <p:nvPr>
            <p:ph type="sldImg"/>
          </p:nvPr>
        </p:nvSpPr>
        <p:spPr>
          <a:xfrm>
            <a:off x="866775" y="739775"/>
            <a:ext cx="4937125" cy="3703638"/>
          </a:xfrm>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Times New Roman" pitchFamily="18" charset="0"/>
              <a:cs typeface="Times New Roman" pitchFamily="18" charset="0"/>
            </a:endParaRPr>
          </a:p>
        </p:txBody>
      </p:sp>
    </p:spTree>
    <p:extLst>
      <p:ext uri="{BB962C8B-B14F-4D97-AF65-F5344CB8AC3E}">
        <p14:creationId xmlns:p14="http://schemas.microsoft.com/office/powerpoint/2010/main" val="12452605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normAutofit/>
          </a:bodyPr>
          <a:lstStyle/>
          <a:p>
            <a:pPr>
              <a:defRPr/>
            </a:pPr>
            <a:endParaRPr lang="de-DE" dirty="0">
              <a:ea typeface="ＭＳ Ｐゴシック" pitchFamily="49" charset="-128"/>
            </a:endParaRPr>
          </a:p>
        </p:txBody>
      </p:sp>
    </p:spTree>
    <p:extLst>
      <p:ext uri="{BB962C8B-B14F-4D97-AF65-F5344CB8AC3E}">
        <p14:creationId xmlns:p14="http://schemas.microsoft.com/office/powerpoint/2010/main" val="10301116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055"/>
          <p:cNvSpPr>
            <a:spLocks noGrp="1" noChangeArrowheads="1"/>
          </p:cNvSpPr>
          <p:nvPr>
            <p:ph type="sldNum" sz="quarter" idx="5"/>
          </p:nvPr>
        </p:nvSpPr>
        <p:spPr>
          <a:xfrm>
            <a:off x="3778250" y="9380538"/>
            <a:ext cx="2890838" cy="492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eaLnBrk="0" hangingPunct="0">
              <a:spcBef>
                <a:spcPct val="30000"/>
              </a:spcBef>
              <a:defRPr sz="1200">
                <a:solidFill>
                  <a:schemeClr val="tx1"/>
                </a:solidFill>
                <a:latin typeface="Times New Roman" pitchFamily="18" charset="0"/>
                <a:cs typeface="Times New Roman" pitchFamily="18" charset="0"/>
              </a:defRPr>
            </a:lvl1pPr>
            <a:lvl2pPr marL="37931725" indent="-37474525" defTabSz="944563" eaLnBrk="0" hangingPunct="0">
              <a:spcBef>
                <a:spcPct val="30000"/>
              </a:spcBef>
              <a:defRPr sz="1200">
                <a:solidFill>
                  <a:schemeClr val="tx1"/>
                </a:solidFill>
                <a:latin typeface="Times New Roman" pitchFamily="18" charset="0"/>
                <a:cs typeface="Times New Roman" pitchFamily="18" charset="0"/>
              </a:defRPr>
            </a:lvl2pPr>
            <a:lvl3pPr marL="1143000" indent="-228600" defTabSz="944563" eaLnBrk="0" hangingPunct="0">
              <a:spcBef>
                <a:spcPct val="30000"/>
              </a:spcBef>
              <a:defRPr sz="1200">
                <a:solidFill>
                  <a:schemeClr val="tx1"/>
                </a:solidFill>
                <a:latin typeface="Times New Roman" pitchFamily="18" charset="0"/>
                <a:cs typeface="Times New Roman" pitchFamily="18" charset="0"/>
              </a:defRPr>
            </a:lvl3pPr>
            <a:lvl4pPr marL="1600200" indent="-228600" defTabSz="944563" eaLnBrk="0" hangingPunct="0">
              <a:spcBef>
                <a:spcPct val="30000"/>
              </a:spcBef>
              <a:defRPr sz="1200">
                <a:solidFill>
                  <a:schemeClr val="tx1"/>
                </a:solidFill>
                <a:latin typeface="Times New Roman" pitchFamily="18" charset="0"/>
                <a:cs typeface="Times New Roman" pitchFamily="18" charset="0"/>
              </a:defRPr>
            </a:lvl4pPr>
            <a:lvl5pPr marL="2057400" indent="-228600" defTabSz="944563" eaLnBrk="0" hangingPunct="0">
              <a:spcBef>
                <a:spcPct val="30000"/>
              </a:spcBef>
              <a:defRPr sz="1200">
                <a:solidFill>
                  <a:schemeClr val="tx1"/>
                </a:solidFill>
                <a:latin typeface="Times New Roman" pitchFamily="18" charset="0"/>
                <a:cs typeface="Times New Roman" pitchFamily="18" charset="0"/>
              </a:defRPr>
            </a:lvl5pPr>
            <a:lvl6pPr marL="25146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6BED3E99-A264-47A4-ADF5-569A08C74FBC}" type="slidenum">
              <a:rPr lang="en-US" altLang="de-DE" sz="1300" smtClean="0">
                <a:latin typeface="Verdana" pitchFamily="34" charset="0"/>
              </a:rPr>
              <a:pPr eaLnBrk="1" hangingPunct="1">
                <a:spcBef>
                  <a:spcPct val="0"/>
                </a:spcBef>
              </a:pPr>
              <a:t>62</a:t>
            </a:fld>
            <a:endParaRPr lang="tr-TR" altLang="de-DE" sz="1300">
              <a:latin typeface="Verdana" pitchFamily="34" charset="0"/>
            </a:endParaRPr>
          </a:p>
        </p:txBody>
      </p:sp>
      <p:sp>
        <p:nvSpPr>
          <p:cNvPr id="80899" name="Rectangle 2"/>
          <p:cNvSpPr>
            <a:spLocks noGrp="1" noRot="1" noChangeAspect="1" noChangeArrowheads="1" noTextEdit="1"/>
          </p:cNvSpPr>
          <p:nvPr>
            <p:ph type="sldImg"/>
          </p:nvPr>
        </p:nvSpPr>
        <p:spPr>
          <a:xfrm>
            <a:off x="866775" y="739775"/>
            <a:ext cx="4937125" cy="3703638"/>
          </a:xfrm>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ln>
        </p:spPr>
        <p:txBody>
          <a:bodyPr lIns="87251" tIns="43626" rIns="87251" bIns="43626"/>
          <a:lstStyle/>
          <a:p>
            <a:pPr eaLnBrk="1" hangingPunct="1"/>
            <a:endParaRPr lang="de-DE" altLang="de-DE">
              <a:latin typeface="Times New Roman" pitchFamily="18" charset="0"/>
              <a:cs typeface="Times New Roman" pitchFamily="18" charset="0"/>
            </a:endParaRPr>
          </a:p>
        </p:txBody>
      </p:sp>
    </p:spTree>
    <p:extLst>
      <p:ext uri="{BB962C8B-B14F-4D97-AF65-F5344CB8AC3E}">
        <p14:creationId xmlns:p14="http://schemas.microsoft.com/office/powerpoint/2010/main" val="10806036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055"/>
          <p:cNvSpPr>
            <a:spLocks noGrp="1" noChangeArrowheads="1"/>
          </p:cNvSpPr>
          <p:nvPr>
            <p:ph type="sldNum" sz="quarter" idx="5"/>
          </p:nvPr>
        </p:nvSpPr>
        <p:spPr>
          <a:xfrm>
            <a:off x="3778250" y="9380538"/>
            <a:ext cx="2890838" cy="492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eaLnBrk="0" hangingPunct="0">
              <a:spcBef>
                <a:spcPct val="30000"/>
              </a:spcBef>
              <a:defRPr sz="1200">
                <a:solidFill>
                  <a:schemeClr val="tx1"/>
                </a:solidFill>
                <a:latin typeface="Times New Roman" pitchFamily="18" charset="0"/>
                <a:cs typeface="Times New Roman" pitchFamily="18" charset="0"/>
              </a:defRPr>
            </a:lvl1pPr>
            <a:lvl2pPr marL="37931725" indent="-37474525" defTabSz="944563" eaLnBrk="0" hangingPunct="0">
              <a:spcBef>
                <a:spcPct val="30000"/>
              </a:spcBef>
              <a:defRPr sz="1200">
                <a:solidFill>
                  <a:schemeClr val="tx1"/>
                </a:solidFill>
                <a:latin typeface="Times New Roman" pitchFamily="18" charset="0"/>
                <a:cs typeface="Times New Roman" pitchFamily="18" charset="0"/>
              </a:defRPr>
            </a:lvl2pPr>
            <a:lvl3pPr marL="1143000" indent="-228600" defTabSz="944563" eaLnBrk="0" hangingPunct="0">
              <a:spcBef>
                <a:spcPct val="30000"/>
              </a:spcBef>
              <a:defRPr sz="1200">
                <a:solidFill>
                  <a:schemeClr val="tx1"/>
                </a:solidFill>
                <a:latin typeface="Times New Roman" pitchFamily="18" charset="0"/>
                <a:cs typeface="Times New Roman" pitchFamily="18" charset="0"/>
              </a:defRPr>
            </a:lvl3pPr>
            <a:lvl4pPr marL="1600200" indent="-228600" defTabSz="944563" eaLnBrk="0" hangingPunct="0">
              <a:spcBef>
                <a:spcPct val="30000"/>
              </a:spcBef>
              <a:defRPr sz="1200">
                <a:solidFill>
                  <a:schemeClr val="tx1"/>
                </a:solidFill>
                <a:latin typeface="Times New Roman" pitchFamily="18" charset="0"/>
                <a:cs typeface="Times New Roman" pitchFamily="18" charset="0"/>
              </a:defRPr>
            </a:lvl4pPr>
            <a:lvl5pPr marL="2057400" indent="-228600" defTabSz="944563" eaLnBrk="0" hangingPunct="0">
              <a:spcBef>
                <a:spcPct val="30000"/>
              </a:spcBef>
              <a:defRPr sz="1200">
                <a:solidFill>
                  <a:schemeClr val="tx1"/>
                </a:solidFill>
                <a:latin typeface="Times New Roman" pitchFamily="18" charset="0"/>
                <a:cs typeface="Times New Roman" pitchFamily="18" charset="0"/>
              </a:defRPr>
            </a:lvl5pPr>
            <a:lvl6pPr marL="25146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44563"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D4F21F16-45C8-4B32-8393-3FEF003E7240}" type="slidenum">
              <a:rPr lang="en-US" altLang="de-DE" sz="1300" smtClean="0">
                <a:latin typeface="Verdana" pitchFamily="34" charset="0"/>
              </a:rPr>
              <a:pPr eaLnBrk="1" hangingPunct="1">
                <a:spcBef>
                  <a:spcPct val="0"/>
                </a:spcBef>
              </a:pPr>
              <a:t>63</a:t>
            </a:fld>
            <a:endParaRPr lang="tr-TR" altLang="de-DE" sz="1300">
              <a:latin typeface="Verdana" pitchFamily="34" charset="0"/>
            </a:endParaRPr>
          </a:p>
        </p:txBody>
      </p:sp>
      <p:sp>
        <p:nvSpPr>
          <p:cNvPr id="81923" name="Rectangle 2"/>
          <p:cNvSpPr>
            <a:spLocks noGrp="1" noRot="1" noChangeAspect="1" noChangeArrowheads="1" noTextEdit="1"/>
          </p:cNvSpPr>
          <p:nvPr>
            <p:ph type="sldImg"/>
          </p:nvPr>
        </p:nvSpPr>
        <p:spPr>
          <a:xfrm>
            <a:off x="866775" y="739775"/>
            <a:ext cx="4937125" cy="3703638"/>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51" tIns="43626" rIns="87251" bIns="43626"/>
          <a:lstStyle/>
          <a:p>
            <a:pPr eaLnBrk="1" hangingPunct="1"/>
            <a:endParaRPr lang="de-DE" altLang="de-DE">
              <a:latin typeface="Times New Roman" pitchFamily="18" charset="0"/>
              <a:cs typeface="Times New Roman" pitchFamily="18" charset="0"/>
            </a:endParaRPr>
          </a:p>
        </p:txBody>
      </p:sp>
    </p:spTree>
    <p:extLst>
      <p:ext uri="{BB962C8B-B14F-4D97-AF65-F5344CB8AC3E}">
        <p14:creationId xmlns:p14="http://schemas.microsoft.com/office/powerpoint/2010/main" val="452670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66775" y="739775"/>
            <a:ext cx="4937125" cy="3703638"/>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a:xfrm>
            <a:off x="3778250" y="9380538"/>
            <a:ext cx="2890838" cy="492125"/>
          </a:xfrm>
          <a:prstGeom prst="rect">
            <a:avLst/>
          </a:prstGeom>
        </p:spPr>
        <p:txBody>
          <a:bodyPr/>
          <a:lstStyle/>
          <a:p>
            <a:pPr>
              <a:defRPr/>
            </a:pPr>
            <a:fld id="{F2B564CC-E4B2-4255-B138-59E920337708}" type="slidenum">
              <a:rPr lang="en-US" altLang="de-DE"/>
              <a:pPr>
                <a:defRPr/>
              </a:pPr>
              <a:t>64</a:t>
            </a:fld>
            <a:endParaRPr lang="tr-TR" altLang="de-DE"/>
          </a:p>
        </p:txBody>
      </p:sp>
    </p:spTree>
    <p:extLst>
      <p:ext uri="{BB962C8B-B14F-4D97-AF65-F5344CB8AC3E}">
        <p14:creationId xmlns:p14="http://schemas.microsoft.com/office/powerpoint/2010/main" val="1091478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90000"/>
              </a:lnSpc>
              <a:spcBef>
                <a:spcPct val="30000"/>
              </a:spcBef>
              <a:spcAft>
                <a:spcPct val="0"/>
              </a:spcAft>
              <a:buClrTx/>
              <a:buSzTx/>
              <a:buFontTx/>
              <a:buNone/>
              <a:tabLst/>
              <a:defRPr/>
            </a:pPr>
            <a:r>
              <a:rPr lang="tr-TR"/>
              <a:t>Sanrı erişilebilir değildir, tedavi edilemez</a:t>
            </a:r>
          </a:p>
        </p:txBody>
      </p:sp>
    </p:spTree>
    <p:extLst>
      <p:ext uri="{BB962C8B-B14F-4D97-AF65-F5344CB8AC3E}">
        <p14:creationId xmlns:p14="http://schemas.microsoft.com/office/powerpoint/2010/main" val="27905847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4489488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txBox="1">
            <a:spLocks noGrp="1" noChangeArrowheads="1"/>
          </p:cNvSpPr>
          <p:nvPr/>
        </p:nvSpPr>
        <p:spPr bwMode="auto">
          <a:xfrm>
            <a:off x="5799138" y="6745288"/>
            <a:ext cx="443547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54" tIns="47777" rIns="95554" bIns="47777" anchor="b"/>
          <a:lstStyle>
            <a:lvl1pPr defTabSz="955675">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1pPr>
            <a:lvl2pPr marL="742950" indent="-285750" defTabSz="955675">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2pPr>
            <a:lvl3pPr marL="1143000" indent="-228600" defTabSz="955675">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3pPr>
            <a:lvl4pPr marL="1600200" indent="-228600" defTabSz="955675">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4pPr>
            <a:lvl5pPr marL="2057400" indent="-228600" defTabSz="955675">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5pPr>
            <a:lvl6pPr marL="2514600" indent="-228600" defTabSz="955675"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6pPr>
            <a:lvl7pPr marL="2971800" indent="-228600" defTabSz="955675"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7pPr>
            <a:lvl8pPr marL="3429000" indent="-228600" defTabSz="955675"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8pPr>
            <a:lvl9pPr marL="3886200" indent="-228600" defTabSz="955675"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9pPr>
          </a:lstStyle>
          <a:p>
            <a:pPr algn="r" eaLnBrk="1" hangingPunct="1"/>
            <a:fld id="{3D7A367A-F099-4386-A3F4-9549A64F62E0}" type="slidenum">
              <a:rPr lang="de-DE" altLang="de-DE" sz="1300">
                <a:latin typeface="Times New Roman" panose="02020603050405020304" pitchFamily="18" charset="0"/>
                <a:cs typeface="Times New Roman" panose="02020603050405020304" pitchFamily="18" charset="0"/>
              </a:rPr>
              <a:pPr algn="r" eaLnBrk="1" hangingPunct="1"/>
              <a:t>66</a:t>
            </a:fld>
            <a:endParaRPr lang="tr-TR" altLang="de-DE" sz="1300">
              <a:latin typeface="Times New Roman" panose="02020603050405020304" pitchFamily="18" charset="0"/>
              <a:cs typeface="Times New Roman" panose="02020603050405020304" pitchFamily="18" charset="0"/>
            </a:endParaRPr>
          </a:p>
        </p:txBody>
      </p:sp>
      <p:sp>
        <p:nvSpPr>
          <p:cNvPr id="83970" name="Rectangle 2"/>
          <p:cNvSpPr>
            <a:spLocks noGrp="1" noRot="1" noChangeAspect="1" noChangeArrowheads="1" noTextEdit="1"/>
          </p:cNvSpPr>
          <p:nvPr>
            <p:ph type="sldImg"/>
          </p:nvPr>
        </p:nvSpPr>
        <p:spPr>
          <a:xfrm>
            <a:off x="3343275" y="531813"/>
            <a:ext cx="3551238" cy="2663825"/>
          </a:xfrm>
          <a:ln/>
        </p:spPr>
      </p:sp>
      <p:sp>
        <p:nvSpPr>
          <p:cNvPr id="83971" name="Rectangle 3"/>
          <p:cNvSpPr>
            <a:spLocks noGrp="1" noChangeArrowheads="1"/>
          </p:cNvSpPr>
          <p:nvPr>
            <p:ph type="body" idx="1"/>
          </p:nvPr>
        </p:nvSpPr>
        <p:spPr>
          <a:xfrm>
            <a:off x="1365250" y="3371850"/>
            <a:ext cx="7504113" cy="3195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54" tIns="47777" rIns="95554" bIns="47777" anchor="t"/>
          <a:lstStyle/>
          <a:p>
            <a:pPr eaLnBrk="1" hangingPunct="1"/>
            <a:r>
              <a:rPr lang="tr-TR" altLang="de-DE" dirty="0">
                <a:latin typeface="Times New Roman" panose="02020603050405020304" pitchFamily="18" charset="0"/>
              </a:rPr>
              <a:t>C</a:t>
            </a:r>
          </a:p>
        </p:txBody>
      </p:sp>
    </p:spTree>
    <p:extLst>
      <p:ext uri="{BB962C8B-B14F-4D97-AF65-F5344CB8AC3E}">
        <p14:creationId xmlns:p14="http://schemas.microsoft.com/office/powerpoint/2010/main" val="30685063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xfrm>
            <a:off x="5624513" y="6457950"/>
            <a:ext cx="4302125" cy="339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eaLnBrk="0" hangingPunct="0">
              <a:spcBef>
                <a:spcPct val="30000"/>
              </a:spcBef>
              <a:defRPr sz="1200">
                <a:solidFill>
                  <a:schemeClr val="tx1"/>
                </a:solidFill>
                <a:latin typeface="Times New Roman" pitchFamily="18" charset="0"/>
                <a:ea typeface="ＭＳ Ｐゴシック" pitchFamily="34" charset="-128"/>
              </a:defRPr>
            </a:lvl1pPr>
            <a:lvl2pPr marL="742950" indent="-285750" defTabSz="955675" eaLnBrk="0" hangingPunct="0">
              <a:spcBef>
                <a:spcPct val="30000"/>
              </a:spcBef>
              <a:defRPr sz="1200">
                <a:solidFill>
                  <a:schemeClr val="tx1"/>
                </a:solidFill>
                <a:latin typeface="Times New Roman" pitchFamily="18" charset="0"/>
                <a:ea typeface="ＭＳ Ｐゴシック" pitchFamily="34" charset="-128"/>
              </a:defRPr>
            </a:lvl2pPr>
            <a:lvl3pPr marL="1143000" indent="-228600" defTabSz="955675" eaLnBrk="0" hangingPunct="0">
              <a:spcBef>
                <a:spcPct val="30000"/>
              </a:spcBef>
              <a:defRPr sz="1200">
                <a:solidFill>
                  <a:schemeClr val="tx1"/>
                </a:solidFill>
                <a:latin typeface="Times New Roman" pitchFamily="18" charset="0"/>
                <a:ea typeface="ＭＳ Ｐゴシック" pitchFamily="34" charset="-128"/>
              </a:defRPr>
            </a:lvl3pPr>
            <a:lvl4pPr marL="1600200" indent="-228600" defTabSz="955675" eaLnBrk="0" hangingPunct="0">
              <a:spcBef>
                <a:spcPct val="30000"/>
              </a:spcBef>
              <a:defRPr sz="1200">
                <a:solidFill>
                  <a:schemeClr val="tx1"/>
                </a:solidFill>
                <a:latin typeface="Times New Roman" pitchFamily="18" charset="0"/>
                <a:ea typeface="ＭＳ Ｐゴシック" pitchFamily="34" charset="-128"/>
              </a:defRPr>
            </a:lvl4pPr>
            <a:lvl5pPr marL="2057400" indent="-228600" defTabSz="955675" eaLnBrk="0" hangingPunct="0">
              <a:spcBef>
                <a:spcPct val="30000"/>
              </a:spcBef>
              <a:defRPr sz="1200">
                <a:solidFill>
                  <a:schemeClr val="tx1"/>
                </a:solidFill>
                <a:latin typeface="Times New Roman" pitchFamily="18" charset="0"/>
                <a:ea typeface="ＭＳ Ｐゴシック" pitchFamily="34" charset="-128"/>
              </a:defRPr>
            </a:lvl5pPr>
            <a:lvl6pPr marL="2514600" indent="-228600" defTabSz="955675"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71800" indent="-228600" defTabSz="955675"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29000" indent="-228600" defTabSz="955675"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86200" indent="-228600" defTabSz="955675"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eaLnBrk="1" hangingPunct="1">
              <a:spcBef>
                <a:spcPct val="0"/>
              </a:spcBef>
            </a:pPr>
            <a:fld id="{991B1B79-08FD-43F4-9A84-0F018C7BA88B}" type="slidenum">
              <a:rPr lang="de-DE" altLang="de-DE" sz="1300" smtClean="0">
                <a:solidFill>
                  <a:srgbClr val="000000"/>
                </a:solidFill>
              </a:rPr>
              <a:pPr eaLnBrk="1" hangingPunct="1">
                <a:spcBef>
                  <a:spcPct val="0"/>
                </a:spcBef>
              </a:pPr>
              <a:t>67</a:t>
            </a:fld>
            <a:endParaRPr lang="tr-TR" altLang="de-DE" sz="1300">
              <a:solidFill>
                <a:srgbClr val="000000"/>
              </a:solidFill>
            </a:endParaRPr>
          </a:p>
        </p:txBody>
      </p:sp>
      <p:sp>
        <p:nvSpPr>
          <p:cNvPr id="68611" name="Rectangle 2"/>
          <p:cNvSpPr>
            <a:spLocks noGrp="1" noRot="1" noChangeAspect="1" noChangeArrowheads="1" noTextEdit="1"/>
          </p:cNvSpPr>
          <p:nvPr>
            <p:ph type="sldImg"/>
          </p:nvPr>
        </p:nvSpPr>
        <p:spPr>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p:spPr>
        <p:txBody>
          <a:bodyPr lIns="88221" tIns="44111" rIns="88221" bIns="44111"/>
          <a:lstStyle/>
          <a:p>
            <a:pPr eaLnBrk="1" hangingPunct="1"/>
            <a:endParaRPr lang="en-US" altLang="de-DE">
              <a:latin typeface="Times New Roman" pitchFamily="18" charset="0"/>
              <a:ea typeface="ＭＳ Ｐゴシック" pitchFamily="34" charset="-128"/>
            </a:endParaRPr>
          </a:p>
        </p:txBody>
      </p:sp>
    </p:spTree>
    <p:extLst>
      <p:ext uri="{BB962C8B-B14F-4D97-AF65-F5344CB8AC3E}">
        <p14:creationId xmlns:p14="http://schemas.microsoft.com/office/powerpoint/2010/main" val="569674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xfrm>
            <a:off x="5624513" y="6457950"/>
            <a:ext cx="4302125" cy="339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eaLnBrk="0" hangingPunct="0">
              <a:spcBef>
                <a:spcPct val="30000"/>
              </a:spcBef>
              <a:defRPr sz="1200">
                <a:solidFill>
                  <a:schemeClr val="tx1"/>
                </a:solidFill>
                <a:latin typeface="Times New Roman" pitchFamily="18" charset="0"/>
                <a:ea typeface="ＭＳ Ｐゴシック" pitchFamily="34" charset="-128"/>
              </a:defRPr>
            </a:lvl1pPr>
            <a:lvl2pPr marL="742950" indent="-285750" defTabSz="955675" eaLnBrk="0" hangingPunct="0">
              <a:spcBef>
                <a:spcPct val="30000"/>
              </a:spcBef>
              <a:defRPr sz="1200">
                <a:solidFill>
                  <a:schemeClr val="tx1"/>
                </a:solidFill>
                <a:latin typeface="Times New Roman" pitchFamily="18" charset="0"/>
                <a:ea typeface="ＭＳ Ｐゴシック" pitchFamily="34" charset="-128"/>
              </a:defRPr>
            </a:lvl2pPr>
            <a:lvl3pPr marL="1143000" indent="-228600" defTabSz="955675" eaLnBrk="0" hangingPunct="0">
              <a:spcBef>
                <a:spcPct val="30000"/>
              </a:spcBef>
              <a:defRPr sz="1200">
                <a:solidFill>
                  <a:schemeClr val="tx1"/>
                </a:solidFill>
                <a:latin typeface="Times New Roman" pitchFamily="18" charset="0"/>
                <a:ea typeface="ＭＳ Ｐゴシック" pitchFamily="34" charset="-128"/>
              </a:defRPr>
            </a:lvl3pPr>
            <a:lvl4pPr marL="1600200" indent="-228600" defTabSz="955675" eaLnBrk="0" hangingPunct="0">
              <a:spcBef>
                <a:spcPct val="30000"/>
              </a:spcBef>
              <a:defRPr sz="1200">
                <a:solidFill>
                  <a:schemeClr val="tx1"/>
                </a:solidFill>
                <a:latin typeface="Times New Roman" pitchFamily="18" charset="0"/>
                <a:ea typeface="ＭＳ Ｐゴシック" pitchFamily="34" charset="-128"/>
              </a:defRPr>
            </a:lvl4pPr>
            <a:lvl5pPr marL="2057400" indent="-228600" defTabSz="955675" eaLnBrk="0" hangingPunct="0">
              <a:spcBef>
                <a:spcPct val="30000"/>
              </a:spcBef>
              <a:defRPr sz="1200">
                <a:solidFill>
                  <a:schemeClr val="tx1"/>
                </a:solidFill>
                <a:latin typeface="Times New Roman" pitchFamily="18" charset="0"/>
                <a:ea typeface="ＭＳ Ｐゴシック" pitchFamily="34" charset="-128"/>
              </a:defRPr>
            </a:lvl5pPr>
            <a:lvl6pPr marL="2514600" indent="-228600" defTabSz="955675"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71800" indent="-228600" defTabSz="955675"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29000" indent="-228600" defTabSz="955675"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86200" indent="-228600" defTabSz="955675"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eaLnBrk="1" hangingPunct="1">
              <a:spcBef>
                <a:spcPct val="0"/>
              </a:spcBef>
            </a:pPr>
            <a:fld id="{E0F30286-D46C-4724-AB91-CE8AA96DF1AD}" type="slidenum">
              <a:rPr lang="de-DE" altLang="de-DE" sz="1300" smtClean="0"/>
              <a:pPr eaLnBrk="1" hangingPunct="1">
                <a:spcBef>
                  <a:spcPct val="0"/>
                </a:spcBef>
              </a:pPr>
              <a:t>68</a:t>
            </a:fld>
            <a:endParaRPr lang="tr-TR" altLang="de-DE" sz="13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latin typeface="Times New Roman" pitchFamily="18" charset="0"/>
              <a:ea typeface="ＭＳ Ｐゴシック" pitchFamily="34" charset="-128"/>
            </a:endParaRPr>
          </a:p>
        </p:txBody>
      </p:sp>
    </p:spTree>
    <p:extLst>
      <p:ext uri="{BB962C8B-B14F-4D97-AF65-F5344CB8AC3E}">
        <p14:creationId xmlns:p14="http://schemas.microsoft.com/office/powerpoint/2010/main" val="16104640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xfrm>
            <a:off x="5624513" y="6457950"/>
            <a:ext cx="4302125" cy="339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eaLnBrk="0" hangingPunct="0">
              <a:spcBef>
                <a:spcPct val="30000"/>
              </a:spcBef>
              <a:defRPr sz="1200">
                <a:solidFill>
                  <a:schemeClr val="tx1"/>
                </a:solidFill>
                <a:latin typeface="Times New Roman" pitchFamily="18" charset="0"/>
                <a:ea typeface="ＭＳ Ｐゴシック" pitchFamily="34" charset="-128"/>
              </a:defRPr>
            </a:lvl1pPr>
            <a:lvl2pPr marL="742950" indent="-285750" defTabSz="955675" eaLnBrk="0" hangingPunct="0">
              <a:spcBef>
                <a:spcPct val="30000"/>
              </a:spcBef>
              <a:defRPr sz="1200">
                <a:solidFill>
                  <a:schemeClr val="tx1"/>
                </a:solidFill>
                <a:latin typeface="Times New Roman" pitchFamily="18" charset="0"/>
                <a:ea typeface="ＭＳ Ｐゴシック" pitchFamily="34" charset="-128"/>
              </a:defRPr>
            </a:lvl2pPr>
            <a:lvl3pPr marL="1143000" indent="-228600" defTabSz="955675" eaLnBrk="0" hangingPunct="0">
              <a:spcBef>
                <a:spcPct val="30000"/>
              </a:spcBef>
              <a:defRPr sz="1200">
                <a:solidFill>
                  <a:schemeClr val="tx1"/>
                </a:solidFill>
                <a:latin typeface="Times New Roman" pitchFamily="18" charset="0"/>
                <a:ea typeface="ＭＳ Ｐゴシック" pitchFamily="34" charset="-128"/>
              </a:defRPr>
            </a:lvl3pPr>
            <a:lvl4pPr marL="1600200" indent="-228600" defTabSz="955675" eaLnBrk="0" hangingPunct="0">
              <a:spcBef>
                <a:spcPct val="30000"/>
              </a:spcBef>
              <a:defRPr sz="1200">
                <a:solidFill>
                  <a:schemeClr val="tx1"/>
                </a:solidFill>
                <a:latin typeface="Times New Roman" pitchFamily="18" charset="0"/>
                <a:ea typeface="ＭＳ Ｐゴシック" pitchFamily="34" charset="-128"/>
              </a:defRPr>
            </a:lvl4pPr>
            <a:lvl5pPr marL="2057400" indent="-228600" defTabSz="955675" eaLnBrk="0" hangingPunct="0">
              <a:spcBef>
                <a:spcPct val="30000"/>
              </a:spcBef>
              <a:defRPr sz="1200">
                <a:solidFill>
                  <a:schemeClr val="tx1"/>
                </a:solidFill>
                <a:latin typeface="Times New Roman" pitchFamily="18" charset="0"/>
                <a:ea typeface="ＭＳ Ｐゴシック" pitchFamily="34" charset="-128"/>
              </a:defRPr>
            </a:lvl5pPr>
            <a:lvl6pPr marL="2514600" indent="-228600" defTabSz="955675"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71800" indent="-228600" defTabSz="955675"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29000" indent="-228600" defTabSz="955675"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86200" indent="-228600" defTabSz="955675"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eaLnBrk="1" hangingPunct="1">
              <a:spcBef>
                <a:spcPct val="0"/>
              </a:spcBef>
            </a:pPr>
            <a:fld id="{E0F30286-D46C-4724-AB91-CE8AA96DF1AD}" type="slidenum">
              <a:rPr lang="de-DE" altLang="de-DE" sz="1300" smtClean="0"/>
              <a:pPr eaLnBrk="1" hangingPunct="1">
                <a:spcBef>
                  <a:spcPct val="0"/>
                </a:spcBef>
              </a:pPr>
              <a:t>69</a:t>
            </a:fld>
            <a:endParaRPr lang="tr-TR" altLang="de-DE" sz="13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latin typeface="Times New Roman" pitchFamily="18" charset="0"/>
              <a:ea typeface="ＭＳ Ｐゴシック" pitchFamily="34" charset="-128"/>
            </a:endParaRPr>
          </a:p>
        </p:txBody>
      </p:sp>
    </p:spTree>
    <p:extLst>
      <p:ext uri="{BB962C8B-B14F-4D97-AF65-F5344CB8AC3E}">
        <p14:creationId xmlns:p14="http://schemas.microsoft.com/office/powerpoint/2010/main" val="16275415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Folienbildplatzhalter 1"/>
          <p:cNvSpPr>
            <a:spLocks noGrp="1" noRot="1" noChangeAspect="1" noTextEdit="1"/>
          </p:cNvSpPr>
          <p:nvPr>
            <p:ph type="sldImg"/>
          </p:nvPr>
        </p:nvSpPr>
        <p:spPr>
          <a:ln/>
        </p:spPr>
      </p:sp>
      <p:sp>
        <p:nvSpPr>
          <p:cNvPr id="9933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New Roman" pitchFamily="18" charset="0"/>
              <a:ea typeface="ＭＳ Ｐゴシック" pitchFamily="34" charset="-128"/>
            </a:endParaRPr>
          </a:p>
        </p:txBody>
      </p:sp>
      <p:sp>
        <p:nvSpPr>
          <p:cNvPr id="99332" name="Foliennummernplatzhalter 3"/>
          <p:cNvSpPr>
            <a:spLocks noGrp="1"/>
          </p:cNvSpPr>
          <p:nvPr>
            <p:ph type="sldNum" sz="quarter" idx="5"/>
          </p:nvPr>
        </p:nvSpPr>
        <p:spPr>
          <a:xfrm>
            <a:off x="5624513" y="6457950"/>
            <a:ext cx="4302125" cy="339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eaLnBrk="0" hangingPunct="0">
              <a:spcBef>
                <a:spcPct val="30000"/>
              </a:spcBef>
              <a:defRPr sz="1200">
                <a:solidFill>
                  <a:schemeClr val="tx1"/>
                </a:solidFill>
                <a:latin typeface="Times New Roman" pitchFamily="18" charset="0"/>
                <a:ea typeface="ＭＳ Ｐゴシック" pitchFamily="34" charset="-128"/>
              </a:defRPr>
            </a:lvl1pPr>
            <a:lvl2pPr marL="742950" indent="-285750" defTabSz="955675" eaLnBrk="0" hangingPunct="0">
              <a:spcBef>
                <a:spcPct val="30000"/>
              </a:spcBef>
              <a:defRPr sz="1200">
                <a:solidFill>
                  <a:schemeClr val="tx1"/>
                </a:solidFill>
                <a:latin typeface="Times New Roman" pitchFamily="18" charset="0"/>
                <a:ea typeface="ＭＳ Ｐゴシック" pitchFamily="34" charset="-128"/>
              </a:defRPr>
            </a:lvl2pPr>
            <a:lvl3pPr marL="1143000" indent="-228600" defTabSz="955675" eaLnBrk="0" hangingPunct="0">
              <a:spcBef>
                <a:spcPct val="30000"/>
              </a:spcBef>
              <a:defRPr sz="1200">
                <a:solidFill>
                  <a:schemeClr val="tx1"/>
                </a:solidFill>
                <a:latin typeface="Times New Roman" pitchFamily="18" charset="0"/>
                <a:ea typeface="ＭＳ Ｐゴシック" pitchFamily="34" charset="-128"/>
              </a:defRPr>
            </a:lvl3pPr>
            <a:lvl4pPr marL="1600200" indent="-228600" defTabSz="955675" eaLnBrk="0" hangingPunct="0">
              <a:spcBef>
                <a:spcPct val="30000"/>
              </a:spcBef>
              <a:defRPr sz="1200">
                <a:solidFill>
                  <a:schemeClr val="tx1"/>
                </a:solidFill>
                <a:latin typeface="Times New Roman" pitchFamily="18" charset="0"/>
                <a:ea typeface="ＭＳ Ｐゴシック" pitchFamily="34" charset="-128"/>
              </a:defRPr>
            </a:lvl4pPr>
            <a:lvl5pPr marL="2057400" indent="-228600" defTabSz="955675" eaLnBrk="0" hangingPunct="0">
              <a:spcBef>
                <a:spcPct val="30000"/>
              </a:spcBef>
              <a:defRPr sz="1200">
                <a:solidFill>
                  <a:schemeClr val="tx1"/>
                </a:solidFill>
                <a:latin typeface="Times New Roman" pitchFamily="18" charset="0"/>
                <a:ea typeface="ＭＳ Ｐゴシック" pitchFamily="34" charset="-128"/>
              </a:defRPr>
            </a:lvl5pPr>
            <a:lvl6pPr marL="2514600" indent="-228600" defTabSz="955675"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71800" indent="-228600" defTabSz="955675"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29000" indent="-228600" defTabSz="955675"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86200" indent="-228600" defTabSz="955675"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eaLnBrk="1" hangingPunct="1">
              <a:spcBef>
                <a:spcPct val="0"/>
              </a:spcBef>
            </a:pPr>
            <a:fld id="{438EC3D0-77A0-4C93-ADB3-32C8F879F001}" type="slidenum">
              <a:rPr lang="de-DE" altLang="de-DE" sz="1300" smtClean="0"/>
              <a:pPr eaLnBrk="1" hangingPunct="1">
                <a:spcBef>
                  <a:spcPct val="0"/>
                </a:spcBef>
              </a:pPr>
              <a:t>70</a:t>
            </a:fld>
            <a:endParaRPr lang="tr-TR" altLang="de-DE" sz="1300"/>
          </a:p>
        </p:txBody>
      </p:sp>
    </p:spTree>
    <p:extLst>
      <p:ext uri="{BB962C8B-B14F-4D97-AF65-F5344CB8AC3E}">
        <p14:creationId xmlns:p14="http://schemas.microsoft.com/office/powerpoint/2010/main" val="35656720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Folienbildplatzhalter 1"/>
          <p:cNvSpPr>
            <a:spLocks noGrp="1" noRot="1" noChangeAspect="1" noTextEdit="1"/>
          </p:cNvSpPr>
          <p:nvPr>
            <p:ph type="sldImg"/>
          </p:nvPr>
        </p:nvSpPr>
        <p:spPr>
          <a:ln/>
        </p:spPr>
      </p:sp>
      <p:sp>
        <p:nvSpPr>
          <p:cNvPr id="10035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New Roman" pitchFamily="18" charset="0"/>
              <a:ea typeface="ＭＳ Ｐゴシック" pitchFamily="34" charset="-128"/>
            </a:endParaRPr>
          </a:p>
        </p:txBody>
      </p:sp>
      <p:sp>
        <p:nvSpPr>
          <p:cNvPr id="100356" name="Foliennummernplatzhalter 3"/>
          <p:cNvSpPr>
            <a:spLocks noGrp="1"/>
          </p:cNvSpPr>
          <p:nvPr>
            <p:ph type="sldNum" sz="quarter" idx="5"/>
          </p:nvPr>
        </p:nvSpPr>
        <p:spPr>
          <a:xfrm>
            <a:off x="5624513" y="6457950"/>
            <a:ext cx="4302125" cy="339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eaLnBrk="0" hangingPunct="0">
              <a:spcBef>
                <a:spcPct val="30000"/>
              </a:spcBef>
              <a:defRPr sz="1200">
                <a:solidFill>
                  <a:schemeClr val="tx1"/>
                </a:solidFill>
                <a:latin typeface="Times New Roman" pitchFamily="18" charset="0"/>
                <a:ea typeface="ＭＳ Ｐゴシック" pitchFamily="34" charset="-128"/>
              </a:defRPr>
            </a:lvl1pPr>
            <a:lvl2pPr marL="742950" indent="-285750" defTabSz="955675" eaLnBrk="0" hangingPunct="0">
              <a:spcBef>
                <a:spcPct val="30000"/>
              </a:spcBef>
              <a:defRPr sz="1200">
                <a:solidFill>
                  <a:schemeClr val="tx1"/>
                </a:solidFill>
                <a:latin typeface="Times New Roman" pitchFamily="18" charset="0"/>
                <a:ea typeface="ＭＳ Ｐゴシック" pitchFamily="34" charset="-128"/>
              </a:defRPr>
            </a:lvl2pPr>
            <a:lvl3pPr marL="1143000" indent="-228600" defTabSz="955675" eaLnBrk="0" hangingPunct="0">
              <a:spcBef>
                <a:spcPct val="30000"/>
              </a:spcBef>
              <a:defRPr sz="1200">
                <a:solidFill>
                  <a:schemeClr val="tx1"/>
                </a:solidFill>
                <a:latin typeface="Times New Roman" pitchFamily="18" charset="0"/>
                <a:ea typeface="ＭＳ Ｐゴシック" pitchFamily="34" charset="-128"/>
              </a:defRPr>
            </a:lvl3pPr>
            <a:lvl4pPr marL="1600200" indent="-228600" defTabSz="955675" eaLnBrk="0" hangingPunct="0">
              <a:spcBef>
                <a:spcPct val="30000"/>
              </a:spcBef>
              <a:defRPr sz="1200">
                <a:solidFill>
                  <a:schemeClr val="tx1"/>
                </a:solidFill>
                <a:latin typeface="Times New Roman" pitchFamily="18" charset="0"/>
                <a:ea typeface="ＭＳ Ｐゴシック" pitchFamily="34" charset="-128"/>
              </a:defRPr>
            </a:lvl4pPr>
            <a:lvl5pPr marL="2057400" indent="-228600" defTabSz="955675" eaLnBrk="0" hangingPunct="0">
              <a:spcBef>
                <a:spcPct val="30000"/>
              </a:spcBef>
              <a:defRPr sz="1200">
                <a:solidFill>
                  <a:schemeClr val="tx1"/>
                </a:solidFill>
                <a:latin typeface="Times New Roman" pitchFamily="18" charset="0"/>
                <a:ea typeface="ＭＳ Ｐゴシック" pitchFamily="34" charset="-128"/>
              </a:defRPr>
            </a:lvl5pPr>
            <a:lvl6pPr marL="2514600" indent="-228600" defTabSz="955675"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71800" indent="-228600" defTabSz="955675"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29000" indent="-228600" defTabSz="955675"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86200" indent="-228600" defTabSz="955675"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eaLnBrk="1" hangingPunct="1">
              <a:spcBef>
                <a:spcPct val="0"/>
              </a:spcBef>
            </a:pPr>
            <a:fld id="{4C36F351-7646-40DC-908D-4310AADFF51F}" type="slidenum">
              <a:rPr lang="de-DE" altLang="de-DE" sz="1300" smtClean="0"/>
              <a:pPr eaLnBrk="1" hangingPunct="1">
                <a:spcBef>
                  <a:spcPct val="0"/>
                </a:spcBef>
              </a:pPr>
              <a:t>71</a:t>
            </a:fld>
            <a:endParaRPr lang="tr-TR" altLang="de-DE" sz="1300"/>
          </a:p>
        </p:txBody>
      </p:sp>
    </p:spTree>
    <p:extLst>
      <p:ext uri="{BB962C8B-B14F-4D97-AF65-F5344CB8AC3E}">
        <p14:creationId xmlns:p14="http://schemas.microsoft.com/office/powerpoint/2010/main" val="28011849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xfrm>
            <a:off x="5624513" y="6457950"/>
            <a:ext cx="4302125" cy="339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eaLnBrk="0" hangingPunct="0">
              <a:spcBef>
                <a:spcPct val="30000"/>
              </a:spcBef>
              <a:defRPr sz="1200">
                <a:solidFill>
                  <a:schemeClr val="tx1"/>
                </a:solidFill>
                <a:latin typeface="Times New Roman" pitchFamily="18" charset="0"/>
                <a:ea typeface="ＭＳ Ｐゴシック" pitchFamily="34" charset="-128"/>
              </a:defRPr>
            </a:lvl1pPr>
            <a:lvl2pPr marL="742950" indent="-285750" defTabSz="955675" eaLnBrk="0" hangingPunct="0">
              <a:spcBef>
                <a:spcPct val="30000"/>
              </a:spcBef>
              <a:defRPr sz="1200">
                <a:solidFill>
                  <a:schemeClr val="tx1"/>
                </a:solidFill>
                <a:latin typeface="Times New Roman" pitchFamily="18" charset="0"/>
                <a:ea typeface="ＭＳ Ｐゴシック" pitchFamily="34" charset="-128"/>
              </a:defRPr>
            </a:lvl2pPr>
            <a:lvl3pPr marL="1143000" indent="-228600" defTabSz="955675" eaLnBrk="0" hangingPunct="0">
              <a:spcBef>
                <a:spcPct val="30000"/>
              </a:spcBef>
              <a:defRPr sz="1200">
                <a:solidFill>
                  <a:schemeClr val="tx1"/>
                </a:solidFill>
                <a:latin typeface="Times New Roman" pitchFamily="18" charset="0"/>
                <a:ea typeface="ＭＳ Ｐゴシック" pitchFamily="34" charset="-128"/>
              </a:defRPr>
            </a:lvl3pPr>
            <a:lvl4pPr marL="1600200" indent="-228600" defTabSz="955675" eaLnBrk="0" hangingPunct="0">
              <a:spcBef>
                <a:spcPct val="30000"/>
              </a:spcBef>
              <a:defRPr sz="1200">
                <a:solidFill>
                  <a:schemeClr val="tx1"/>
                </a:solidFill>
                <a:latin typeface="Times New Roman" pitchFamily="18" charset="0"/>
                <a:ea typeface="ＭＳ Ｐゴシック" pitchFamily="34" charset="-128"/>
              </a:defRPr>
            </a:lvl4pPr>
            <a:lvl5pPr marL="2057400" indent="-228600" defTabSz="955675" eaLnBrk="0" hangingPunct="0">
              <a:spcBef>
                <a:spcPct val="30000"/>
              </a:spcBef>
              <a:defRPr sz="1200">
                <a:solidFill>
                  <a:schemeClr val="tx1"/>
                </a:solidFill>
                <a:latin typeface="Times New Roman" pitchFamily="18" charset="0"/>
                <a:ea typeface="ＭＳ Ｐゴシック" pitchFamily="34" charset="-128"/>
              </a:defRPr>
            </a:lvl5pPr>
            <a:lvl6pPr marL="2514600" indent="-228600" defTabSz="955675"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71800" indent="-228600" defTabSz="955675"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29000" indent="-228600" defTabSz="955675"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86200" indent="-228600" defTabSz="955675"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eaLnBrk="1" hangingPunct="1">
              <a:spcBef>
                <a:spcPct val="0"/>
              </a:spcBef>
            </a:pPr>
            <a:fld id="{79D1042F-3727-4ED8-A8B3-E6B2FC01A6BC}" type="slidenum">
              <a:rPr lang="de-DE" altLang="de-DE" sz="1300" smtClean="0"/>
              <a:pPr eaLnBrk="1" hangingPunct="1">
                <a:spcBef>
                  <a:spcPct val="0"/>
                </a:spcBef>
              </a:pPr>
              <a:t>72</a:t>
            </a:fld>
            <a:endParaRPr lang="tr-TR" altLang="de-DE" sz="130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dirty="0">
              <a:latin typeface="Times New Roman" pitchFamily="18" charset="0"/>
              <a:ea typeface="ＭＳ Ｐゴシック" pitchFamily="34" charset="-128"/>
            </a:endParaRPr>
          </a:p>
        </p:txBody>
      </p:sp>
    </p:spTree>
    <p:extLst>
      <p:ext uri="{BB962C8B-B14F-4D97-AF65-F5344CB8AC3E}">
        <p14:creationId xmlns:p14="http://schemas.microsoft.com/office/powerpoint/2010/main" val="32809198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8963253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xfrm>
            <a:off x="5624513" y="6457950"/>
            <a:ext cx="4302125" cy="339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eaLnBrk="0" hangingPunct="0">
              <a:spcBef>
                <a:spcPct val="30000"/>
              </a:spcBef>
              <a:defRPr sz="1200">
                <a:solidFill>
                  <a:schemeClr val="tx1"/>
                </a:solidFill>
                <a:latin typeface="Times New Roman" pitchFamily="18" charset="0"/>
                <a:ea typeface="ＭＳ Ｐゴシック" pitchFamily="34" charset="-128"/>
              </a:defRPr>
            </a:lvl1pPr>
            <a:lvl2pPr marL="742950" indent="-285750" defTabSz="955675" eaLnBrk="0" hangingPunct="0">
              <a:spcBef>
                <a:spcPct val="30000"/>
              </a:spcBef>
              <a:defRPr sz="1200">
                <a:solidFill>
                  <a:schemeClr val="tx1"/>
                </a:solidFill>
                <a:latin typeface="Times New Roman" pitchFamily="18" charset="0"/>
                <a:ea typeface="ＭＳ Ｐゴシック" pitchFamily="34" charset="-128"/>
              </a:defRPr>
            </a:lvl2pPr>
            <a:lvl3pPr marL="1143000" indent="-228600" defTabSz="955675" eaLnBrk="0" hangingPunct="0">
              <a:spcBef>
                <a:spcPct val="30000"/>
              </a:spcBef>
              <a:defRPr sz="1200">
                <a:solidFill>
                  <a:schemeClr val="tx1"/>
                </a:solidFill>
                <a:latin typeface="Times New Roman" pitchFamily="18" charset="0"/>
                <a:ea typeface="ＭＳ Ｐゴシック" pitchFamily="34" charset="-128"/>
              </a:defRPr>
            </a:lvl3pPr>
            <a:lvl4pPr marL="1600200" indent="-228600" defTabSz="955675" eaLnBrk="0" hangingPunct="0">
              <a:spcBef>
                <a:spcPct val="30000"/>
              </a:spcBef>
              <a:defRPr sz="1200">
                <a:solidFill>
                  <a:schemeClr val="tx1"/>
                </a:solidFill>
                <a:latin typeface="Times New Roman" pitchFamily="18" charset="0"/>
                <a:ea typeface="ＭＳ Ｐゴシック" pitchFamily="34" charset="-128"/>
              </a:defRPr>
            </a:lvl4pPr>
            <a:lvl5pPr marL="2057400" indent="-228600" defTabSz="955675" eaLnBrk="0" hangingPunct="0">
              <a:spcBef>
                <a:spcPct val="30000"/>
              </a:spcBef>
              <a:defRPr sz="1200">
                <a:solidFill>
                  <a:schemeClr val="tx1"/>
                </a:solidFill>
                <a:latin typeface="Times New Roman" pitchFamily="18" charset="0"/>
                <a:ea typeface="ＭＳ Ｐゴシック" pitchFamily="34" charset="-128"/>
              </a:defRPr>
            </a:lvl5pPr>
            <a:lvl6pPr marL="2514600" indent="-228600" defTabSz="955675"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71800" indent="-228600" defTabSz="955675"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29000" indent="-228600" defTabSz="955675"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86200" indent="-228600" defTabSz="955675"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eaLnBrk="1" hangingPunct="1">
              <a:spcBef>
                <a:spcPct val="0"/>
              </a:spcBef>
            </a:pPr>
            <a:fld id="{79D1042F-3727-4ED8-A8B3-E6B2FC01A6BC}" type="slidenum">
              <a:rPr lang="de-DE" altLang="de-DE" sz="1300" smtClean="0"/>
              <a:pPr eaLnBrk="1" hangingPunct="1">
                <a:spcBef>
                  <a:spcPct val="0"/>
                </a:spcBef>
              </a:pPr>
              <a:t>74</a:t>
            </a:fld>
            <a:endParaRPr lang="tr-TR" altLang="de-DE" sz="130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latin typeface="Times New Roman" pitchFamily="18" charset="0"/>
              <a:ea typeface="ＭＳ Ｐゴシック" pitchFamily="34" charset="-128"/>
            </a:endParaRPr>
          </a:p>
        </p:txBody>
      </p:sp>
    </p:spTree>
    <p:extLst>
      <p:ext uri="{BB962C8B-B14F-4D97-AF65-F5344CB8AC3E}">
        <p14:creationId xmlns:p14="http://schemas.microsoft.com/office/powerpoint/2010/main" val="3397645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90000"/>
              </a:lnSpc>
              <a:spcBef>
                <a:spcPct val="30000"/>
              </a:spcBef>
              <a:spcAft>
                <a:spcPct val="0"/>
              </a:spcAft>
              <a:buClrTx/>
              <a:buSzTx/>
              <a:buFontTx/>
              <a:buNone/>
              <a:tabLst/>
              <a:defRPr/>
            </a:pPr>
            <a:r>
              <a:rPr lang="tr-TR"/>
              <a:t>Sanrı erişilebilir değildir, tedavi edilemez</a:t>
            </a:r>
          </a:p>
          <a:p>
            <a:pPr marL="0" marR="0" lvl="0" indent="0" algn="l" defTabSz="914400" rtl="0" eaLnBrk="0" fontAlgn="base" latinLnBrk="0" hangingPunct="0">
              <a:lnSpc>
                <a:spcPct val="90000"/>
              </a:lnSpc>
              <a:spcBef>
                <a:spcPct val="30000"/>
              </a:spcBef>
              <a:spcAft>
                <a:spcPct val="0"/>
              </a:spcAft>
              <a:buClrTx/>
              <a:buSzTx/>
              <a:buFontTx/>
              <a:buNone/>
              <a:tabLst/>
              <a:defRPr/>
            </a:pPr>
            <a:r>
              <a:rPr lang="tr-TR"/>
              <a:t>Ruth: Güçlü yönleri vardır,  „E“ eklenmiştir. Bu eksiktir </a:t>
            </a:r>
            <a:r>
              <a:rPr lang="de-DE" baseline="0" dirty="0">
                <a:sym typeface="Wingdings" panose="05000000000000000000" pitchFamily="2" charset="2"/>
              </a:rPr>
              <a:t></a:t>
            </a:r>
            <a:endParaRPr lang="tr-TR" dirty="0"/>
          </a:p>
        </p:txBody>
      </p:sp>
    </p:spTree>
    <p:extLst>
      <p:ext uri="{BB962C8B-B14F-4D97-AF65-F5344CB8AC3E}">
        <p14:creationId xmlns:p14="http://schemas.microsoft.com/office/powerpoint/2010/main" val="100102216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Folienbildplatzhalter 1"/>
          <p:cNvSpPr>
            <a:spLocks noGrp="1" noRot="1" noChangeAspect="1" noTextEdit="1"/>
          </p:cNvSpPr>
          <p:nvPr>
            <p:ph type="sldImg"/>
          </p:nvPr>
        </p:nvSpPr>
        <p:spPr>
          <a:ln/>
        </p:spPr>
      </p:sp>
      <p:sp>
        <p:nvSpPr>
          <p:cNvPr id="10547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New Roman" pitchFamily="18" charset="0"/>
              <a:ea typeface="ＭＳ Ｐゴシック" pitchFamily="34" charset="-128"/>
            </a:endParaRPr>
          </a:p>
        </p:txBody>
      </p:sp>
      <p:sp>
        <p:nvSpPr>
          <p:cNvPr id="105476" name="Foliennummernplatzhalter 3"/>
          <p:cNvSpPr>
            <a:spLocks noGrp="1"/>
          </p:cNvSpPr>
          <p:nvPr>
            <p:ph type="sldNum" sz="quarter" idx="5"/>
          </p:nvPr>
        </p:nvSpPr>
        <p:spPr>
          <a:xfrm>
            <a:off x="5624513" y="6457950"/>
            <a:ext cx="4302125" cy="339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eaLnBrk="0" hangingPunct="0">
              <a:spcBef>
                <a:spcPct val="30000"/>
              </a:spcBef>
              <a:defRPr sz="1200">
                <a:solidFill>
                  <a:schemeClr val="tx1"/>
                </a:solidFill>
                <a:latin typeface="Times New Roman" pitchFamily="18" charset="0"/>
                <a:ea typeface="ＭＳ Ｐゴシック" pitchFamily="34" charset="-128"/>
              </a:defRPr>
            </a:lvl1pPr>
            <a:lvl2pPr marL="742950" indent="-285750" defTabSz="955675" eaLnBrk="0" hangingPunct="0">
              <a:spcBef>
                <a:spcPct val="30000"/>
              </a:spcBef>
              <a:defRPr sz="1200">
                <a:solidFill>
                  <a:schemeClr val="tx1"/>
                </a:solidFill>
                <a:latin typeface="Times New Roman" pitchFamily="18" charset="0"/>
                <a:ea typeface="ＭＳ Ｐゴシック" pitchFamily="34" charset="-128"/>
              </a:defRPr>
            </a:lvl2pPr>
            <a:lvl3pPr marL="1143000" indent="-228600" defTabSz="955675" eaLnBrk="0" hangingPunct="0">
              <a:spcBef>
                <a:spcPct val="30000"/>
              </a:spcBef>
              <a:defRPr sz="1200">
                <a:solidFill>
                  <a:schemeClr val="tx1"/>
                </a:solidFill>
                <a:latin typeface="Times New Roman" pitchFamily="18" charset="0"/>
                <a:ea typeface="ＭＳ Ｐゴシック" pitchFamily="34" charset="-128"/>
              </a:defRPr>
            </a:lvl3pPr>
            <a:lvl4pPr marL="1600200" indent="-228600" defTabSz="955675" eaLnBrk="0" hangingPunct="0">
              <a:spcBef>
                <a:spcPct val="30000"/>
              </a:spcBef>
              <a:defRPr sz="1200">
                <a:solidFill>
                  <a:schemeClr val="tx1"/>
                </a:solidFill>
                <a:latin typeface="Times New Roman" pitchFamily="18" charset="0"/>
                <a:ea typeface="ＭＳ Ｐゴシック" pitchFamily="34" charset="-128"/>
              </a:defRPr>
            </a:lvl4pPr>
            <a:lvl5pPr marL="2057400" indent="-228600" defTabSz="955675" eaLnBrk="0" hangingPunct="0">
              <a:spcBef>
                <a:spcPct val="30000"/>
              </a:spcBef>
              <a:defRPr sz="1200">
                <a:solidFill>
                  <a:schemeClr val="tx1"/>
                </a:solidFill>
                <a:latin typeface="Times New Roman" pitchFamily="18" charset="0"/>
                <a:ea typeface="ＭＳ Ｐゴシック" pitchFamily="34" charset="-128"/>
              </a:defRPr>
            </a:lvl5pPr>
            <a:lvl6pPr marL="2514600" indent="-228600" defTabSz="955675"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71800" indent="-228600" defTabSz="955675"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29000" indent="-228600" defTabSz="955675"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86200" indent="-228600" defTabSz="955675"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eaLnBrk="1" hangingPunct="1">
              <a:spcBef>
                <a:spcPct val="0"/>
              </a:spcBef>
            </a:pPr>
            <a:fld id="{ED536011-0594-43F6-A355-F1BE0E5142D0}" type="slidenum">
              <a:rPr lang="de-DE" altLang="de-DE" sz="1300" smtClean="0"/>
              <a:pPr eaLnBrk="1" hangingPunct="1">
                <a:spcBef>
                  <a:spcPct val="0"/>
                </a:spcBef>
              </a:pPr>
              <a:t>75</a:t>
            </a:fld>
            <a:endParaRPr lang="tr-TR" altLang="de-DE" sz="1300"/>
          </a:p>
        </p:txBody>
      </p:sp>
    </p:spTree>
    <p:extLst>
      <p:ext uri="{BB962C8B-B14F-4D97-AF65-F5344CB8AC3E}">
        <p14:creationId xmlns:p14="http://schemas.microsoft.com/office/powerpoint/2010/main" val="22890652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Folienbildplatzhalter 1"/>
          <p:cNvSpPr>
            <a:spLocks noGrp="1" noRot="1" noChangeAspect="1" noTextEdit="1"/>
          </p:cNvSpPr>
          <p:nvPr>
            <p:ph type="sldImg"/>
          </p:nvPr>
        </p:nvSpPr>
        <p:spPr>
          <a:ln/>
        </p:spPr>
      </p:sp>
      <p:sp>
        <p:nvSpPr>
          <p:cNvPr id="10752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New Roman" pitchFamily="18" charset="0"/>
              <a:ea typeface="ＭＳ Ｐゴシック" pitchFamily="34" charset="-128"/>
            </a:endParaRPr>
          </a:p>
        </p:txBody>
      </p:sp>
      <p:sp>
        <p:nvSpPr>
          <p:cNvPr id="107524" name="Foliennummernplatzhalter 3"/>
          <p:cNvSpPr>
            <a:spLocks noGrp="1"/>
          </p:cNvSpPr>
          <p:nvPr>
            <p:ph type="sldNum" sz="quarter" idx="5"/>
          </p:nvPr>
        </p:nvSpPr>
        <p:spPr>
          <a:xfrm>
            <a:off x="5624513" y="6457950"/>
            <a:ext cx="4302125" cy="339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eaLnBrk="0" hangingPunct="0">
              <a:spcBef>
                <a:spcPct val="30000"/>
              </a:spcBef>
              <a:defRPr sz="1200">
                <a:solidFill>
                  <a:schemeClr val="tx1"/>
                </a:solidFill>
                <a:latin typeface="Times New Roman" pitchFamily="18" charset="0"/>
                <a:ea typeface="ＭＳ Ｐゴシック" pitchFamily="34" charset="-128"/>
              </a:defRPr>
            </a:lvl1pPr>
            <a:lvl2pPr marL="742950" indent="-285750" defTabSz="955675" eaLnBrk="0" hangingPunct="0">
              <a:spcBef>
                <a:spcPct val="30000"/>
              </a:spcBef>
              <a:defRPr sz="1200">
                <a:solidFill>
                  <a:schemeClr val="tx1"/>
                </a:solidFill>
                <a:latin typeface="Times New Roman" pitchFamily="18" charset="0"/>
                <a:ea typeface="ＭＳ Ｐゴシック" pitchFamily="34" charset="-128"/>
              </a:defRPr>
            </a:lvl2pPr>
            <a:lvl3pPr marL="1143000" indent="-228600" defTabSz="955675" eaLnBrk="0" hangingPunct="0">
              <a:spcBef>
                <a:spcPct val="30000"/>
              </a:spcBef>
              <a:defRPr sz="1200">
                <a:solidFill>
                  <a:schemeClr val="tx1"/>
                </a:solidFill>
                <a:latin typeface="Times New Roman" pitchFamily="18" charset="0"/>
                <a:ea typeface="ＭＳ Ｐゴシック" pitchFamily="34" charset="-128"/>
              </a:defRPr>
            </a:lvl3pPr>
            <a:lvl4pPr marL="1600200" indent="-228600" defTabSz="955675" eaLnBrk="0" hangingPunct="0">
              <a:spcBef>
                <a:spcPct val="30000"/>
              </a:spcBef>
              <a:defRPr sz="1200">
                <a:solidFill>
                  <a:schemeClr val="tx1"/>
                </a:solidFill>
                <a:latin typeface="Times New Roman" pitchFamily="18" charset="0"/>
                <a:ea typeface="ＭＳ Ｐゴシック" pitchFamily="34" charset="-128"/>
              </a:defRPr>
            </a:lvl4pPr>
            <a:lvl5pPr marL="2057400" indent="-228600" defTabSz="955675" eaLnBrk="0" hangingPunct="0">
              <a:spcBef>
                <a:spcPct val="30000"/>
              </a:spcBef>
              <a:defRPr sz="1200">
                <a:solidFill>
                  <a:schemeClr val="tx1"/>
                </a:solidFill>
                <a:latin typeface="Times New Roman" pitchFamily="18" charset="0"/>
                <a:ea typeface="ＭＳ Ｐゴシック" pitchFamily="34" charset="-128"/>
              </a:defRPr>
            </a:lvl5pPr>
            <a:lvl6pPr marL="2514600" indent="-228600" defTabSz="955675"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71800" indent="-228600" defTabSz="955675"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29000" indent="-228600" defTabSz="955675"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86200" indent="-228600" defTabSz="955675"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eaLnBrk="1" hangingPunct="1">
              <a:spcBef>
                <a:spcPct val="0"/>
              </a:spcBef>
            </a:pPr>
            <a:fld id="{D3FE0513-68A2-4E9C-9993-931B7EEC97F3}" type="slidenum">
              <a:rPr lang="de-DE" altLang="de-DE" sz="1300" smtClean="0"/>
              <a:pPr eaLnBrk="1" hangingPunct="1">
                <a:spcBef>
                  <a:spcPct val="0"/>
                </a:spcBef>
              </a:pPr>
              <a:t>76</a:t>
            </a:fld>
            <a:endParaRPr lang="tr-TR" altLang="de-DE" sz="1300"/>
          </a:p>
        </p:txBody>
      </p:sp>
    </p:spTree>
    <p:extLst>
      <p:ext uri="{BB962C8B-B14F-4D97-AF65-F5344CB8AC3E}">
        <p14:creationId xmlns:p14="http://schemas.microsoft.com/office/powerpoint/2010/main" val="36822815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02923866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txBox="1">
            <a:spLocks noGrp="1" noChangeArrowheads="1"/>
          </p:cNvSpPr>
          <p:nvPr/>
        </p:nvSpPr>
        <p:spPr bwMode="auto">
          <a:xfrm>
            <a:off x="5800725" y="6745288"/>
            <a:ext cx="4433888"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72" tIns="47736" rIns="95472" bIns="47736" anchor="b"/>
          <a:lstStyle>
            <a:lvl1pPr defTabSz="954088">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1pPr>
            <a:lvl2pPr marL="742950" indent="-285750" defTabSz="954088">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2pPr>
            <a:lvl3pPr marL="1143000" indent="-228600" defTabSz="954088">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3pPr>
            <a:lvl4pPr marL="1600200" indent="-228600" defTabSz="954088">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4pPr>
            <a:lvl5pPr marL="2057400" indent="-228600" defTabSz="954088">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5pPr>
            <a:lvl6pPr marL="2514600" indent="-228600" defTabSz="954088"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6pPr>
            <a:lvl7pPr marL="2971800" indent="-228600" defTabSz="954088"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7pPr>
            <a:lvl8pPr marL="3429000" indent="-228600" defTabSz="954088"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8pPr>
            <a:lvl9pPr marL="3886200" indent="-228600" defTabSz="954088"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9pPr>
          </a:lstStyle>
          <a:p>
            <a:pPr algn="r" eaLnBrk="1" hangingPunct="1"/>
            <a:fld id="{A1EB74F8-0C2C-47C9-87D9-5A50A65DFD8C}" type="slidenum">
              <a:rPr lang="en-US" altLang="de-DE" sz="1300" b="1">
                <a:latin typeface="Arial" panose="020B0604020202020204" pitchFamily="34" charset="0"/>
                <a:cs typeface="Times New Roman" panose="02020603050405020304" pitchFamily="18" charset="0"/>
              </a:rPr>
              <a:pPr algn="r" eaLnBrk="1" hangingPunct="1"/>
              <a:t>78</a:t>
            </a:fld>
            <a:endParaRPr lang="tr-TR" altLang="de-DE" sz="1300" b="1">
              <a:latin typeface="Arial" panose="020B0604020202020204" pitchFamily="34" charset="0"/>
              <a:cs typeface="Times New Roman" panose="02020603050405020304" pitchFamily="18" charset="0"/>
            </a:endParaRPr>
          </a:p>
        </p:txBody>
      </p:sp>
      <p:sp>
        <p:nvSpPr>
          <p:cNvPr id="99330" name="Rectangle 2"/>
          <p:cNvSpPr>
            <a:spLocks noGrp="1" noRot="1" noChangeAspect="1" noChangeArrowheads="1" noTextEdit="1"/>
          </p:cNvSpPr>
          <p:nvPr>
            <p:ph type="sldImg"/>
          </p:nvPr>
        </p:nvSpPr>
        <p:spPr>
          <a:xfrm>
            <a:off x="3343275" y="531813"/>
            <a:ext cx="3551238" cy="2663825"/>
          </a:xfrm>
          <a:ln/>
        </p:spPr>
      </p:sp>
      <p:sp>
        <p:nvSpPr>
          <p:cNvPr id="99331" name="Rectangle 3"/>
          <p:cNvSpPr>
            <a:spLocks noGrp="1" noChangeArrowheads="1"/>
          </p:cNvSpPr>
          <p:nvPr>
            <p:ph type="body" idx="1"/>
          </p:nvPr>
        </p:nvSpPr>
        <p:spPr>
          <a:xfrm>
            <a:off x="1362075" y="3371850"/>
            <a:ext cx="7510463" cy="3195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72" tIns="47736" rIns="95472" bIns="47736" anchor="t"/>
          <a:lstStyle/>
          <a:p>
            <a:pPr eaLnBrk="1" hangingPunct="1">
              <a:spcBef>
                <a:spcPct val="0"/>
              </a:spcBef>
            </a:pPr>
            <a:endParaRPr lang="de-DE" altLang="de-DE" sz="2800">
              <a:latin typeface="Times New Roman" panose="02020603050405020304" pitchFamily="18" charset="0"/>
            </a:endParaRPr>
          </a:p>
        </p:txBody>
      </p:sp>
    </p:spTree>
    <p:extLst>
      <p:ext uri="{BB962C8B-B14F-4D97-AF65-F5344CB8AC3E}">
        <p14:creationId xmlns:p14="http://schemas.microsoft.com/office/powerpoint/2010/main" val="34864209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xfrm>
            <a:off x="3852863" y="9431338"/>
            <a:ext cx="2944812" cy="495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b="1">
                <a:solidFill>
                  <a:schemeClr val="tx1"/>
                </a:solidFill>
                <a:latin typeface="Arial" charset="0"/>
                <a:cs typeface="Times New Roman" pitchFamily="18" charset="0"/>
              </a:defRPr>
            </a:lvl1pPr>
            <a:lvl2pPr marL="742950" indent="-285750" defTabSz="954088" eaLnBrk="0" hangingPunct="0">
              <a:defRPr b="1">
                <a:solidFill>
                  <a:schemeClr val="tx1"/>
                </a:solidFill>
                <a:latin typeface="Arial" charset="0"/>
                <a:cs typeface="Times New Roman" pitchFamily="18" charset="0"/>
              </a:defRPr>
            </a:lvl2pPr>
            <a:lvl3pPr marL="1143000" indent="-228600" defTabSz="954088" eaLnBrk="0" hangingPunct="0">
              <a:defRPr b="1">
                <a:solidFill>
                  <a:schemeClr val="tx1"/>
                </a:solidFill>
                <a:latin typeface="Arial" charset="0"/>
                <a:cs typeface="Times New Roman" pitchFamily="18" charset="0"/>
              </a:defRPr>
            </a:lvl3pPr>
            <a:lvl4pPr marL="1600200" indent="-228600" defTabSz="954088" eaLnBrk="0" hangingPunct="0">
              <a:defRPr b="1">
                <a:solidFill>
                  <a:schemeClr val="tx1"/>
                </a:solidFill>
                <a:latin typeface="Arial" charset="0"/>
                <a:cs typeface="Times New Roman" pitchFamily="18" charset="0"/>
              </a:defRPr>
            </a:lvl4pPr>
            <a:lvl5pPr marL="2057400" indent="-228600" defTabSz="954088" eaLnBrk="0" hangingPunct="0">
              <a:defRPr b="1">
                <a:solidFill>
                  <a:schemeClr val="tx1"/>
                </a:solidFill>
                <a:latin typeface="Arial" charset="0"/>
                <a:cs typeface="Times New Roman" pitchFamily="18" charset="0"/>
              </a:defRPr>
            </a:lvl5pPr>
            <a:lvl6pPr marL="2514600" indent="-228600" defTabSz="954088" eaLnBrk="0" fontAlgn="base" hangingPunct="0">
              <a:spcBef>
                <a:spcPct val="0"/>
              </a:spcBef>
              <a:spcAft>
                <a:spcPct val="0"/>
              </a:spcAft>
              <a:defRPr b="1">
                <a:solidFill>
                  <a:schemeClr val="tx1"/>
                </a:solidFill>
                <a:latin typeface="Arial" charset="0"/>
                <a:cs typeface="Times New Roman" pitchFamily="18" charset="0"/>
              </a:defRPr>
            </a:lvl6pPr>
            <a:lvl7pPr marL="2971800" indent="-228600" defTabSz="954088" eaLnBrk="0" fontAlgn="base" hangingPunct="0">
              <a:spcBef>
                <a:spcPct val="0"/>
              </a:spcBef>
              <a:spcAft>
                <a:spcPct val="0"/>
              </a:spcAft>
              <a:defRPr b="1">
                <a:solidFill>
                  <a:schemeClr val="tx1"/>
                </a:solidFill>
                <a:latin typeface="Arial" charset="0"/>
                <a:cs typeface="Times New Roman" pitchFamily="18" charset="0"/>
              </a:defRPr>
            </a:lvl7pPr>
            <a:lvl8pPr marL="3429000" indent="-228600" defTabSz="954088" eaLnBrk="0" fontAlgn="base" hangingPunct="0">
              <a:spcBef>
                <a:spcPct val="0"/>
              </a:spcBef>
              <a:spcAft>
                <a:spcPct val="0"/>
              </a:spcAft>
              <a:defRPr b="1">
                <a:solidFill>
                  <a:schemeClr val="tx1"/>
                </a:solidFill>
                <a:latin typeface="Arial" charset="0"/>
                <a:cs typeface="Times New Roman" pitchFamily="18" charset="0"/>
              </a:defRPr>
            </a:lvl8pPr>
            <a:lvl9pPr marL="3886200" indent="-228600" defTabSz="954088"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fld id="{61D73092-EFED-4C96-B3BC-8AE1879CD523}" type="slidenum">
              <a:rPr lang="en-US" altLang="de-DE" smtClean="0">
                <a:ea typeface="ＭＳ Ｐゴシック" charset="-128"/>
              </a:rPr>
              <a:pPr eaLnBrk="1" hangingPunct="1"/>
              <a:t>79</a:t>
            </a:fld>
            <a:endParaRPr lang="tr-TR" altLang="de-DE">
              <a:ea typeface="ＭＳ Ｐゴシック" charset="-128"/>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de-DE" sz="1800"/>
          </a:p>
        </p:txBody>
      </p:sp>
    </p:spTree>
    <p:extLst>
      <p:ext uri="{BB962C8B-B14F-4D97-AF65-F5344CB8AC3E}">
        <p14:creationId xmlns:p14="http://schemas.microsoft.com/office/powerpoint/2010/main" val="9491376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xfrm>
            <a:off x="3852863" y="9431338"/>
            <a:ext cx="2944812" cy="495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b="1">
                <a:solidFill>
                  <a:schemeClr val="tx1"/>
                </a:solidFill>
                <a:latin typeface="Arial" charset="0"/>
                <a:cs typeface="Times New Roman" pitchFamily="18" charset="0"/>
              </a:defRPr>
            </a:lvl1pPr>
            <a:lvl2pPr marL="742950" indent="-285750" defTabSz="954088" eaLnBrk="0" hangingPunct="0">
              <a:defRPr b="1">
                <a:solidFill>
                  <a:schemeClr val="tx1"/>
                </a:solidFill>
                <a:latin typeface="Arial" charset="0"/>
                <a:cs typeface="Times New Roman" pitchFamily="18" charset="0"/>
              </a:defRPr>
            </a:lvl2pPr>
            <a:lvl3pPr marL="1143000" indent="-228600" defTabSz="954088" eaLnBrk="0" hangingPunct="0">
              <a:defRPr b="1">
                <a:solidFill>
                  <a:schemeClr val="tx1"/>
                </a:solidFill>
                <a:latin typeface="Arial" charset="0"/>
                <a:cs typeface="Times New Roman" pitchFamily="18" charset="0"/>
              </a:defRPr>
            </a:lvl3pPr>
            <a:lvl4pPr marL="1600200" indent="-228600" defTabSz="954088" eaLnBrk="0" hangingPunct="0">
              <a:defRPr b="1">
                <a:solidFill>
                  <a:schemeClr val="tx1"/>
                </a:solidFill>
                <a:latin typeface="Arial" charset="0"/>
                <a:cs typeface="Times New Roman" pitchFamily="18" charset="0"/>
              </a:defRPr>
            </a:lvl4pPr>
            <a:lvl5pPr marL="2057400" indent="-228600" defTabSz="954088" eaLnBrk="0" hangingPunct="0">
              <a:defRPr b="1">
                <a:solidFill>
                  <a:schemeClr val="tx1"/>
                </a:solidFill>
                <a:latin typeface="Arial" charset="0"/>
                <a:cs typeface="Times New Roman" pitchFamily="18" charset="0"/>
              </a:defRPr>
            </a:lvl5pPr>
            <a:lvl6pPr marL="2514600" indent="-228600" defTabSz="954088" eaLnBrk="0" fontAlgn="base" hangingPunct="0">
              <a:spcBef>
                <a:spcPct val="0"/>
              </a:spcBef>
              <a:spcAft>
                <a:spcPct val="0"/>
              </a:spcAft>
              <a:defRPr b="1">
                <a:solidFill>
                  <a:schemeClr val="tx1"/>
                </a:solidFill>
                <a:latin typeface="Arial" charset="0"/>
                <a:cs typeface="Times New Roman" pitchFamily="18" charset="0"/>
              </a:defRPr>
            </a:lvl6pPr>
            <a:lvl7pPr marL="2971800" indent="-228600" defTabSz="954088" eaLnBrk="0" fontAlgn="base" hangingPunct="0">
              <a:spcBef>
                <a:spcPct val="0"/>
              </a:spcBef>
              <a:spcAft>
                <a:spcPct val="0"/>
              </a:spcAft>
              <a:defRPr b="1">
                <a:solidFill>
                  <a:schemeClr val="tx1"/>
                </a:solidFill>
                <a:latin typeface="Arial" charset="0"/>
                <a:cs typeface="Times New Roman" pitchFamily="18" charset="0"/>
              </a:defRPr>
            </a:lvl7pPr>
            <a:lvl8pPr marL="3429000" indent="-228600" defTabSz="954088" eaLnBrk="0" fontAlgn="base" hangingPunct="0">
              <a:spcBef>
                <a:spcPct val="0"/>
              </a:spcBef>
              <a:spcAft>
                <a:spcPct val="0"/>
              </a:spcAft>
              <a:defRPr b="1">
                <a:solidFill>
                  <a:schemeClr val="tx1"/>
                </a:solidFill>
                <a:latin typeface="Arial" charset="0"/>
                <a:cs typeface="Times New Roman" pitchFamily="18" charset="0"/>
              </a:defRPr>
            </a:lvl8pPr>
            <a:lvl9pPr marL="3886200" indent="-228600" defTabSz="954088"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fld id="{61D73092-EFED-4C96-B3BC-8AE1879CD523}" type="slidenum">
              <a:rPr lang="en-US" altLang="de-DE" smtClean="0">
                <a:ea typeface="ＭＳ Ｐゴシック" charset="-128"/>
              </a:rPr>
              <a:pPr eaLnBrk="1" hangingPunct="1"/>
              <a:t>80</a:t>
            </a:fld>
            <a:endParaRPr lang="tr-TR" altLang="de-DE">
              <a:ea typeface="ＭＳ Ｐゴシック" charset="-128"/>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de-DE" sz="1800"/>
          </a:p>
        </p:txBody>
      </p:sp>
    </p:spTree>
    <p:extLst>
      <p:ext uri="{BB962C8B-B14F-4D97-AF65-F5344CB8AC3E}">
        <p14:creationId xmlns:p14="http://schemas.microsoft.com/office/powerpoint/2010/main" val="19362146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52863" y="9431338"/>
            <a:ext cx="2944812" cy="495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b="1">
                <a:solidFill>
                  <a:schemeClr val="tx1"/>
                </a:solidFill>
                <a:latin typeface="Arial" charset="0"/>
                <a:cs typeface="Times New Roman" pitchFamily="18" charset="0"/>
              </a:defRPr>
            </a:lvl1pPr>
            <a:lvl2pPr marL="742950" indent="-285750" defTabSz="954088" eaLnBrk="0" hangingPunct="0">
              <a:defRPr b="1">
                <a:solidFill>
                  <a:schemeClr val="tx1"/>
                </a:solidFill>
                <a:latin typeface="Arial" charset="0"/>
                <a:cs typeface="Times New Roman" pitchFamily="18" charset="0"/>
              </a:defRPr>
            </a:lvl2pPr>
            <a:lvl3pPr marL="1143000" indent="-228600" defTabSz="954088" eaLnBrk="0" hangingPunct="0">
              <a:defRPr b="1">
                <a:solidFill>
                  <a:schemeClr val="tx1"/>
                </a:solidFill>
                <a:latin typeface="Arial" charset="0"/>
                <a:cs typeface="Times New Roman" pitchFamily="18" charset="0"/>
              </a:defRPr>
            </a:lvl3pPr>
            <a:lvl4pPr marL="1600200" indent="-228600" defTabSz="954088" eaLnBrk="0" hangingPunct="0">
              <a:defRPr b="1">
                <a:solidFill>
                  <a:schemeClr val="tx1"/>
                </a:solidFill>
                <a:latin typeface="Arial" charset="0"/>
                <a:cs typeface="Times New Roman" pitchFamily="18" charset="0"/>
              </a:defRPr>
            </a:lvl4pPr>
            <a:lvl5pPr marL="2057400" indent="-228600" defTabSz="954088" eaLnBrk="0" hangingPunct="0">
              <a:defRPr b="1">
                <a:solidFill>
                  <a:schemeClr val="tx1"/>
                </a:solidFill>
                <a:latin typeface="Arial" charset="0"/>
                <a:cs typeface="Times New Roman" pitchFamily="18" charset="0"/>
              </a:defRPr>
            </a:lvl5pPr>
            <a:lvl6pPr marL="2514600" indent="-228600" defTabSz="954088" eaLnBrk="0" fontAlgn="base" hangingPunct="0">
              <a:spcBef>
                <a:spcPct val="0"/>
              </a:spcBef>
              <a:spcAft>
                <a:spcPct val="0"/>
              </a:spcAft>
              <a:defRPr b="1">
                <a:solidFill>
                  <a:schemeClr val="tx1"/>
                </a:solidFill>
                <a:latin typeface="Arial" charset="0"/>
                <a:cs typeface="Times New Roman" pitchFamily="18" charset="0"/>
              </a:defRPr>
            </a:lvl6pPr>
            <a:lvl7pPr marL="2971800" indent="-228600" defTabSz="954088" eaLnBrk="0" fontAlgn="base" hangingPunct="0">
              <a:spcBef>
                <a:spcPct val="0"/>
              </a:spcBef>
              <a:spcAft>
                <a:spcPct val="0"/>
              </a:spcAft>
              <a:defRPr b="1">
                <a:solidFill>
                  <a:schemeClr val="tx1"/>
                </a:solidFill>
                <a:latin typeface="Arial" charset="0"/>
                <a:cs typeface="Times New Roman" pitchFamily="18" charset="0"/>
              </a:defRPr>
            </a:lvl7pPr>
            <a:lvl8pPr marL="3429000" indent="-228600" defTabSz="954088" eaLnBrk="0" fontAlgn="base" hangingPunct="0">
              <a:spcBef>
                <a:spcPct val="0"/>
              </a:spcBef>
              <a:spcAft>
                <a:spcPct val="0"/>
              </a:spcAft>
              <a:defRPr b="1">
                <a:solidFill>
                  <a:schemeClr val="tx1"/>
                </a:solidFill>
                <a:latin typeface="Arial" charset="0"/>
                <a:cs typeface="Times New Roman" pitchFamily="18" charset="0"/>
              </a:defRPr>
            </a:lvl8pPr>
            <a:lvl9pPr marL="3886200" indent="-228600" defTabSz="954088"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fld id="{53F0A15D-5EA9-495F-AA65-57FAB5CF00CA}" type="slidenum">
              <a:rPr lang="en-US" altLang="de-DE" smtClean="0">
                <a:ea typeface="ＭＳ Ｐゴシック" charset="-128"/>
              </a:rPr>
              <a:pPr eaLnBrk="1" hangingPunct="1"/>
              <a:t>81</a:t>
            </a:fld>
            <a:endParaRPr lang="tr-TR" altLang="de-DE">
              <a:ea typeface="ＭＳ Ｐゴシック" charset="-128"/>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de-DE" sz="1800"/>
          </a:p>
        </p:txBody>
      </p:sp>
    </p:spTree>
    <p:extLst>
      <p:ext uri="{BB962C8B-B14F-4D97-AF65-F5344CB8AC3E}">
        <p14:creationId xmlns:p14="http://schemas.microsoft.com/office/powerpoint/2010/main" val="17738185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xfrm>
            <a:off x="3852863" y="9431338"/>
            <a:ext cx="2944812" cy="495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b="1">
                <a:solidFill>
                  <a:schemeClr val="tx1"/>
                </a:solidFill>
                <a:latin typeface="Arial" charset="0"/>
                <a:cs typeface="Times New Roman" pitchFamily="18" charset="0"/>
              </a:defRPr>
            </a:lvl1pPr>
            <a:lvl2pPr marL="742950" indent="-285750" defTabSz="954088" eaLnBrk="0" hangingPunct="0">
              <a:defRPr b="1">
                <a:solidFill>
                  <a:schemeClr val="tx1"/>
                </a:solidFill>
                <a:latin typeface="Arial" charset="0"/>
                <a:cs typeface="Times New Roman" pitchFamily="18" charset="0"/>
              </a:defRPr>
            </a:lvl2pPr>
            <a:lvl3pPr marL="1143000" indent="-228600" defTabSz="954088" eaLnBrk="0" hangingPunct="0">
              <a:defRPr b="1">
                <a:solidFill>
                  <a:schemeClr val="tx1"/>
                </a:solidFill>
                <a:latin typeface="Arial" charset="0"/>
                <a:cs typeface="Times New Roman" pitchFamily="18" charset="0"/>
              </a:defRPr>
            </a:lvl3pPr>
            <a:lvl4pPr marL="1600200" indent="-228600" defTabSz="954088" eaLnBrk="0" hangingPunct="0">
              <a:defRPr b="1">
                <a:solidFill>
                  <a:schemeClr val="tx1"/>
                </a:solidFill>
                <a:latin typeface="Arial" charset="0"/>
                <a:cs typeface="Times New Roman" pitchFamily="18" charset="0"/>
              </a:defRPr>
            </a:lvl4pPr>
            <a:lvl5pPr marL="2057400" indent="-228600" defTabSz="954088" eaLnBrk="0" hangingPunct="0">
              <a:defRPr b="1">
                <a:solidFill>
                  <a:schemeClr val="tx1"/>
                </a:solidFill>
                <a:latin typeface="Arial" charset="0"/>
                <a:cs typeface="Times New Roman" pitchFamily="18" charset="0"/>
              </a:defRPr>
            </a:lvl5pPr>
            <a:lvl6pPr marL="2514600" indent="-228600" defTabSz="954088" eaLnBrk="0" fontAlgn="base" hangingPunct="0">
              <a:spcBef>
                <a:spcPct val="0"/>
              </a:spcBef>
              <a:spcAft>
                <a:spcPct val="0"/>
              </a:spcAft>
              <a:defRPr b="1">
                <a:solidFill>
                  <a:schemeClr val="tx1"/>
                </a:solidFill>
                <a:latin typeface="Arial" charset="0"/>
                <a:cs typeface="Times New Roman" pitchFamily="18" charset="0"/>
              </a:defRPr>
            </a:lvl6pPr>
            <a:lvl7pPr marL="2971800" indent="-228600" defTabSz="954088" eaLnBrk="0" fontAlgn="base" hangingPunct="0">
              <a:spcBef>
                <a:spcPct val="0"/>
              </a:spcBef>
              <a:spcAft>
                <a:spcPct val="0"/>
              </a:spcAft>
              <a:defRPr b="1">
                <a:solidFill>
                  <a:schemeClr val="tx1"/>
                </a:solidFill>
                <a:latin typeface="Arial" charset="0"/>
                <a:cs typeface="Times New Roman" pitchFamily="18" charset="0"/>
              </a:defRPr>
            </a:lvl7pPr>
            <a:lvl8pPr marL="3429000" indent="-228600" defTabSz="954088" eaLnBrk="0" fontAlgn="base" hangingPunct="0">
              <a:spcBef>
                <a:spcPct val="0"/>
              </a:spcBef>
              <a:spcAft>
                <a:spcPct val="0"/>
              </a:spcAft>
              <a:defRPr b="1">
                <a:solidFill>
                  <a:schemeClr val="tx1"/>
                </a:solidFill>
                <a:latin typeface="Arial" charset="0"/>
                <a:cs typeface="Times New Roman" pitchFamily="18" charset="0"/>
              </a:defRPr>
            </a:lvl8pPr>
            <a:lvl9pPr marL="3886200" indent="-228600" defTabSz="954088"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fld id="{F529390D-3A98-4D46-A065-60B21113762D}" type="slidenum">
              <a:rPr lang="en-US" altLang="de-DE" smtClean="0">
                <a:ea typeface="ＭＳ Ｐゴシック" charset="-128"/>
              </a:rPr>
              <a:pPr eaLnBrk="1" hangingPunct="1"/>
              <a:t>82</a:t>
            </a:fld>
            <a:endParaRPr lang="tr-TR" altLang="de-DE">
              <a:ea typeface="ＭＳ Ｐゴシック" charset="-128"/>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de-DE" sz="1800"/>
          </a:p>
        </p:txBody>
      </p:sp>
    </p:spTree>
    <p:extLst>
      <p:ext uri="{BB962C8B-B14F-4D97-AF65-F5344CB8AC3E}">
        <p14:creationId xmlns:p14="http://schemas.microsoft.com/office/powerpoint/2010/main" val="10862794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xfrm>
            <a:off x="3852863" y="9431338"/>
            <a:ext cx="2944812" cy="495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b="1">
                <a:solidFill>
                  <a:schemeClr val="tx1"/>
                </a:solidFill>
                <a:latin typeface="Arial" charset="0"/>
                <a:cs typeface="Times New Roman" pitchFamily="18" charset="0"/>
              </a:defRPr>
            </a:lvl1pPr>
            <a:lvl2pPr marL="742950" indent="-285750" defTabSz="954088" eaLnBrk="0" hangingPunct="0">
              <a:defRPr b="1">
                <a:solidFill>
                  <a:schemeClr val="tx1"/>
                </a:solidFill>
                <a:latin typeface="Arial" charset="0"/>
                <a:cs typeface="Times New Roman" pitchFamily="18" charset="0"/>
              </a:defRPr>
            </a:lvl2pPr>
            <a:lvl3pPr marL="1143000" indent="-228600" defTabSz="954088" eaLnBrk="0" hangingPunct="0">
              <a:defRPr b="1">
                <a:solidFill>
                  <a:schemeClr val="tx1"/>
                </a:solidFill>
                <a:latin typeface="Arial" charset="0"/>
                <a:cs typeface="Times New Roman" pitchFamily="18" charset="0"/>
              </a:defRPr>
            </a:lvl3pPr>
            <a:lvl4pPr marL="1600200" indent="-228600" defTabSz="954088" eaLnBrk="0" hangingPunct="0">
              <a:defRPr b="1">
                <a:solidFill>
                  <a:schemeClr val="tx1"/>
                </a:solidFill>
                <a:latin typeface="Arial" charset="0"/>
                <a:cs typeface="Times New Roman" pitchFamily="18" charset="0"/>
              </a:defRPr>
            </a:lvl4pPr>
            <a:lvl5pPr marL="2057400" indent="-228600" defTabSz="954088" eaLnBrk="0" hangingPunct="0">
              <a:defRPr b="1">
                <a:solidFill>
                  <a:schemeClr val="tx1"/>
                </a:solidFill>
                <a:latin typeface="Arial" charset="0"/>
                <a:cs typeface="Times New Roman" pitchFamily="18" charset="0"/>
              </a:defRPr>
            </a:lvl5pPr>
            <a:lvl6pPr marL="2514600" indent="-228600" defTabSz="954088" eaLnBrk="0" fontAlgn="base" hangingPunct="0">
              <a:spcBef>
                <a:spcPct val="0"/>
              </a:spcBef>
              <a:spcAft>
                <a:spcPct val="0"/>
              </a:spcAft>
              <a:defRPr b="1">
                <a:solidFill>
                  <a:schemeClr val="tx1"/>
                </a:solidFill>
                <a:latin typeface="Arial" charset="0"/>
                <a:cs typeface="Times New Roman" pitchFamily="18" charset="0"/>
              </a:defRPr>
            </a:lvl6pPr>
            <a:lvl7pPr marL="2971800" indent="-228600" defTabSz="954088" eaLnBrk="0" fontAlgn="base" hangingPunct="0">
              <a:spcBef>
                <a:spcPct val="0"/>
              </a:spcBef>
              <a:spcAft>
                <a:spcPct val="0"/>
              </a:spcAft>
              <a:defRPr b="1">
                <a:solidFill>
                  <a:schemeClr val="tx1"/>
                </a:solidFill>
                <a:latin typeface="Arial" charset="0"/>
                <a:cs typeface="Times New Roman" pitchFamily="18" charset="0"/>
              </a:defRPr>
            </a:lvl7pPr>
            <a:lvl8pPr marL="3429000" indent="-228600" defTabSz="954088" eaLnBrk="0" fontAlgn="base" hangingPunct="0">
              <a:spcBef>
                <a:spcPct val="0"/>
              </a:spcBef>
              <a:spcAft>
                <a:spcPct val="0"/>
              </a:spcAft>
              <a:defRPr b="1">
                <a:solidFill>
                  <a:schemeClr val="tx1"/>
                </a:solidFill>
                <a:latin typeface="Arial" charset="0"/>
                <a:cs typeface="Times New Roman" pitchFamily="18" charset="0"/>
              </a:defRPr>
            </a:lvl8pPr>
            <a:lvl9pPr marL="3886200" indent="-228600" defTabSz="954088"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fld id="{5B2BF641-DFDF-456A-AC08-8F888B59AD4E}" type="slidenum">
              <a:rPr lang="en-US" altLang="de-DE" smtClean="0">
                <a:ea typeface="ＭＳ Ｐゴシック" charset="-128"/>
              </a:rPr>
              <a:pPr eaLnBrk="1" hangingPunct="1"/>
              <a:t>83</a:t>
            </a:fld>
            <a:endParaRPr lang="tr-TR" altLang="de-DE">
              <a:ea typeface="ＭＳ Ｐゴシック" charset="-128"/>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de-DE" sz="1800"/>
          </a:p>
        </p:txBody>
      </p:sp>
    </p:spTree>
    <p:extLst>
      <p:ext uri="{BB962C8B-B14F-4D97-AF65-F5344CB8AC3E}">
        <p14:creationId xmlns:p14="http://schemas.microsoft.com/office/powerpoint/2010/main" val="56418760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xfrm>
            <a:off x="3852863" y="9431338"/>
            <a:ext cx="2944812" cy="495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b="1">
                <a:solidFill>
                  <a:schemeClr val="tx1"/>
                </a:solidFill>
                <a:latin typeface="Arial" charset="0"/>
                <a:cs typeface="Times New Roman" pitchFamily="18" charset="0"/>
              </a:defRPr>
            </a:lvl1pPr>
            <a:lvl2pPr marL="742950" indent="-285750" defTabSz="954088" eaLnBrk="0" hangingPunct="0">
              <a:defRPr b="1">
                <a:solidFill>
                  <a:schemeClr val="tx1"/>
                </a:solidFill>
                <a:latin typeface="Arial" charset="0"/>
                <a:cs typeface="Times New Roman" pitchFamily="18" charset="0"/>
              </a:defRPr>
            </a:lvl2pPr>
            <a:lvl3pPr marL="1143000" indent="-228600" defTabSz="954088" eaLnBrk="0" hangingPunct="0">
              <a:defRPr b="1">
                <a:solidFill>
                  <a:schemeClr val="tx1"/>
                </a:solidFill>
                <a:latin typeface="Arial" charset="0"/>
                <a:cs typeface="Times New Roman" pitchFamily="18" charset="0"/>
              </a:defRPr>
            </a:lvl3pPr>
            <a:lvl4pPr marL="1600200" indent="-228600" defTabSz="954088" eaLnBrk="0" hangingPunct="0">
              <a:defRPr b="1">
                <a:solidFill>
                  <a:schemeClr val="tx1"/>
                </a:solidFill>
                <a:latin typeface="Arial" charset="0"/>
                <a:cs typeface="Times New Roman" pitchFamily="18" charset="0"/>
              </a:defRPr>
            </a:lvl4pPr>
            <a:lvl5pPr marL="2057400" indent="-228600" defTabSz="954088" eaLnBrk="0" hangingPunct="0">
              <a:defRPr b="1">
                <a:solidFill>
                  <a:schemeClr val="tx1"/>
                </a:solidFill>
                <a:latin typeface="Arial" charset="0"/>
                <a:cs typeface="Times New Roman" pitchFamily="18" charset="0"/>
              </a:defRPr>
            </a:lvl5pPr>
            <a:lvl6pPr marL="2514600" indent="-228600" defTabSz="954088" eaLnBrk="0" fontAlgn="base" hangingPunct="0">
              <a:spcBef>
                <a:spcPct val="0"/>
              </a:spcBef>
              <a:spcAft>
                <a:spcPct val="0"/>
              </a:spcAft>
              <a:defRPr b="1">
                <a:solidFill>
                  <a:schemeClr val="tx1"/>
                </a:solidFill>
                <a:latin typeface="Arial" charset="0"/>
                <a:cs typeface="Times New Roman" pitchFamily="18" charset="0"/>
              </a:defRPr>
            </a:lvl6pPr>
            <a:lvl7pPr marL="2971800" indent="-228600" defTabSz="954088" eaLnBrk="0" fontAlgn="base" hangingPunct="0">
              <a:spcBef>
                <a:spcPct val="0"/>
              </a:spcBef>
              <a:spcAft>
                <a:spcPct val="0"/>
              </a:spcAft>
              <a:defRPr b="1">
                <a:solidFill>
                  <a:schemeClr val="tx1"/>
                </a:solidFill>
                <a:latin typeface="Arial" charset="0"/>
                <a:cs typeface="Times New Roman" pitchFamily="18" charset="0"/>
              </a:defRPr>
            </a:lvl7pPr>
            <a:lvl8pPr marL="3429000" indent="-228600" defTabSz="954088" eaLnBrk="0" fontAlgn="base" hangingPunct="0">
              <a:spcBef>
                <a:spcPct val="0"/>
              </a:spcBef>
              <a:spcAft>
                <a:spcPct val="0"/>
              </a:spcAft>
              <a:defRPr b="1">
                <a:solidFill>
                  <a:schemeClr val="tx1"/>
                </a:solidFill>
                <a:latin typeface="Arial" charset="0"/>
                <a:cs typeface="Times New Roman" pitchFamily="18" charset="0"/>
              </a:defRPr>
            </a:lvl8pPr>
            <a:lvl9pPr marL="3886200" indent="-228600" defTabSz="954088"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fld id="{F911CE99-73D2-4482-BB7B-7B4BBE1E7FF7}" type="slidenum">
              <a:rPr lang="en-US" altLang="de-DE" smtClean="0">
                <a:ea typeface="ＭＳ Ｐゴシック" charset="-128"/>
              </a:rPr>
              <a:pPr eaLnBrk="1" hangingPunct="1"/>
              <a:t>84</a:t>
            </a:fld>
            <a:endParaRPr lang="tr-TR" altLang="de-DE">
              <a:ea typeface="ＭＳ Ｐゴシック" charset="-128"/>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de-DE" sz="1800"/>
          </a:p>
        </p:txBody>
      </p:sp>
    </p:spTree>
    <p:extLst>
      <p:ext uri="{BB962C8B-B14F-4D97-AF65-F5344CB8AC3E}">
        <p14:creationId xmlns:p14="http://schemas.microsoft.com/office/powerpoint/2010/main" val="1769875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90000"/>
              </a:lnSpc>
              <a:spcBef>
                <a:spcPct val="30000"/>
              </a:spcBef>
              <a:spcAft>
                <a:spcPct val="0"/>
              </a:spcAft>
              <a:buClrTx/>
              <a:buSzTx/>
              <a:buFontTx/>
              <a:buNone/>
              <a:tabLst/>
              <a:defRPr/>
            </a:pPr>
            <a:r>
              <a:rPr lang="tr-TR" altLang="de-DE" sz="1800" b="0" i="0" dirty="0">
                <a:latin typeface="Times New Roman" panose="02020603050405020304" pitchFamily="18" charset="0"/>
              </a:rPr>
              <a:t>Şu ana kadar metabiliş hakkında çok konuştuk: Gerçekten metabiliş nedir? Söz konusu terimle ilgili görüşler, bizleri metabiliş kavramıyla tanıştıran ve bunu tüm bilgi olarak tanımlayan ve kendi düşünce süreçlerinin incelenmesi olarak nitelendiren Flavell yaklaşımına dayanır.</a:t>
            </a:r>
            <a:r>
              <a:rPr lang="tr-TR"/>
              <a:t> </a:t>
            </a:r>
            <a:r>
              <a:rPr lang="tr-TR" b="0" i="0" dirty="0">
                <a:latin typeface="Times New Roman" charset="0"/>
              </a:rPr>
              <a:t>Metabiliş meta terimi hakkında: biliş = düşünme, düşünmeyi düşünme olarak çevirdik. </a:t>
            </a:r>
            <a:endParaRPr lang="tr-TR" b="0" i="0" dirty="0">
              <a:latin typeface="Times New Roman" charset="0"/>
              <a:ea typeface="MS PGothic" charset="0"/>
            </a:endParaRPr>
          </a:p>
          <a:p>
            <a:endParaRPr lang="tr-TR" dirty="0"/>
          </a:p>
        </p:txBody>
      </p:sp>
    </p:spTree>
    <p:extLst>
      <p:ext uri="{BB962C8B-B14F-4D97-AF65-F5344CB8AC3E}">
        <p14:creationId xmlns:p14="http://schemas.microsoft.com/office/powerpoint/2010/main" val="371457939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xfrm>
            <a:off x="3852863" y="9431338"/>
            <a:ext cx="2944812" cy="495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b="1">
                <a:solidFill>
                  <a:schemeClr val="tx1"/>
                </a:solidFill>
                <a:latin typeface="Arial" charset="0"/>
                <a:cs typeface="Times New Roman" pitchFamily="18" charset="0"/>
              </a:defRPr>
            </a:lvl1pPr>
            <a:lvl2pPr marL="742950" indent="-285750" defTabSz="954088" eaLnBrk="0" hangingPunct="0">
              <a:defRPr b="1">
                <a:solidFill>
                  <a:schemeClr val="tx1"/>
                </a:solidFill>
                <a:latin typeface="Arial" charset="0"/>
                <a:cs typeface="Times New Roman" pitchFamily="18" charset="0"/>
              </a:defRPr>
            </a:lvl2pPr>
            <a:lvl3pPr marL="1143000" indent="-228600" defTabSz="954088" eaLnBrk="0" hangingPunct="0">
              <a:defRPr b="1">
                <a:solidFill>
                  <a:schemeClr val="tx1"/>
                </a:solidFill>
                <a:latin typeface="Arial" charset="0"/>
                <a:cs typeface="Times New Roman" pitchFamily="18" charset="0"/>
              </a:defRPr>
            </a:lvl3pPr>
            <a:lvl4pPr marL="1600200" indent="-228600" defTabSz="954088" eaLnBrk="0" hangingPunct="0">
              <a:defRPr b="1">
                <a:solidFill>
                  <a:schemeClr val="tx1"/>
                </a:solidFill>
                <a:latin typeface="Arial" charset="0"/>
                <a:cs typeface="Times New Roman" pitchFamily="18" charset="0"/>
              </a:defRPr>
            </a:lvl4pPr>
            <a:lvl5pPr marL="2057400" indent="-228600" defTabSz="954088" eaLnBrk="0" hangingPunct="0">
              <a:defRPr b="1">
                <a:solidFill>
                  <a:schemeClr val="tx1"/>
                </a:solidFill>
                <a:latin typeface="Arial" charset="0"/>
                <a:cs typeface="Times New Roman" pitchFamily="18" charset="0"/>
              </a:defRPr>
            </a:lvl5pPr>
            <a:lvl6pPr marL="2514600" indent="-228600" defTabSz="954088" eaLnBrk="0" fontAlgn="base" hangingPunct="0">
              <a:spcBef>
                <a:spcPct val="0"/>
              </a:spcBef>
              <a:spcAft>
                <a:spcPct val="0"/>
              </a:spcAft>
              <a:defRPr b="1">
                <a:solidFill>
                  <a:schemeClr val="tx1"/>
                </a:solidFill>
                <a:latin typeface="Arial" charset="0"/>
                <a:cs typeface="Times New Roman" pitchFamily="18" charset="0"/>
              </a:defRPr>
            </a:lvl6pPr>
            <a:lvl7pPr marL="2971800" indent="-228600" defTabSz="954088" eaLnBrk="0" fontAlgn="base" hangingPunct="0">
              <a:spcBef>
                <a:spcPct val="0"/>
              </a:spcBef>
              <a:spcAft>
                <a:spcPct val="0"/>
              </a:spcAft>
              <a:defRPr b="1">
                <a:solidFill>
                  <a:schemeClr val="tx1"/>
                </a:solidFill>
                <a:latin typeface="Arial" charset="0"/>
                <a:cs typeface="Times New Roman" pitchFamily="18" charset="0"/>
              </a:defRPr>
            </a:lvl7pPr>
            <a:lvl8pPr marL="3429000" indent="-228600" defTabSz="954088" eaLnBrk="0" fontAlgn="base" hangingPunct="0">
              <a:spcBef>
                <a:spcPct val="0"/>
              </a:spcBef>
              <a:spcAft>
                <a:spcPct val="0"/>
              </a:spcAft>
              <a:defRPr b="1">
                <a:solidFill>
                  <a:schemeClr val="tx1"/>
                </a:solidFill>
                <a:latin typeface="Arial" charset="0"/>
                <a:cs typeface="Times New Roman" pitchFamily="18" charset="0"/>
              </a:defRPr>
            </a:lvl8pPr>
            <a:lvl9pPr marL="3886200" indent="-228600" defTabSz="954088"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fld id="{2A4CEC64-D36E-4468-AF06-D5FC0713EC1E}" type="slidenum">
              <a:rPr lang="en-US" altLang="de-DE" smtClean="0">
                <a:ea typeface="ＭＳ Ｐゴシック" charset="-128"/>
              </a:rPr>
              <a:pPr eaLnBrk="1" hangingPunct="1"/>
              <a:t>92</a:t>
            </a:fld>
            <a:endParaRPr lang="tr-TR" altLang="de-DE">
              <a:ea typeface="ＭＳ Ｐゴシック" charset="-128"/>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de-DE" sz="1800"/>
          </a:p>
        </p:txBody>
      </p:sp>
    </p:spTree>
    <p:extLst>
      <p:ext uri="{BB962C8B-B14F-4D97-AF65-F5344CB8AC3E}">
        <p14:creationId xmlns:p14="http://schemas.microsoft.com/office/powerpoint/2010/main" val="65762077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xfrm>
            <a:off x="3852863" y="9431338"/>
            <a:ext cx="2944812" cy="495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b="1">
                <a:solidFill>
                  <a:schemeClr val="tx1"/>
                </a:solidFill>
                <a:latin typeface="Arial" charset="0"/>
                <a:cs typeface="Times New Roman" pitchFamily="18" charset="0"/>
              </a:defRPr>
            </a:lvl1pPr>
            <a:lvl2pPr marL="742950" indent="-285750" defTabSz="954088" eaLnBrk="0" hangingPunct="0">
              <a:defRPr b="1">
                <a:solidFill>
                  <a:schemeClr val="tx1"/>
                </a:solidFill>
                <a:latin typeface="Arial" charset="0"/>
                <a:cs typeface="Times New Roman" pitchFamily="18" charset="0"/>
              </a:defRPr>
            </a:lvl2pPr>
            <a:lvl3pPr marL="1143000" indent="-228600" defTabSz="954088" eaLnBrk="0" hangingPunct="0">
              <a:defRPr b="1">
                <a:solidFill>
                  <a:schemeClr val="tx1"/>
                </a:solidFill>
                <a:latin typeface="Arial" charset="0"/>
                <a:cs typeface="Times New Roman" pitchFamily="18" charset="0"/>
              </a:defRPr>
            </a:lvl3pPr>
            <a:lvl4pPr marL="1600200" indent="-228600" defTabSz="954088" eaLnBrk="0" hangingPunct="0">
              <a:defRPr b="1">
                <a:solidFill>
                  <a:schemeClr val="tx1"/>
                </a:solidFill>
                <a:latin typeface="Arial" charset="0"/>
                <a:cs typeface="Times New Roman" pitchFamily="18" charset="0"/>
              </a:defRPr>
            </a:lvl4pPr>
            <a:lvl5pPr marL="2057400" indent="-228600" defTabSz="954088" eaLnBrk="0" hangingPunct="0">
              <a:defRPr b="1">
                <a:solidFill>
                  <a:schemeClr val="tx1"/>
                </a:solidFill>
                <a:latin typeface="Arial" charset="0"/>
                <a:cs typeface="Times New Roman" pitchFamily="18" charset="0"/>
              </a:defRPr>
            </a:lvl5pPr>
            <a:lvl6pPr marL="2514600" indent="-228600" defTabSz="954088" eaLnBrk="0" fontAlgn="base" hangingPunct="0">
              <a:spcBef>
                <a:spcPct val="0"/>
              </a:spcBef>
              <a:spcAft>
                <a:spcPct val="0"/>
              </a:spcAft>
              <a:defRPr b="1">
                <a:solidFill>
                  <a:schemeClr val="tx1"/>
                </a:solidFill>
                <a:latin typeface="Arial" charset="0"/>
                <a:cs typeface="Times New Roman" pitchFamily="18" charset="0"/>
              </a:defRPr>
            </a:lvl6pPr>
            <a:lvl7pPr marL="2971800" indent="-228600" defTabSz="954088" eaLnBrk="0" fontAlgn="base" hangingPunct="0">
              <a:spcBef>
                <a:spcPct val="0"/>
              </a:spcBef>
              <a:spcAft>
                <a:spcPct val="0"/>
              </a:spcAft>
              <a:defRPr b="1">
                <a:solidFill>
                  <a:schemeClr val="tx1"/>
                </a:solidFill>
                <a:latin typeface="Arial" charset="0"/>
                <a:cs typeface="Times New Roman" pitchFamily="18" charset="0"/>
              </a:defRPr>
            </a:lvl7pPr>
            <a:lvl8pPr marL="3429000" indent="-228600" defTabSz="954088" eaLnBrk="0" fontAlgn="base" hangingPunct="0">
              <a:spcBef>
                <a:spcPct val="0"/>
              </a:spcBef>
              <a:spcAft>
                <a:spcPct val="0"/>
              </a:spcAft>
              <a:defRPr b="1">
                <a:solidFill>
                  <a:schemeClr val="tx1"/>
                </a:solidFill>
                <a:latin typeface="Arial" charset="0"/>
                <a:cs typeface="Times New Roman" pitchFamily="18" charset="0"/>
              </a:defRPr>
            </a:lvl8pPr>
            <a:lvl9pPr marL="3886200" indent="-228600" defTabSz="954088"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fld id="{2A4CEC64-D36E-4468-AF06-D5FC0713EC1E}" type="slidenum">
              <a:rPr lang="en-US" altLang="de-DE" smtClean="0">
                <a:ea typeface="ＭＳ Ｐゴシック" charset="-128"/>
              </a:rPr>
              <a:pPr eaLnBrk="1" hangingPunct="1"/>
              <a:t>93</a:t>
            </a:fld>
            <a:endParaRPr lang="tr-TR" altLang="de-DE">
              <a:ea typeface="ＭＳ Ｐゴシック" charset="-128"/>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de-DE" sz="1800"/>
          </a:p>
        </p:txBody>
      </p:sp>
    </p:spTree>
    <p:extLst>
      <p:ext uri="{BB962C8B-B14F-4D97-AF65-F5344CB8AC3E}">
        <p14:creationId xmlns:p14="http://schemas.microsoft.com/office/powerpoint/2010/main" val="355020351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xfrm>
            <a:off x="3852863" y="9431338"/>
            <a:ext cx="2944812" cy="495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b="1">
                <a:solidFill>
                  <a:schemeClr val="tx1"/>
                </a:solidFill>
                <a:latin typeface="Arial" charset="0"/>
                <a:cs typeface="Times New Roman" pitchFamily="18" charset="0"/>
              </a:defRPr>
            </a:lvl1pPr>
            <a:lvl2pPr marL="742950" indent="-285750" defTabSz="954088" eaLnBrk="0" hangingPunct="0">
              <a:defRPr b="1">
                <a:solidFill>
                  <a:schemeClr val="tx1"/>
                </a:solidFill>
                <a:latin typeface="Arial" charset="0"/>
                <a:cs typeface="Times New Roman" pitchFamily="18" charset="0"/>
              </a:defRPr>
            </a:lvl2pPr>
            <a:lvl3pPr marL="1143000" indent="-228600" defTabSz="954088" eaLnBrk="0" hangingPunct="0">
              <a:defRPr b="1">
                <a:solidFill>
                  <a:schemeClr val="tx1"/>
                </a:solidFill>
                <a:latin typeface="Arial" charset="0"/>
                <a:cs typeface="Times New Roman" pitchFamily="18" charset="0"/>
              </a:defRPr>
            </a:lvl3pPr>
            <a:lvl4pPr marL="1600200" indent="-228600" defTabSz="954088" eaLnBrk="0" hangingPunct="0">
              <a:defRPr b="1">
                <a:solidFill>
                  <a:schemeClr val="tx1"/>
                </a:solidFill>
                <a:latin typeface="Arial" charset="0"/>
                <a:cs typeface="Times New Roman" pitchFamily="18" charset="0"/>
              </a:defRPr>
            </a:lvl4pPr>
            <a:lvl5pPr marL="2057400" indent="-228600" defTabSz="954088" eaLnBrk="0" hangingPunct="0">
              <a:defRPr b="1">
                <a:solidFill>
                  <a:schemeClr val="tx1"/>
                </a:solidFill>
                <a:latin typeface="Arial" charset="0"/>
                <a:cs typeface="Times New Roman" pitchFamily="18" charset="0"/>
              </a:defRPr>
            </a:lvl5pPr>
            <a:lvl6pPr marL="2514600" indent="-228600" defTabSz="954088" eaLnBrk="0" fontAlgn="base" hangingPunct="0">
              <a:spcBef>
                <a:spcPct val="0"/>
              </a:spcBef>
              <a:spcAft>
                <a:spcPct val="0"/>
              </a:spcAft>
              <a:defRPr b="1">
                <a:solidFill>
                  <a:schemeClr val="tx1"/>
                </a:solidFill>
                <a:latin typeface="Arial" charset="0"/>
                <a:cs typeface="Times New Roman" pitchFamily="18" charset="0"/>
              </a:defRPr>
            </a:lvl6pPr>
            <a:lvl7pPr marL="2971800" indent="-228600" defTabSz="954088" eaLnBrk="0" fontAlgn="base" hangingPunct="0">
              <a:spcBef>
                <a:spcPct val="0"/>
              </a:spcBef>
              <a:spcAft>
                <a:spcPct val="0"/>
              </a:spcAft>
              <a:defRPr b="1">
                <a:solidFill>
                  <a:schemeClr val="tx1"/>
                </a:solidFill>
                <a:latin typeface="Arial" charset="0"/>
                <a:cs typeface="Times New Roman" pitchFamily="18" charset="0"/>
              </a:defRPr>
            </a:lvl7pPr>
            <a:lvl8pPr marL="3429000" indent="-228600" defTabSz="954088" eaLnBrk="0" fontAlgn="base" hangingPunct="0">
              <a:spcBef>
                <a:spcPct val="0"/>
              </a:spcBef>
              <a:spcAft>
                <a:spcPct val="0"/>
              </a:spcAft>
              <a:defRPr b="1">
                <a:solidFill>
                  <a:schemeClr val="tx1"/>
                </a:solidFill>
                <a:latin typeface="Arial" charset="0"/>
                <a:cs typeface="Times New Roman" pitchFamily="18" charset="0"/>
              </a:defRPr>
            </a:lvl8pPr>
            <a:lvl9pPr marL="3886200" indent="-228600" defTabSz="954088"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fld id="{74E0D7BB-D027-46C2-81EF-C4DC74B7B819}" type="slidenum">
              <a:rPr lang="en-US" altLang="de-DE" smtClean="0">
                <a:ea typeface="ＭＳ Ｐゴシック" charset="-128"/>
              </a:rPr>
              <a:pPr eaLnBrk="1" hangingPunct="1"/>
              <a:t>94</a:t>
            </a:fld>
            <a:endParaRPr lang="tr-TR" altLang="de-DE">
              <a:ea typeface="ＭＳ Ｐゴシック" charset="-128"/>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de-DE" sz="1800"/>
          </a:p>
        </p:txBody>
      </p:sp>
    </p:spTree>
    <p:extLst>
      <p:ext uri="{BB962C8B-B14F-4D97-AF65-F5344CB8AC3E}">
        <p14:creationId xmlns:p14="http://schemas.microsoft.com/office/powerpoint/2010/main" val="228553026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xfrm>
            <a:off x="3852863" y="9431338"/>
            <a:ext cx="2944812" cy="495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b="1">
                <a:solidFill>
                  <a:schemeClr val="tx1"/>
                </a:solidFill>
                <a:latin typeface="Arial" charset="0"/>
                <a:cs typeface="Times New Roman" pitchFamily="18" charset="0"/>
              </a:defRPr>
            </a:lvl1pPr>
            <a:lvl2pPr marL="742950" indent="-285750" defTabSz="954088" eaLnBrk="0" hangingPunct="0">
              <a:defRPr b="1">
                <a:solidFill>
                  <a:schemeClr val="tx1"/>
                </a:solidFill>
                <a:latin typeface="Arial" charset="0"/>
                <a:cs typeface="Times New Roman" pitchFamily="18" charset="0"/>
              </a:defRPr>
            </a:lvl2pPr>
            <a:lvl3pPr marL="1143000" indent="-228600" defTabSz="954088" eaLnBrk="0" hangingPunct="0">
              <a:defRPr b="1">
                <a:solidFill>
                  <a:schemeClr val="tx1"/>
                </a:solidFill>
                <a:latin typeface="Arial" charset="0"/>
                <a:cs typeface="Times New Roman" pitchFamily="18" charset="0"/>
              </a:defRPr>
            </a:lvl3pPr>
            <a:lvl4pPr marL="1600200" indent="-228600" defTabSz="954088" eaLnBrk="0" hangingPunct="0">
              <a:defRPr b="1">
                <a:solidFill>
                  <a:schemeClr val="tx1"/>
                </a:solidFill>
                <a:latin typeface="Arial" charset="0"/>
                <a:cs typeface="Times New Roman" pitchFamily="18" charset="0"/>
              </a:defRPr>
            </a:lvl4pPr>
            <a:lvl5pPr marL="2057400" indent="-228600" defTabSz="954088" eaLnBrk="0" hangingPunct="0">
              <a:defRPr b="1">
                <a:solidFill>
                  <a:schemeClr val="tx1"/>
                </a:solidFill>
                <a:latin typeface="Arial" charset="0"/>
                <a:cs typeface="Times New Roman" pitchFamily="18" charset="0"/>
              </a:defRPr>
            </a:lvl5pPr>
            <a:lvl6pPr marL="2514600" indent="-228600" defTabSz="954088" eaLnBrk="0" fontAlgn="base" hangingPunct="0">
              <a:spcBef>
                <a:spcPct val="0"/>
              </a:spcBef>
              <a:spcAft>
                <a:spcPct val="0"/>
              </a:spcAft>
              <a:defRPr b="1">
                <a:solidFill>
                  <a:schemeClr val="tx1"/>
                </a:solidFill>
                <a:latin typeface="Arial" charset="0"/>
                <a:cs typeface="Times New Roman" pitchFamily="18" charset="0"/>
              </a:defRPr>
            </a:lvl6pPr>
            <a:lvl7pPr marL="2971800" indent="-228600" defTabSz="954088" eaLnBrk="0" fontAlgn="base" hangingPunct="0">
              <a:spcBef>
                <a:spcPct val="0"/>
              </a:spcBef>
              <a:spcAft>
                <a:spcPct val="0"/>
              </a:spcAft>
              <a:defRPr b="1">
                <a:solidFill>
                  <a:schemeClr val="tx1"/>
                </a:solidFill>
                <a:latin typeface="Arial" charset="0"/>
                <a:cs typeface="Times New Roman" pitchFamily="18" charset="0"/>
              </a:defRPr>
            </a:lvl7pPr>
            <a:lvl8pPr marL="3429000" indent="-228600" defTabSz="954088" eaLnBrk="0" fontAlgn="base" hangingPunct="0">
              <a:spcBef>
                <a:spcPct val="0"/>
              </a:spcBef>
              <a:spcAft>
                <a:spcPct val="0"/>
              </a:spcAft>
              <a:defRPr b="1">
                <a:solidFill>
                  <a:schemeClr val="tx1"/>
                </a:solidFill>
                <a:latin typeface="Arial" charset="0"/>
                <a:cs typeface="Times New Roman" pitchFamily="18" charset="0"/>
              </a:defRPr>
            </a:lvl8pPr>
            <a:lvl9pPr marL="3886200" indent="-228600" defTabSz="954088"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fld id="{0A25F91C-70EF-4F6F-972E-2C1B436E92BB}" type="slidenum">
              <a:rPr lang="en-US" altLang="de-DE" smtClean="0">
                <a:ea typeface="ＭＳ Ｐゴシック" charset="-128"/>
              </a:rPr>
              <a:pPr eaLnBrk="1" hangingPunct="1"/>
              <a:t>95</a:t>
            </a:fld>
            <a:endParaRPr lang="tr-TR" altLang="de-DE">
              <a:ea typeface="ＭＳ Ｐゴシック" charset="-128"/>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p>
        </p:txBody>
      </p:sp>
    </p:spTree>
    <p:extLst>
      <p:ext uri="{BB962C8B-B14F-4D97-AF65-F5344CB8AC3E}">
        <p14:creationId xmlns:p14="http://schemas.microsoft.com/office/powerpoint/2010/main" val="382626509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90000"/>
              </a:lnSpc>
              <a:spcBef>
                <a:spcPct val="30000"/>
              </a:spcBef>
              <a:spcAft>
                <a:spcPts val="0"/>
              </a:spcAft>
              <a:buClrTx/>
              <a:buSzTx/>
              <a:buFontTx/>
              <a:buNone/>
              <a:tabLst/>
              <a:defRPr/>
            </a:pPr>
            <a:r>
              <a:rPr lang="tr-TR" sz="1800" b="1" dirty="0">
                <a:effectLst/>
                <a:latin typeface="Calibri" panose="020F0502020204030204" pitchFamily="34" charset="0"/>
              </a:rPr>
              <a:t>Empati sosyal biliş ana konusuna girer: </a:t>
            </a:r>
            <a:r>
              <a:rPr lang="tr-TR" sz="1800" dirty="0">
                <a:effectLst/>
                <a:latin typeface="Calibri" panose="020F0502020204030204" pitchFamily="34" charset="0"/>
              </a:rPr>
              <a:t>Birçok bireysel kavram sosyal biliş kapsamında toplanmıştır: Zihin</a:t>
            </a:r>
            <a:r>
              <a:rPr lang="tr-TR"/>
              <a:t>  </a:t>
            </a:r>
            <a:r>
              <a:rPr lang="tr-TR" sz="1800" dirty="0">
                <a:effectLst/>
                <a:latin typeface="Calibri" panose="020F0502020204030204" pitchFamily="34" charset="0"/>
              </a:rPr>
              <a:t>teorisi, sosyal algı, empati yeteneği </a:t>
            </a:r>
          </a:p>
          <a:p>
            <a:pPr marL="0" marR="0" indent="0" algn="l" defTabSz="914400" rtl="0" eaLnBrk="0" fontAlgn="base" latinLnBrk="0" hangingPunct="0">
              <a:lnSpc>
                <a:spcPct val="90000"/>
              </a:lnSpc>
              <a:spcBef>
                <a:spcPct val="30000"/>
              </a:spcBef>
              <a:spcAft>
                <a:spcPts val="0"/>
              </a:spcAft>
              <a:buClrTx/>
              <a:buSzTx/>
              <a:buFontTx/>
              <a:buNone/>
              <a:tabLst/>
              <a:defRPr/>
            </a:pPr>
            <a:r>
              <a:rPr lang="tr-TR" sz="1800" b="1" dirty="0">
                <a:effectLst/>
                <a:latin typeface="Calibri" panose="020F0502020204030204" pitchFamily="34" charset="0"/>
              </a:rPr>
              <a:t>Zihin</a:t>
            </a:r>
            <a:r>
              <a:rPr lang="tr-TR"/>
              <a:t>  </a:t>
            </a:r>
            <a:r>
              <a:rPr lang="tr-TR" sz="1800" b="1" baseline="0" dirty="0">
                <a:effectLst/>
                <a:latin typeface="Calibri" panose="020F0502020204030204" pitchFamily="34" charset="0"/>
              </a:rPr>
              <a:t>Teorisi (ToM) </a:t>
            </a:r>
            <a:r>
              <a:rPr lang="tr-TR" sz="1800" b="1" dirty="0">
                <a:effectLst/>
                <a:latin typeface="Calibri" panose="020F0502020204030204" pitchFamily="34" charset="0"/>
              </a:rPr>
              <a:t>başkalarıyla empati kurma</a:t>
            </a:r>
            <a:r>
              <a:rPr lang="tr-TR" b="1" i="0" baseline="0" dirty="0">
                <a:latin typeface="Times New Roman" charset="0"/>
              </a:rPr>
              <a:t>ve başka insanların düşüncelerini, amaçlarını ve isteklerini geliştirme yeteneğidir. Bu duygusal işaretlerin tanımlanmasını ve doğru değerlendirilmesini gerektirmiştir. Aynı zamanda, ToM bir kişinin kendi eylem güdülerinin ve hedeflerinin farkında olmayı da içerir. </a:t>
            </a:r>
            <a:r>
              <a:rPr lang="tr-TR" altLang="de-DE" b="1" i="0" dirty="0">
                <a:latin typeface="Times New Roman" panose="02020603050405020304" pitchFamily="18" charset="0"/>
              </a:rPr>
              <a:t>ToM eksikliği, şizofreni hastalarında geniş çapta tanımlanmıştır. Diğer insanları düşünmekte</a:t>
            </a:r>
            <a:r>
              <a:rPr lang="tr-TR" sz="1800" dirty="0">
                <a:latin typeface="Arial" charset="0"/>
              </a:rPr>
              <a:t> ve duygularını tanımlamada zorluk çekerler.</a:t>
            </a:r>
            <a:r>
              <a:rPr lang="tr-TR"/>
              <a:t>    </a:t>
            </a:r>
          </a:p>
          <a:p>
            <a:endParaRPr lang="tr-TR" b="0" i="0" dirty="0">
              <a:latin typeface="Times New Roman" charset="0"/>
              <a:ea typeface="MS PGothic" charset="0"/>
            </a:endParaRPr>
          </a:p>
          <a:p>
            <a:endParaRPr lang="tr-TR" b="0" i="0" dirty="0">
              <a:latin typeface="Times New Roman" charset="0"/>
              <a:ea typeface="MS PGothic" charset="0"/>
            </a:endParaRPr>
          </a:p>
          <a:p>
            <a:endParaRPr lang="tr-TR" b="0" i="0" dirty="0">
              <a:latin typeface="Times New Roman" charset="0"/>
              <a:ea typeface="MS PGothic" charset="0"/>
            </a:endParaRPr>
          </a:p>
          <a:p>
            <a:r>
              <a:rPr lang="tr-TR" altLang="de-DE" b="0" i="0" dirty="0">
                <a:latin typeface="Times New Roman" panose="02020603050405020304" pitchFamily="18" charset="0"/>
              </a:rPr>
              <a:t>Şizofreni hastalarının çoğu, sanrısal aşamaların dışında bile bazen çarpık, kışkırtıcı, kötü görünümlü bir şekilde kışkırtılmış, garip ve yanlış anlaşılmış hisseder. </a:t>
            </a:r>
          </a:p>
          <a:p>
            <a:r>
              <a:rPr lang="tr-TR" altLang="de-DE" b="0" i="0" dirty="0">
                <a:latin typeface="Times New Roman" panose="02020603050405020304" pitchFamily="18" charset="0"/>
              </a:rPr>
              <a:t>1. Sipariş: başkalarına koyun, 2. Ordnung: sozial um die Ecke denken,</a:t>
            </a:r>
          </a:p>
        </p:txBody>
      </p:sp>
    </p:spTree>
    <p:extLst>
      <p:ext uri="{BB962C8B-B14F-4D97-AF65-F5344CB8AC3E}">
        <p14:creationId xmlns:p14="http://schemas.microsoft.com/office/powerpoint/2010/main" val="383853557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txBox="1">
            <a:spLocks noGrp="1" noChangeArrowheads="1"/>
          </p:cNvSpPr>
          <p:nvPr/>
        </p:nvSpPr>
        <p:spPr bwMode="auto">
          <a:xfrm>
            <a:off x="5799138" y="6745288"/>
            <a:ext cx="443547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62" tIns="47781" rIns="95562" bIns="47781" anchor="b"/>
          <a:lstStyle>
            <a:lvl1pPr defTabSz="955675">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1pPr>
            <a:lvl2pPr marL="742950" indent="-285750" defTabSz="955675">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2pPr>
            <a:lvl3pPr marL="1143000" indent="-228600" defTabSz="955675">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3pPr>
            <a:lvl4pPr marL="1600200" indent="-228600" defTabSz="955675">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4pPr>
            <a:lvl5pPr marL="2057400" indent="-228600" defTabSz="955675">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5pPr>
            <a:lvl6pPr marL="2514600" indent="-228600" defTabSz="955675"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6pPr>
            <a:lvl7pPr marL="2971800" indent="-228600" defTabSz="955675"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7pPr>
            <a:lvl8pPr marL="3429000" indent="-228600" defTabSz="955675"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8pPr>
            <a:lvl9pPr marL="3886200" indent="-228600" defTabSz="955675"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9pPr>
          </a:lstStyle>
          <a:p>
            <a:pPr algn="r" eaLnBrk="1" hangingPunct="1"/>
            <a:fld id="{065BA7B6-45FA-4EDA-A342-969C310F0511}" type="slidenum">
              <a:rPr lang="en-US" altLang="de-DE" sz="1300">
                <a:latin typeface="Arial" panose="020B0604020202020204" pitchFamily="34" charset="0"/>
                <a:cs typeface="Times New Roman" panose="02020603050405020304" pitchFamily="18" charset="0"/>
              </a:rPr>
              <a:pPr algn="r" eaLnBrk="1" hangingPunct="1"/>
              <a:t>98</a:t>
            </a:fld>
            <a:endParaRPr lang="tr-TR" altLang="de-DE" sz="1300">
              <a:latin typeface="Arial" panose="020B0604020202020204" pitchFamily="34" charset="0"/>
              <a:cs typeface="Times New Roman" panose="02020603050405020304" pitchFamily="18" charset="0"/>
            </a:endParaRPr>
          </a:p>
        </p:txBody>
      </p:sp>
      <p:sp>
        <p:nvSpPr>
          <p:cNvPr id="116738" name="Rectangle 2"/>
          <p:cNvSpPr>
            <a:spLocks noGrp="1" noRot="1" noChangeAspect="1" noChangeArrowheads="1" noTextEdit="1"/>
          </p:cNvSpPr>
          <p:nvPr>
            <p:ph type="sldImg"/>
          </p:nvPr>
        </p:nvSpPr>
        <p:spPr>
          <a:xfrm>
            <a:off x="3343275" y="531813"/>
            <a:ext cx="3551238" cy="2663825"/>
          </a:xfrm>
          <a:ln/>
        </p:spPr>
      </p:sp>
      <p:sp>
        <p:nvSpPr>
          <p:cNvPr id="116739" name="Rectangle 3"/>
          <p:cNvSpPr>
            <a:spLocks noGrp="1" noChangeArrowheads="1"/>
          </p:cNvSpPr>
          <p:nvPr>
            <p:ph type="body" idx="1"/>
          </p:nvPr>
        </p:nvSpPr>
        <p:spPr>
          <a:xfrm>
            <a:off x="1365250" y="3371850"/>
            <a:ext cx="7504113" cy="3195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62" tIns="47781" rIns="95562" bIns="47781" anchor="t"/>
          <a:lstStyle/>
          <a:p>
            <a:pPr eaLnBrk="1" hangingPunct="1"/>
            <a:endParaRPr lang="de-DE" altLang="de-DE">
              <a:latin typeface="Times New Roman" panose="02020603050405020304" pitchFamily="18" charset="0"/>
            </a:endParaRPr>
          </a:p>
        </p:txBody>
      </p:sp>
    </p:spTree>
    <p:extLst>
      <p:ext uri="{BB962C8B-B14F-4D97-AF65-F5344CB8AC3E}">
        <p14:creationId xmlns:p14="http://schemas.microsoft.com/office/powerpoint/2010/main" val="56820764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xfrm>
            <a:off x="3851275" y="9431338"/>
            <a:ext cx="2946400" cy="495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Arial" charset="0"/>
                <a:ea typeface="ＭＳ Ｐゴシック" charset="-128"/>
              </a:defRPr>
            </a:lvl1pPr>
            <a:lvl2pPr marL="742950" indent="-285750" defTabSz="955675">
              <a:spcBef>
                <a:spcPct val="30000"/>
              </a:spcBef>
              <a:defRPr sz="1200">
                <a:solidFill>
                  <a:schemeClr val="tx1"/>
                </a:solidFill>
                <a:latin typeface="Arial" charset="0"/>
                <a:ea typeface="ＭＳ Ｐゴシック" charset="-128"/>
              </a:defRPr>
            </a:lvl2pPr>
            <a:lvl3pPr marL="1143000" indent="-228600" defTabSz="955675">
              <a:spcBef>
                <a:spcPct val="30000"/>
              </a:spcBef>
              <a:defRPr sz="1200">
                <a:solidFill>
                  <a:schemeClr val="tx1"/>
                </a:solidFill>
                <a:latin typeface="Arial" charset="0"/>
                <a:ea typeface="ＭＳ Ｐゴシック" charset="-128"/>
              </a:defRPr>
            </a:lvl3pPr>
            <a:lvl4pPr marL="1600200" indent="-228600" defTabSz="955675">
              <a:spcBef>
                <a:spcPct val="30000"/>
              </a:spcBef>
              <a:defRPr sz="1200">
                <a:solidFill>
                  <a:schemeClr val="tx1"/>
                </a:solidFill>
                <a:latin typeface="Arial" charset="0"/>
                <a:ea typeface="ＭＳ Ｐゴシック" charset="-128"/>
              </a:defRPr>
            </a:lvl4pPr>
            <a:lvl5pPr marL="2057400" indent="-228600" defTabSz="955675">
              <a:spcBef>
                <a:spcPct val="30000"/>
              </a:spcBef>
              <a:defRPr sz="1200">
                <a:solidFill>
                  <a:schemeClr val="tx1"/>
                </a:solidFill>
                <a:latin typeface="Arial" charset="0"/>
                <a:ea typeface="ＭＳ Ｐゴシック" charset="-128"/>
              </a:defRPr>
            </a:lvl5pPr>
            <a:lvl6pPr marL="2514600" indent="-228600" defTabSz="9556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556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556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556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4476016-0E28-4912-BCAD-CAB101BF61A6}" type="slidenum">
              <a:rPr lang="en-US" altLang="de-DE" sz="1300" smtClean="0"/>
              <a:pPr>
                <a:spcBef>
                  <a:spcPct val="0"/>
                </a:spcBef>
              </a:pPr>
              <a:t>99</a:t>
            </a:fld>
            <a:endParaRPr lang="tr-TR" altLang="de-DE" sz="130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p>
        </p:txBody>
      </p:sp>
    </p:spTree>
    <p:extLst>
      <p:ext uri="{BB962C8B-B14F-4D97-AF65-F5344CB8AC3E}">
        <p14:creationId xmlns:p14="http://schemas.microsoft.com/office/powerpoint/2010/main" val="258048792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851275" y="9431338"/>
            <a:ext cx="2946400" cy="495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Arial" charset="0"/>
                <a:ea typeface="ＭＳ Ｐゴシック" charset="-128"/>
              </a:defRPr>
            </a:lvl1pPr>
            <a:lvl2pPr marL="742950" indent="-285750" defTabSz="955675">
              <a:spcBef>
                <a:spcPct val="30000"/>
              </a:spcBef>
              <a:defRPr sz="1200">
                <a:solidFill>
                  <a:schemeClr val="tx1"/>
                </a:solidFill>
                <a:latin typeface="Arial" charset="0"/>
                <a:ea typeface="ＭＳ Ｐゴシック" charset="-128"/>
              </a:defRPr>
            </a:lvl2pPr>
            <a:lvl3pPr marL="1143000" indent="-228600" defTabSz="955675">
              <a:spcBef>
                <a:spcPct val="30000"/>
              </a:spcBef>
              <a:defRPr sz="1200">
                <a:solidFill>
                  <a:schemeClr val="tx1"/>
                </a:solidFill>
                <a:latin typeface="Arial" charset="0"/>
                <a:ea typeface="ＭＳ Ｐゴシック" charset="-128"/>
              </a:defRPr>
            </a:lvl3pPr>
            <a:lvl4pPr marL="1600200" indent="-228600" defTabSz="955675">
              <a:spcBef>
                <a:spcPct val="30000"/>
              </a:spcBef>
              <a:defRPr sz="1200">
                <a:solidFill>
                  <a:schemeClr val="tx1"/>
                </a:solidFill>
                <a:latin typeface="Arial" charset="0"/>
                <a:ea typeface="ＭＳ Ｐゴシック" charset="-128"/>
              </a:defRPr>
            </a:lvl4pPr>
            <a:lvl5pPr marL="2057400" indent="-228600" defTabSz="955675">
              <a:spcBef>
                <a:spcPct val="30000"/>
              </a:spcBef>
              <a:defRPr sz="1200">
                <a:solidFill>
                  <a:schemeClr val="tx1"/>
                </a:solidFill>
                <a:latin typeface="Arial" charset="0"/>
                <a:ea typeface="ＭＳ Ｐゴシック" charset="-128"/>
              </a:defRPr>
            </a:lvl5pPr>
            <a:lvl6pPr marL="2514600" indent="-228600" defTabSz="9556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556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556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556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29BDF22-BADD-47BB-A737-FBBFE136A008}" type="slidenum">
              <a:rPr lang="en-US" altLang="de-DE" sz="1300" smtClean="0"/>
              <a:pPr>
                <a:spcBef>
                  <a:spcPct val="0"/>
                </a:spcBef>
              </a:pPr>
              <a:t>100</a:t>
            </a:fld>
            <a:endParaRPr lang="tr-TR" altLang="de-DE" sz="130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p>
        </p:txBody>
      </p:sp>
    </p:spTree>
    <p:extLst>
      <p:ext uri="{BB962C8B-B14F-4D97-AF65-F5344CB8AC3E}">
        <p14:creationId xmlns:p14="http://schemas.microsoft.com/office/powerpoint/2010/main" val="42102386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xfrm>
            <a:off x="3851275" y="9431338"/>
            <a:ext cx="2946400" cy="495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Arial" charset="0"/>
                <a:ea typeface="ＭＳ Ｐゴシック" charset="-128"/>
              </a:defRPr>
            </a:lvl1pPr>
            <a:lvl2pPr marL="742950" indent="-285750" defTabSz="955675">
              <a:spcBef>
                <a:spcPct val="30000"/>
              </a:spcBef>
              <a:defRPr sz="1200">
                <a:solidFill>
                  <a:schemeClr val="tx1"/>
                </a:solidFill>
                <a:latin typeface="Arial" charset="0"/>
                <a:ea typeface="ＭＳ Ｐゴシック" charset="-128"/>
              </a:defRPr>
            </a:lvl2pPr>
            <a:lvl3pPr marL="1143000" indent="-228600" defTabSz="955675">
              <a:spcBef>
                <a:spcPct val="30000"/>
              </a:spcBef>
              <a:defRPr sz="1200">
                <a:solidFill>
                  <a:schemeClr val="tx1"/>
                </a:solidFill>
                <a:latin typeface="Arial" charset="0"/>
                <a:ea typeface="ＭＳ Ｐゴシック" charset="-128"/>
              </a:defRPr>
            </a:lvl3pPr>
            <a:lvl4pPr marL="1600200" indent="-228600" defTabSz="955675">
              <a:spcBef>
                <a:spcPct val="30000"/>
              </a:spcBef>
              <a:defRPr sz="1200">
                <a:solidFill>
                  <a:schemeClr val="tx1"/>
                </a:solidFill>
                <a:latin typeface="Arial" charset="0"/>
                <a:ea typeface="ＭＳ Ｐゴシック" charset="-128"/>
              </a:defRPr>
            </a:lvl4pPr>
            <a:lvl5pPr marL="2057400" indent="-228600" defTabSz="955675">
              <a:spcBef>
                <a:spcPct val="30000"/>
              </a:spcBef>
              <a:defRPr sz="1200">
                <a:solidFill>
                  <a:schemeClr val="tx1"/>
                </a:solidFill>
                <a:latin typeface="Arial" charset="0"/>
                <a:ea typeface="ＭＳ Ｐゴシック" charset="-128"/>
              </a:defRPr>
            </a:lvl5pPr>
            <a:lvl6pPr marL="2514600" indent="-228600" defTabSz="9556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556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556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556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88A09158-33EF-4817-B5BD-E5514713A640}" type="slidenum">
              <a:rPr lang="en-US" altLang="de-DE" sz="1300" smtClean="0"/>
              <a:pPr>
                <a:spcBef>
                  <a:spcPct val="0"/>
                </a:spcBef>
              </a:pPr>
              <a:t>101</a:t>
            </a:fld>
            <a:endParaRPr lang="tr-TR" altLang="de-DE" sz="130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p>
        </p:txBody>
      </p:sp>
    </p:spTree>
    <p:extLst>
      <p:ext uri="{BB962C8B-B14F-4D97-AF65-F5344CB8AC3E}">
        <p14:creationId xmlns:p14="http://schemas.microsoft.com/office/powerpoint/2010/main" val="248193750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xfrm>
            <a:off x="3851275" y="9431338"/>
            <a:ext cx="2946400" cy="495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Arial" charset="0"/>
                <a:ea typeface="ＭＳ Ｐゴシック" charset="-128"/>
              </a:defRPr>
            </a:lvl1pPr>
            <a:lvl2pPr marL="742950" indent="-285750" defTabSz="955675">
              <a:spcBef>
                <a:spcPct val="30000"/>
              </a:spcBef>
              <a:defRPr sz="1200">
                <a:solidFill>
                  <a:schemeClr val="tx1"/>
                </a:solidFill>
                <a:latin typeface="Arial" charset="0"/>
                <a:ea typeface="ＭＳ Ｐゴシック" charset="-128"/>
              </a:defRPr>
            </a:lvl2pPr>
            <a:lvl3pPr marL="1143000" indent="-228600" defTabSz="955675">
              <a:spcBef>
                <a:spcPct val="30000"/>
              </a:spcBef>
              <a:defRPr sz="1200">
                <a:solidFill>
                  <a:schemeClr val="tx1"/>
                </a:solidFill>
                <a:latin typeface="Arial" charset="0"/>
                <a:ea typeface="ＭＳ Ｐゴシック" charset="-128"/>
              </a:defRPr>
            </a:lvl3pPr>
            <a:lvl4pPr marL="1600200" indent="-228600" defTabSz="955675">
              <a:spcBef>
                <a:spcPct val="30000"/>
              </a:spcBef>
              <a:defRPr sz="1200">
                <a:solidFill>
                  <a:schemeClr val="tx1"/>
                </a:solidFill>
                <a:latin typeface="Arial" charset="0"/>
                <a:ea typeface="ＭＳ Ｐゴシック" charset="-128"/>
              </a:defRPr>
            </a:lvl4pPr>
            <a:lvl5pPr marL="2057400" indent="-228600" defTabSz="955675">
              <a:spcBef>
                <a:spcPct val="30000"/>
              </a:spcBef>
              <a:defRPr sz="1200">
                <a:solidFill>
                  <a:schemeClr val="tx1"/>
                </a:solidFill>
                <a:latin typeface="Arial" charset="0"/>
                <a:ea typeface="ＭＳ Ｐゴシック" charset="-128"/>
              </a:defRPr>
            </a:lvl5pPr>
            <a:lvl6pPr marL="2514600" indent="-228600" defTabSz="9556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556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556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556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20B3D10-4342-4D82-9550-2F18D9A9B9DD}" type="slidenum">
              <a:rPr lang="en-US" altLang="de-DE" sz="1300" smtClean="0"/>
              <a:pPr>
                <a:spcBef>
                  <a:spcPct val="0"/>
                </a:spcBef>
              </a:pPr>
              <a:t>102</a:t>
            </a:fld>
            <a:endParaRPr lang="tr-TR" altLang="de-DE" sz="130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p>
        </p:txBody>
      </p:sp>
    </p:spTree>
    <p:extLst>
      <p:ext uri="{BB962C8B-B14F-4D97-AF65-F5344CB8AC3E}">
        <p14:creationId xmlns:p14="http://schemas.microsoft.com/office/powerpoint/2010/main" val="2320020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90000"/>
              </a:lnSpc>
              <a:spcBef>
                <a:spcPct val="30000"/>
              </a:spcBef>
              <a:spcAft>
                <a:spcPct val="0"/>
              </a:spcAft>
              <a:buClrTx/>
              <a:buSzTx/>
              <a:buFontTx/>
              <a:buNone/>
              <a:tabLst/>
              <a:defRPr/>
            </a:pPr>
            <a:r>
              <a:rPr lang="tr-TR" altLang="de-DE" sz="1800" b="0" i="0" dirty="0">
                <a:latin typeface="Times New Roman" panose="02020603050405020304" pitchFamily="18" charset="0"/>
              </a:rPr>
              <a:t>Tekrar özetlenmiştir: MKT neden geliştirilmiştir?</a:t>
            </a:r>
            <a:r>
              <a:rPr lang="tr-TR"/>
              <a:t> </a:t>
            </a:r>
            <a:r>
              <a:rPr lang="tr-TR" altLang="de-DE" sz="1800" b="0" i="0" dirty="0">
                <a:latin typeface="Times New Roman" panose="02020603050405020304" pitchFamily="18" charset="0"/>
              </a:rPr>
              <a:t>Sağlık hizmetleri araştırmalarında, az önce tanımlanmış olan faktörlerin çok az etkisinin olduğu ve etkisinin olmadığı saptanmıştır. Mevcut verilere rağmen, klinik bakımda çok az hastaya terapötik seçenek sunulmaktadır.</a:t>
            </a:r>
            <a:r>
              <a:rPr lang="tr-TR"/>
              <a:t> </a:t>
            </a:r>
            <a:r>
              <a:rPr lang="tr-TR" altLang="de-DE" sz="1800" b="0" i="0" dirty="0">
                <a:latin typeface="Times New Roman" panose="02020603050405020304" pitchFamily="18" charset="0"/>
              </a:rPr>
              <a:t>Bu farklılığa MKT’de rastlanılmıştır.</a:t>
            </a:r>
            <a:r>
              <a:rPr lang="tr-TR"/>
              <a:t> </a:t>
            </a:r>
            <a:r>
              <a:rPr lang="tr-TR" altLang="de-DE" sz="1800" b="0" i="0" dirty="0">
                <a:latin typeface="Times New Roman" panose="02020603050405020304" pitchFamily="18" charset="0"/>
              </a:rPr>
              <a:t>Farklı mental bozukluklar hakkında yapılan bilişsel araştırmalardan elde edilen kanıtlar toplanmış ve bir terapi programı oluşturulmuştur.</a:t>
            </a:r>
            <a:r>
              <a:rPr lang="tr-TR"/>
              <a:t>  </a:t>
            </a:r>
          </a:p>
          <a:p>
            <a:pPr marL="0" marR="0" lvl="0" indent="0" algn="l" defTabSz="914400" rtl="0" eaLnBrk="0" fontAlgn="base" latinLnBrk="0" hangingPunct="0">
              <a:lnSpc>
                <a:spcPct val="90000"/>
              </a:lnSpc>
              <a:spcBef>
                <a:spcPct val="30000"/>
              </a:spcBef>
              <a:spcAft>
                <a:spcPct val="0"/>
              </a:spcAft>
              <a:buClrTx/>
              <a:buSzTx/>
              <a:buFontTx/>
              <a:buNone/>
              <a:tabLst/>
              <a:defRPr/>
            </a:pPr>
            <a:endParaRPr lang="tr-TR" sz="1800" b="0" i="0" dirty="0">
              <a:latin typeface="Times New Roman" panose="02020603050405020304" pitchFamily="18" charset="0"/>
              <a:ea typeface="MS PGothic" charset="0"/>
            </a:endParaRPr>
          </a:p>
          <a:p>
            <a:pPr marL="0" marR="0" lvl="0" indent="0" algn="l" defTabSz="914400" rtl="0" eaLnBrk="0" fontAlgn="base" latinLnBrk="0" hangingPunct="0">
              <a:lnSpc>
                <a:spcPct val="90000"/>
              </a:lnSpc>
              <a:spcBef>
                <a:spcPct val="30000"/>
              </a:spcBef>
              <a:spcAft>
                <a:spcPct val="0"/>
              </a:spcAft>
              <a:buClrTx/>
              <a:buSzTx/>
              <a:buFontTx/>
              <a:buNone/>
              <a:tabLst/>
              <a:defRPr/>
            </a:pPr>
            <a:endParaRPr lang="tr-TR" b="0" i="0" dirty="0">
              <a:latin typeface="Times New Roman" charset="0"/>
              <a:ea typeface="MS PGothic" charset="0"/>
            </a:endParaRPr>
          </a:p>
        </p:txBody>
      </p:sp>
    </p:spTree>
    <p:extLst>
      <p:ext uri="{BB962C8B-B14F-4D97-AF65-F5344CB8AC3E}">
        <p14:creationId xmlns:p14="http://schemas.microsoft.com/office/powerpoint/2010/main" val="134820995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xfrm>
            <a:off x="3851275" y="9431338"/>
            <a:ext cx="2946400" cy="495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Arial" charset="0"/>
                <a:ea typeface="ＭＳ Ｐゴシック" charset="-128"/>
              </a:defRPr>
            </a:lvl1pPr>
            <a:lvl2pPr marL="742950" indent="-285750" defTabSz="955675">
              <a:spcBef>
                <a:spcPct val="30000"/>
              </a:spcBef>
              <a:defRPr sz="1200">
                <a:solidFill>
                  <a:schemeClr val="tx1"/>
                </a:solidFill>
                <a:latin typeface="Arial" charset="0"/>
                <a:ea typeface="ＭＳ Ｐゴシック" charset="-128"/>
              </a:defRPr>
            </a:lvl2pPr>
            <a:lvl3pPr marL="1143000" indent="-228600" defTabSz="955675">
              <a:spcBef>
                <a:spcPct val="30000"/>
              </a:spcBef>
              <a:defRPr sz="1200">
                <a:solidFill>
                  <a:schemeClr val="tx1"/>
                </a:solidFill>
                <a:latin typeface="Arial" charset="0"/>
                <a:ea typeface="ＭＳ Ｐゴシック" charset="-128"/>
              </a:defRPr>
            </a:lvl3pPr>
            <a:lvl4pPr marL="1600200" indent="-228600" defTabSz="955675">
              <a:spcBef>
                <a:spcPct val="30000"/>
              </a:spcBef>
              <a:defRPr sz="1200">
                <a:solidFill>
                  <a:schemeClr val="tx1"/>
                </a:solidFill>
                <a:latin typeface="Arial" charset="0"/>
                <a:ea typeface="ＭＳ Ｐゴシック" charset="-128"/>
              </a:defRPr>
            </a:lvl4pPr>
            <a:lvl5pPr marL="2057400" indent="-228600" defTabSz="955675">
              <a:spcBef>
                <a:spcPct val="30000"/>
              </a:spcBef>
              <a:defRPr sz="1200">
                <a:solidFill>
                  <a:schemeClr val="tx1"/>
                </a:solidFill>
                <a:latin typeface="Arial" charset="0"/>
                <a:ea typeface="ＭＳ Ｐゴシック" charset="-128"/>
              </a:defRPr>
            </a:lvl5pPr>
            <a:lvl6pPr marL="2514600" indent="-228600" defTabSz="9556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556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556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556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FA02EDE0-735A-4BEF-98FE-3985A59606DC}" type="slidenum">
              <a:rPr lang="en-US" altLang="de-DE" sz="1300" smtClean="0"/>
              <a:pPr>
                <a:spcBef>
                  <a:spcPct val="0"/>
                </a:spcBef>
              </a:pPr>
              <a:t>103</a:t>
            </a:fld>
            <a:endParaRPr lang="tr-TR" altLang="de-DE" sz="13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p>
        </p:txBody>
      </p:sp>
    </p:spTree>
    <p:extLst>
      <p:ext uri="{BB962C8B-B14F-4D97-AF65-F5344CB8AC3E}">
        <p14:creationId xmlns:p14="http://schemas.microsoft.com/office/powerpoint/2010/main" val="216551392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xfrm>
            <a:off x="3851275" y="9431338"/>
            <a:ext cx="2946400" cy="495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Arial" charset="0"/>
                <a:ea typeface="ＭＳ Ｐゴシック" charset="-128"/>
              </a:defRPr>
            </a:lvl1pPr>
            <a:lvl2pPr marL="742950" indent="-285750" defTabSz="955675">
              <a:spcBef>
                <a:spcPct val="30000"/>
              </a:spcBef>
              <a:defRPr sz="1200">
                <a:solidFill>
                  <a:schemeClr val="tx1"/>
                </a:solidFill>
                <a:latin typeface="Arial" charset="0"/>
                <a:ea typeface="ＭＳ Ｐゴシック" charset="-128"/>
              </a:defRPr>
            </a:lvl2pPr>
            <a:lvl3pPr marL="1143000" indent="-228600" defTabSz="955675">
              <a:spcBef>
                <a:spcPct val="30000"/>
              </a:spcBef>
              <a:defRPr sz="1200">
                <a:solidFill>
                  <a:schemeClr val="tx1"/>
                </a:solidFill>
                <a:latin typeface="Arial" charset="0"/>
                <a:ea typeface="ＭＳ Ｐゴシック" charset="-128"/>
              </a:defRPr>
            </a:lvl3pPr>
            <a:lvl4pPr marL="1600200" indent="-228600" defTabSz="955675">
              <a:spcBef>
                <a:spcPct val="30000"/>
              </a:spcBef>
              <a:defRPr sz="1200">
                <a:solidFill>
                  <a:schemeClr val="tx1"/>
                </a:solidFill>
                <a:latin typeface="Arial" charset="0"/>
                <a:ea typeface="ＭＳ Ｐゴシック" charset="-128"/>
              </a:defRPr>
            </a:lvl4pPr>
            <a:lvl5pPr marL="2057400" indent="-228600" defTabSz="955675">
              <a:spcBef>
                <a:spcPct val="30000"/>
              </a:spcBef>
              <a:defRPr sz="1200">
                <a:solidFill>
                  <a:schemeClr val="tx1"/>
                </a:solidFill>
                <a:latin typeface="Arial" charset="0"/>
                <a:ea typeface="ＭＳ Ｐゴシック" charset="-128"/>
              </a:defRPr>
            </a:lvl5pPr>
            <a:lvl6pPr marL="2514600" indent="-228600" defTabSz="9556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556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556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556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FA02EDE0-735A-4BEF-98FE-3985A59606DC}" type="slidenum">
              <a:rPr lang="en-US" altLang="de-DE" sz="1300" smtClean="0"/>
              <a:pPr>
                <a:spcBef>
                  <a:spcPct val="0"/>
                </a:spcBef>
              </a:pPr>
              <a:t>104</a:t>
            </a:fld>
            <a:endParaRPr lang="tr-TR" altLang="de-DE" sz="13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p>
        </p:txBody>
      </p:sp>
    </p:spTree>
    <p:extLst>
      <p:ext uri="{BB962C8B-B14F-4D97-AF65-F5344CB8AC3E}">
        <p14:creationId xmlns:p14="http://schemas.microsoft.com/office/powerpoint/2010/main" val="209175427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851275" y="9431338"/>
            <a:ext cx="2946400" cy="495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Arial" charset="0"/>
                <a:ea typeface="ＭＳ Ｐゴシック" charset="-128"/>
              </a:defRPr>
            </a:lvl1pPr>
            <a:lvl2pPr marL="742950" indent="-285750" defTabSz="955675">
              <a:spcBef>
                <a:spcPct val="30000"/>
              </a:spcBef>
              <a:defRPr sz="1200">
                <a:solidFill>
                  <a:schemeClr val="tx1"/>
                </a:solidFill>
                <a:latin typeface="Arial" charset="0"/>
                <a:ea typeface="ＭＳ Ｐゴシック" charset="-128"/>
              </a:defRPr>
            </a:lvl2pPr>
            <a:lvl3pPr marL="1143000" indent="-228600" defTabSz="955675">
              <a:spcBef>
                <a:spcPct val="30000"/>
              </a:spcBef>
              <a:defRPr sz="1200">
                <a:solidFill>
                  <a:schemeClr val="tx1"/>
                </a:solidFill>
                <a:latin typeface="Arial" charset="0"/>
                <a:ea typeface="ＭＳ Ｐゴシック" charset="-128"/>
              </a:defRPr>
            </a:lvl3pPr>
            <a:lvl4pPr marL="1600200" indent="-228600" defTabSz="955675">
              <a:spcBef>
                <a:spcPct val="30000"/>
              </a:spcBef>
              <a:defRPr sz="1200">
                <a:solidFill>
                  <a:schemeClr val="tx1"/>
                </a:solidFill>
                <a:latin typeface="Arial" charset="0"/>
                <a:ea typeface="ＭＳ Ｐゴシック" charset="-128"/>
              </a:defRPr>
            </a:lvl4pPr>
            <a:lvl5pPr marL="2057400" indent="-228600" defTabSz="955675">
              <a:spcBef>
                <a:spcPct val="30000"/>
              </a:spcBef>
              <a:defRPr sz="1200">
                <a:solidFill>
                  <a:schemeClr val="tx1"/>
                </a:solidFill>
                <a:latin typeface="Arial" charset="0"/>
                <a:ea typeface="ＭＳ Ｐゴシック" charset="-128"/>
              </a:defRPr>
            </a:lvl5pPr>
            <a:lvl6pPr marL="2514600" indent="-228600" defTabSz="9556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556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556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556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08556BF-4249-4CF6-BA38-84CDED08F913}" type="slidenum">
              <a:rPr lang="en-US" altLang="de-DE" sz="1300" smtClean="0"/>
              <a:pPr>
                <a:spcBef>
                  <a:spcPct val="0"/>
                </a:spcBef>
              </a:pPr>
              <a:t>105</a:t>
            </a:fld>
            <a:endParaRPr lang="tr-TR" altLang="de-DE" sz="130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p>
        </p:txBody>
      </p:sp>
    </p:spTree>
    <p:extLst>
      <p:ext uri="{BB962C8B-B14F-4D97-AF65-F5344CB8AC3E}">
        <p14:creationId xmlns:p14="http://schemas.microsoft.com/office/powerpoint/2010/main" val="169642234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xfrm>
            <a:off x="3851275" y="9431338"/>
            <a:ext cx="2946400" cy="495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Arial" charset="0"/>
                <a:ea typeface="ＭＳ Ｐゴシック" charset="-128"/>
              </a:defRPr>
            </a:lvl1pPr>
            <a:lvl2pPr marL="742950" indent="-285750" defTabSz="955675">
              <a:spcBef>
                <a:spcPct val="30000"/>
              </a:spcBef>
              <a:defRPr sz="1200">
                <a:solidFill>
                  <a:schemeClr val="tx1"/>
                </a:solidFill>
                <a:latin typeface="Arial" charset="0"/>
                <a:ea typeface="ＭＳ Ｐゴシック" charset="-128"/>
              </a:defRPr>
            </a:lvl2pPr>
            <a:lvl3pPr marL="1143000" indent="-228600" defTabSz="955675">
              <a:spcBef>
                <a:spcPct val="30000"/>
              </a:spcBef>
              <a:defRPr sz="1200">
                <a:solidFill>
                  <a:schemeClr val="tx1"/>
                </a:solidFill>
                <a:latin typeface="Arial" charset="0"/>
                <a:ea typeface="ＭＳ Ｐゴシック" charset="-128"/>
              </a:defRPr>
            </a:lvl3pPr>
            <a:lvl4pPr marL="1600200" indent="-228600" defTabSz="955675">
              <a:spcBef>
                <a:spcPct val="30000"/>
              </a:spcBef>
              <a:defRPr sz="1200">
                <a:solidFill>
                  <a:schemeClr val="tx1"/>
                </a:solidFill>
                <a:latin typeface="Arial" charset="0"/>
                <a:ea typeface="ＭＳ Ｐゴシック" charset="-128"/>
              </a:defRPr>
            </a:lvl4pPr>
            <a:lvl5pPr marL="2057400" indent="-228600" defTabSz="955675">
              <a:spcBef>
                <a:spcPct val="30000"/>
              </a:spcBef>
              <a:defRPr sz="1200">
                <a:solidFill>
                  <a:schemeClr val="tx1"/>
                </a:solidFill>
                <a:latin typeface="Arial" charset="0"/>
                <a:ea typeface="ＭＳ Ｐゴシック" charset="-128"/>
              </a:defRPr>
            </a:lvl5pPr>
            <a:lvl6pPr marL="2514600" indent="-228600" defTabSz="9556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556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556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556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B8C09078-640E-42B5-BF86-65D08DDEE042}" type="slidenum">
              <a:rPr lang="en-US" altLang="de-DE" sz="1300" smtClean="0"/>
              <a:pPr>
                <a:spcBef>
                  <a:spcPct val="0"/>
                </a:spcBef>
              </a:pPr>
              <a:t>106</a:t>
            </a:fld>
            <a:endParaRPr lang="tr-TR" altLang="de-DE" sz="130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p>
        </p:txBody>
      </p:sp>
    </p:spTree>
    <p:extLst>
      <p:ext uri="{BB962C8B-B14F-4D97-AF65-F5344CB8AC3E}">
        <p14:creationId xmlns:p14="http://schemas.microsoft.com/office/powerpoint/2010/main" val="232512891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xfrm>
            <a:off x="3851275" y="9431338"/>
            <a:ext cx="2946400" cy="495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Arial" charset="0"/>
                <a:ea typeface="ＭＳ Ｐゴシック" charset="-128"/>
              </a:defRPr>
            </a:lvl1pPr>
            <a:lvl2pPr marL="742950" indent="-285750" defTabSz="955675">
              <a:spcBef>
                <a:spcPct val="30000"/>
              </a:spcBef>
              <a:defRPr sz="1200">
                <a:solidFill>
                  <a:schemeClr val="tx1"/>
                </a:solidFill>
                <a:latin typeface="Arial" charset="0"/>
                <a:ea typeface="ＭＳ Ｐゴシック" charset="-128"/>
              </a:defRPr>
            </a:lvl2pPr>
            <a:lvl3pPr marL="1143000" indent="-228600" defTabSz="955675">
              <a:spcBef>
                <a:spcPct val="30000"/>
              </a:spcBef>
              <a:defRPr sz="1200">
                <a:solidFill>
                  <a:schemeClr val="tx1"/>
                </a:solidFill>
                <a:latin typeface="Arial" charset="0"/>
                <a:ea typeface="ＭＳ Ｐゴシック" charset="-128"/>
              </a:defRPr>
            </a:lvl3pPr>
            <a:lvl4pPr marL="1600200" indent="-228600" defTabSz="955675">
              <a:spcBef>
                <a:spcPct val="30000"/>
              </a:spcBef>
              <a:defRPr sz="1200">
                <a:solidFill>
                  <a:schemeClr val="tx1"/>
                </a:solidFill>
                <a:latin typeface="Arial" charset="0"/>
                <a:ea typeface="ＭＳ Ｐゴシック" charset="-128"/>
              </a:defRPr>
            </a:lvl4pPr>
            <a:lvl5pPr marL="2057400" indent="-228600" defTabSz="955675">
              <a:spcBef>
                <a:spcPct val="30000"/>
              </a:spcBef>
              <a:defRPr sz="1200">
                <a:solidFill>
                  <a:schemeClr val="tx1"/>
                </a:solidFill>
                <a:latin typeface="Arial" charset="0"/>
                <a:ea typeface="ＭＳ Ｐゴシック" charset="-128"/>
              </a:defRPr>
            </a:lvl5pPr>
            <a:lvl6pPr marL="2514600" indent="-228600" defTabSz="9556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556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556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556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25F92E58-8DA8-467A-9A6F-D7CB5AC741CC}" type="slidenum">
              <a:rPr lang="en-US" altLang="de-DE" sz="1300" smtClean="0"/>
              <a:pPr>
                <a:spcBef>
                  <a:spcPct val="0"/>
                </a:spcBef>
              </a:pPr>
              <a:t>107</a:t>
            </a:fld>
            <a:endParaRPr lang="tr-TR" altLang="de-DE" sz="130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p>
        </p:txBody>
      </p:sp>
    </p:spTree>
    <p:extLst>
      <p:ext uri="{BB962C8B-B14F-4D97-AF65-F5344CB8AC3E}">
        <p14:creationId xmlns:p14="http://schemas.microsoft.com/office/powerpoint/2010/main" val="347262709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xfrm>
            <a:off x="3851275" y="9431338"/>
            <a:ext cx="2946400" cy="495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Arial" charset="0"/>
                <a:ea typeface="ＭＳ Ｐゴシック" charset="-128"/>
              </a:defRPr>
            </a:lvl1pPr>
            <a:lvl2pPr marL="742950" indent="-285750" defTabSz="955675">
              <a:spcBef>
                <a:spcPct val="30000"/>
              </a:spcBef>
              <a:defRPr sz="1200">
                <a:solidFill>
                  <a:schemeClr val="tx1"/>
                </a:solidFill>
                <a:latin typeface="Arial" charset="0"/>
                <a:ea typeface="ＭＳ Ｐゴシック" charset="-128"/>
              </a:defRPr>
            </a:lvl2pPr>
            <a:lvl3pPr marL="1143000" indent="-228600" defTabSz="955675">
              <a:spcBef>
                <a:spcPct val="30000"/>
              </a:spcBef>
              <a:defRPr sz="1200">
                <a:solidFill>
                  <a:schemeClr val="tx1"/>
                </a:solidFill>
                <a:latin typeface="Arial" charset="0"/>
                <a:ea typeface="ＭＳ Ｐゴシック" charset="-128"/>
              </a:defRPr>
            </a:lvl3pPr>
            <a:lvl4pPr marL="1600200" indent="-228600" defTabSz="955675">
              <a:spcBef>
                <a:spcPct val="30000"/>
              </a:spcBef>
              <a:defRPr sz="1200">
                <a:solidFill>
                  <a:schemeClr val="tx1"/>
                </a:solidFill>
                <a:latin typeface="Arial" charset="0"/>
                <a:ea typeface="ＭＳ Ｐゴシック" charset="-128"/>
              </a:defRPr>
            </a:lvl4pPr>
            <a:lvl5pPr marL="2057400" indent="-228600" defTabSz="955675">
              <a:spcBef>
                <a:spcPct val="30000"/>
              </a:spcBef>
              <a:defRPr sz="1200">
                <a:solidFill>
                  <a:schemeClr val="tx1"/>
                </a:solidFill>
                <a:latin typeface="Arial" charset="0"/>
                <a:ea typeface="ＭＳ Ｐゴシック" charset="-128"/>
              </a:defRPr>
            </a:lvl5pPr>
            <a:lvl6pPr marL="2514600" indent="-228600" defTabSz="9556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556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556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556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B00765CE-3348-443A-B691-07EE083E02FD}" type="slidenum">
              <a:rPr lang="en-US" altLang="de-DE" sz="1300" smtClean="0"/>
              <a:pPr>
                <a:spcBef>
                  <a:spcPct val="0"/>
                </a:spcBef>
              </a:pPr>
              <a:t>108</a:t>
            </a:fld>
            <a:endParaRPr lang="tr-TR" altLang="de-DE" sz="130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t>Ruth: Willst Du das nicht weglassen, sind schon sooo viele Folien</a:t>
            </a:r>
            <a:endParaRPr lang="tr-TR" altLang="de-DE" dirty="0"/>
          </a:p>
        </p:txBody>
      </p:sp>
    </p:spTree>
    <p:extLst>
      <p:ext uri="{BB962C8B-B14F-4D97-AF65-F5344CB8AC3E}">
        <p14:creationId xmlns:p14="http://schemas.microsoft.com/office/powerpoint/2010/main" val="417851110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xfrm>
            <a:off x="3851275" y="9431338"/>
            <a:ext cx="2946400" cy="495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Arial" charset="0"/>
                <a:ea typeface="ＭＳ Ｐゴシック" charset="-128"/>
              </a:defRPr>
            </a:lvl1pPr>
            <a:lvl2pPr marL="742950" indent="-285750" defTabSz="955675">
              <a:spcBef>
                <a:spcPct val="30000"/>
              </a:spcBef>
              <a:defRPr sz="1200">
                <a:solidFill>
                  <a:schemeClr val="tx1"/>
                </a:solidFill>
                <a:latin typeface="Arial" charset="0"/>
                <a:ea typeface="ＭＳ Ｐゴシック" charset="-128"/>
              </a:defRPr>
            </a:lvl2pPr>
            <a:lvl3pPr marL="1143000" indent="-228600" defTabSz="955675">
              <a:spcBef>
                <a:spcPct val="30000"/>
              </a:spcBef>
              <a:defRPr sz="1200">
                <a:solidFill>
                  <a:schemeClr val="tx1"/>
                </a:solidFill>
                <a:latin typeface="Arial" charset="0"/>
                <a:ea typeface="ＭＳ Ｐゴシック" charset="-128"/>
              </a:defRPr>
            </a:lvl3pPr>
            <a:lvl4pPr marL="1600200" indent="-228600" defTabSz="955675">
              <a:spcBef>
                <a:spcPct val="30000"/>
              </a:spcBef>
              <a:defRPr sz="1200">
                <a:solidFill>
                  <a:schemeClr val="tx1"/>
                </a:solidFill>
                <a:latin typeface="Arial" charset="0"/>
                <a:ea typeface="ＭＳ Ｐゴシック" charset="-128"/>
              </a:defRPr>
            </a:lvl4pPr>
            <a:lvl5pPr marL="2057400" indent="-228600" defTabSz="955675">
              <a:spcBef>
                <a:spcPct val="30000"/>
              </a:spcBef>
              <a:defRPr sz="1200">
                <a:solidFill>
                  <a:schemeClr val="tx1"/>
                </a:solidFill>
                <a:latin typeface="Arial" charset="0"/>
                <a:ea typeface="ＭＳ Ｐゴシック" charset="-128"/>
              </a:defRPr>
            </a:lvl5pPr>
            <a:lvl6pPr marL="2514600" indent="-228600" defTabSz="9556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556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556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556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690E5584-1179-441D-A26B-B8B4CA88C429}" type="slidenum">
              <a:rPr lang="en-US" altLang="de-DE" sz="1300" smtClean="0"/>
              <a:pPr>
                <a:spcBef>
                  <a:spcPct val="0"/>
                </a:spcBef>
              </a:pPr>
              <a:t>109</a:t>
            </a:fld>
            <a:endParaRPr lang="tr-TR" altLang="de-DE" sz="130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p>
        </p:txBody>
      </p:sp>
    </p:spTree>
    <p:extLst>
      <p:ext uri="{BB962C8B-B14F-4D97-AF65-F5344CB8AC3E}">
        <p14:creationId xmlns:p14="http://schemas.microsoft.com/office/powerpoint/2010/main" val="311644325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xfrm>
            <a:off x="3851275" y="9431338"/>
            <a:ext cx="2946400" cy="495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Arial" charset="0"/>
                <a:ea typeface="ＭＳ Ｐゴシック" charset="-128"/>
              </a:defRPr>
            </a:lvl1pPr>
            <a:lvl2pPr marL="742950" indent="-285750" defTabSz="955675">
              <a:spcBef>
                <a:spcPct val="30000"/>
              </a:spcBef>
              <a:defRPr sz="1200">
                <a:solidFill>
                  <a:schemeClr val="tx1"/>
                </a:solidFill>
                <a:latin typeface="Arial" charset="0"/>
                <a:ea typeface="ＭＳ Ｐゴシック" charset="-128"/>
              </a:defRPr>
            </a:lvl2pPr>
            <a:lvl3pPr marL="1143000" indent="-228600" defTabSz="955675">
              <a:spcBef>
                <a:spcPct val="30000"/>
              </a:spcBef>
              <a:defRPr sz="1200">
                <a:solidFill>
                  <a:schemeClr val="tx1"/>
                </a:solidFill>
                <a:latin typeface="Arial" charset="0"/>
                <a:ea typeface="ＭＳ Ｐゴシック" charset="-128"/>
              </a:defRPr>
            </a:lvl3pPr>
            <a:lvl4pPr marL="1600200" indent="-228600" defTabSz="955675">
              <a:spcBef>
                <a:spcPct val="30000"/>
              </a:spcBef>
              <a:defRPr sz="1200">
                <a:solidFill>
                  <a:schemeClr val="tx1"/>
                </a:solidFill>
                <a:latin typeface="Arial" charset="0"/>
                <a:ea typeface="ＭＳ Ｐゴシック" charset="-128"/>
              </a:defRPr>
            </a:lvl4pPr>
            <a:lvl5pPr marL="2057400" indent="-228600" defTabSz="955675">
              <a:spcBef>
                <a:spcPct val="30000"/>
              </a:spcBef>
              <a:defRPr sz="1200">
                <a:solidFill>
                  <a:schemeClr val="tx1"/>
                </a:solidFill>
                <a:latin typeface="Arial" charset="0"/>
                <a:ea typeface="ＭＳ Ｐゴシック" charset="-128"/>
              </a:defRPr>
            </a:lvl5pPr>
            <a:lvl6pPr marL="2514600" indent="-228600" defTabSz="9556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556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556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556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827FA1D6-4496-4D43-86D4-C4BBF249A0ED}" type="slidenum">
              <a:rPr lang="en-US" altLang="de-DE" sz="1300" smtClean="0"/>
              <a:pPr>
                <a:spcBef>
                  <a:spcPct val="0"/>
                </a:spcBef>
              </a:pPr>
              <a:t>110</a:t>
            </a:fld>
            <a:endParaRPr lang="tr-TR" altLang="de-DE" sz="13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p>
        </p:txBody>
      </p:sp>
    </p:spTree>
    <p:extLst>
      <p:ext uri="{BB962C8B-B14F-4D97-AF65-F5344CB8AC3E}">
        <p14:creationId xmlns:p14="http://schemas.microsoft.com/office/powerpoint/2010/main" val="173655345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xfrm>
            <a:off x="3851275" y="9431338"/>
            <a:ext cx="2946400" cy="495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Arial" charset="0"/>
                <a:ea typeface="ＭＳ Ｐゴシック" charset="-128"/>
              </a:defRPr>
            </a:lvl1pPr>
            <a:lvl2pPr marL="742950" indent="-285750" defTabSz="955675">
              <a:spcBef>
                <a:spcPct val="30000"/>
              </a:spcBef>
              <a:defRPr sz="1200">
                <a:solidFill>
                  <a:schemeClr val="tx1"/>
                </a:solidFill>
                <a:latin typeface="Arial" charset="0"/>
                <a:ea typeface="ＭＳ Ｐゴシック" charset="-128"/>
              </a:defRPr>
            </a:lvl2pPr>
            <a:lvl3pPr marL="1143000" indent="-228600" defTabSz="955675">
              <a:spcBef>
                <a:spcPct val="30000"/>
              </a:spcBef>
              <a:defRPr sz="1200">
                <a:solidFill>
                  <a:schemeClr val="tx1"/>
                </a:solidFill>
                <a:latin typeface="Arial" charset="0"/>
                <a:ea typeface="ＭＳ Ｐゴシック" charset="-128"/>
              </a:defRPr>
            </a:lvl3pPr>
            <a:lvl4pPr marL="1600200" indent="-228600" defTabSz="955675">
              <a:spcBef>
                <a:spcPct val="30000"/>
              </a:spcBef>
              <a:defRPr sz="1200">
                <a:solidFill>
                  <a:schemeClr val="tx1"/>
                </a:solidFill>
                <a:latin typeface="Arial" charset="0"/>
                <a:ea typeface="ＭＳ Ｐゴシック" charset="-128"/>
              </a:defRPr>
            </a:lvl4pPr>
            <a:lvl5pPr marL="2057400" indent="-228600" defTabSz="955675">
              <a:spcBef>
                <a:spcPct val="30000"/>
              </a:spcBef>
              <a:defRPr sz="1200">
                <a:solidFill>
                  <a:schemeClr val="tx1"/>
                </a:solidFill>
                <a:latin typeface="Arial" charset="0"/>
                <a:ea typeface="ＭＳ Ｐゴシック" charset="-128"/>
              </a:defRPr>
            </a:lvl5pPr>
            <a:lvl6pPr marL="2514600" indent="-228600" defTabSz="9556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556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556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556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BD7FA08D-E4AF-474C-900C-E44DD4681BEC}" type="slidenum">
              <a:rPr lang="en-US" altLang="de-DE" sz="1300" smtClean="0"/>
              <a:pPr>
                <a:spcBef>
                  <a:spcPct val="0"/>
                </a:spcBef>
              </a:pPr>
              <a:t>111</a:t>
            </a:fld>
            <a:endParaRPr lang="tr-TR" altLang="de-DE" sz="130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p>
        </p:txBody>
      </p:sp>
    </p:spTree>
    <p:extLst>
      <p:ext uri="{BB962C8B-B14F-4D97-AF65-F5344CB8AC3E}">
        <p14:creationId xmlns:p14="http://schemas.microsoft.com/office/powerpoint/2010/main" val="185169369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xfrm>
            <a:off x="3851275" y="9431338"/>
            <a:ext cx="2946400" cy="495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Arial" charset="0"/>
                <a:ea typeface="ＭＳ Ｐゴシック" charset="-128"/>
              </a:defRPr>
            </a:lvl1pPr>
            <a:lvl2pPr marL="742950" indent="-285750" defTabSz="955675">
              <a:spcBef>
                <a:spcPct val="30000"/>
              </a:spcBef>
              <a:defRPr sz="1200">
                <a:solidFill>
                  <a:schemeClr val="tx1"/>
                </a:solidFill>
                <a:latin typeface="Arial" charset="0"/>
                <a:ea typeface="ＭＳ Ｐゴシック" charset="-128"/>
              </a:defRPr>
            </a:lvl2pPr>
            <a:lvl3pPr marL="1143000" indent="-228600" defTabSz="955675">
              <a:spcBef>
                <a:spcPct val="30000"/>
              </a:spcBef>
              <a:defRPr sz="1200">
                <a:solidFill>
                  <a:schemeClr val="tx1"/>
                </a:solidFill>
                <a:latin typeface="Arial" charset="0"/>
                <a:ea typeface="ＭＳ Ｐゴシック" charset="-128"/>
              </a:defRPr>
            </a:lvl3pPr>
            <a:lvl4pPr marL="1600200" indent="-228600" defTabSz="955675">
              <a:spcBef>
                <a:spcPct val="30000"/>
              </a:spcBef>
              <a:defRPr sz="1200">
                <a:solidFill>
                  <a:schemeClr val="tx1"/>
                </a:solidFill>
                <a:latin typeface="Arial" charset="0"/>
                <a:ea typeface="ＭＳ Ｐゴシック" charset="-128"/>
              </a:defRPr>
            </a:lvl4pPr>
            <a:lvl5pPr marL="2057400" indent="-228600" defTabSz="955675">
              <a:spcBef>
                <a:spcPct val="30000"/>
              </a:spcBef>
              <a:defRPr sz="1200">
                <a:solidFill>
                  <a:schemeClr val="tx1"/>
                </a:solidFill>
                <a:latin typeface="Arial" charset="0"/>
                <a:ea typeface="ＭＳ Ｐゴシック" charset="-128"/>
              </a:defRPr>
            </a:lvl5pPr>
            <a:lvl6pPr marL="2514600" indent="-228600" defTabSz="95567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5567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5567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55675"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3834ABB-190F-4831-BF4C-11C1A6B0E315}" type="slidenum">
              <a:rPr lang="en-US" altLang="de-DE" sz="1300" smtClean="0"/>
              <a:pPr>
                <a:spcBef>
                  <a:spcPct val="0"/>
                </a:spcBef>
              </a:pPr>
              <a:t>112</a:t>
            </a:fld>
            <a:endParaRPr lang="tr-TR" altLang="de-DE" sz="130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p>
        </p:txBody>
      </p:sp>
    </p:spTree>
    <p:extLst>
      <p:ext uri="{BB962C8B-B14F-4D97-AF65-F5344CB8AC3E}">
        <p14:creationId xmlns:p14="http://schemas.microsoft.com/office/powerpoint/2010/main" val="19013148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9.xml"/><Relationship Id="rId4" Type="http://schemas.openxmlformats.org/officeDocument/2006/relationships/image" Target="../media/image8.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9" name="Rechteck 8"/>
          <p:cNvSpPr/>
          <p:nvPr userDrawn="1"/>
        </p:nvSpPr>
        <p:spPr bwMode="gray">
          <a:xfrm>
            <a:off x="-1" y="3501887"/>
            <a:ext cx="8961439" cy="1623033"/>
          </a:xfrm>
          <a:prstGeom prst="rect">
            <a:avLst/>
          </a:prstGeom>
          <a:solidFill>
            <a:srgbClr val="E3E5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2922" tIns="35281" rIns="52922" bIns="35281" numCol="1" spcCol="0" rtlCol="0" fromWordArt="0" anchor="b" anchorCtr="0" forceAA="0" compatLnSpc="1">
            <a:prstTxWarp prst="textNoShape">
              <a:avLst/>
            </a:prstTxWarp>
            <a:noAutofit/>
          </a:bodyPr>
          <a:lstStyle/>
          <a:p>
            <a:pPr lvl="0" algn="r"/>
            <a:endParaRPr lang="de-DE" sz="784" dirty="0"/>
          </a:p>
        </p:txBody>
      </p:sp>
      <p:pic>
        <p:nvPicPr>
          <p:cNvPr id="7" name="Grafik 6"/>
          <p:cNvPicPr>
            <a:picLocks/>
          </p:cNvPicPr>
          <p:nvPr userDrawn="1"/>
        </p:nvPicPr>
        <p:blipFill rotWithShape="1">
          <a:blip r:embed="rId2" cstate="print">
            <a:extLst>
              <a:ext uri="{28A0092B-C50C-407E-A947-70E740481C1C}">
                <a14:useLocalDpi xmlns:a14="http://schemas.microsoft.com/office/drawing/2010/main" val="0"/>
              </a:ext>
            </a:extLst>
          </a:blip>
          <a:srcRect/>
          <a:stretch/>
        </p:blipFill>
        <p:spPr bwMode="gray">
          <a:xfrm>
            <a:off x="-1" y="0"/>
            <a:ext cx="8961438" cy="3290723"/>
          </a:xfrm>
          <a:prstGeom prst="rect">
            <a:avLst/>
          </a:prstGeom>
        </p:spPr>
      </p:pic>
      <p:sp>
        <p:nvSpPr>
          <p:cNvPr id="2" name="Title 1"/>
          <p:cNvSpPr>
            <a:spLocks noGrp="1"/>
          </p:cNvSpPr>
          <p:nvPr>
            <p:ph type="ctrTitle" hasCustomPrompt="1"/>
          </p:nvPr>
        </p:nvSpPr>
        <p:spPr bwMode="gray">
          <a:xfrm>
            <a:off x="387639" y="3995971"/>
            <a:ext cx="8186403" cy="917367"/>
          </a:xfrm>
        </p:spPr>
        <p:txBody>
          <a:bodyPr anchor="t"/>
          <a:lstStyle>
            <a:lvl1pPr algn="l">
              <a:lnSpc>
                <a:spcPct val="90000"/>
              </a:lnSpc>
              <a:defRPr sz="3528" baseline="0"/>
            </a:lvl1pPr>
          </a:lstStyle>
          <a:p>
            <a:r>
              <a:rPr lang="de-DE" dirty="0"/>
              <a:t>Titelzeile </a:t>
            </a:r>
            <a:br>
              <a:rPr lang="de-DE" dirty="0"/>
            </a:br>
            <a:r>
              <a:rPr lang="de-DE" dirty="0"/>
              <a:t>max. 2-zeilig</a:t>
            </a:r>
          </a:p>
        </p:txBody>
      </p:sp>
      <p:sp>
        <p:nvSpPr>
          <p:cNvPr id="3" name="Subtitle 2"/>
          <p:cNvSpPr>
            <a:spLocks noGrp="1"/>
          </p:cNvSpPr>
          <p:nvPr>
            <p:ph type="subTitle" idx="1" hasCustomPrompt="1"/>
          </p:nvPr>
        </p:nvSpPr>
        <p:spPr bwMode="gray">
          <a:xfrm>
            <a:off x="387396" y="3643035"/>
            <a:ext cx="8186647" cy="282267"/>
          </a:xfrm>
        </p:spPr>
        <p:txBody>
          <a:bodyPr anchor="b"/>
          <a:lstStyle>
            <a:lvl1pPr marL="0" indent="0" algn="l">
              <a:lnSpc>
                <a:spcPct val="100000"/>
              </a:lnSpc>
              <a:spcBef>
                <a:spcPts val="0"/>
              </a:spcBef>
              <a:spcAft>
                <a:spcPts val="0"/>
              </a:spcAft>
              <a:buNone/>
              <a:defRPr sz="1764" b="0">
                <a:solidFill>
                  <a:schemeClr val="tx1"/>
                </a:solidFill>
                <a:latin typeface="+mn-lt"/>
              </a:defRPr>
            </a:lvl1pPr>
            <a:lvl2pPr marL="0" indent="0" algn="l">
              <a:lnSpc>
                <a:spcPct val="100000"/>
              </a:lnSpc>
              <a:spcBef>
                <a:spcPts val="0"/>
              </a:spcBef>
              <a:spcAft>
                <a:spcPts val="0"/>
              </a:spcAft>
              <a:buNone/>
              <a:defRPr sz="1764" b="0">
                <a:solidFill>
                  <a:schemeClr val="tx1"/>
                </a:solidFill>
                <a:latin typeface="+mn-lt"/>
              </a:defRPr>
            </a:lvl2pPr>
            <a:lvl3pPr marL="0" indent="0" algn="l">
              <a:lnSpc>
                <a:spcPct val="100000"/>
              </a:lnSpc>
              <a:spcBef>
                <a:spcPts val="0"/>
              </a:spcBef>
              <a:spcAft>
                <a:spcPts val="0"/>
              </a:spcAft>
              <a:buNone/>
              <a:defRPr sz="1764" b="0">
                <a:solidFill>
                  <a:schemeClr val="tx1"/>
                </a:solidFill>
                <a:latin typeface="+mn-lt"/>
              </a:defRPr>
            </a:lvl3pPr>
            <a:lvl4pPr marL="0" indent="0" algn="l">
              <a:lnSpc>
                <a:spcPct val="100000"/>
              </a:lnSpc>
              <a:spcBef>
                <a:spcPts val="0"/>
              </a:spcBef>
              <a:spcAft>
                <a:spcPts val="0"/>
              </a:spcAft>
              <a:buNone/>
              <a:defRPr sz="1764" b="0">
                <a:solidFill>
                  <a:schemeClr val="tx1"/>
                </a:solidFill>
                <a:latin typeface="+mn-lt"/>
              </a:defRPr>
            </a:lvl4pPr>
            <a:lvl5pPr marL="0" indent="0" algn="l">
              <a:lnSpc>
                <a:spcPct val="100000"/>
              </a:lnSpc>
              <a:spcBef>
                <a:spcPts val="0"/>
              </a:spcBef>
              <a:spcAft>
                <a:spcPts val="0"/>
              </a:spcAft>
              <a:buNone/>
              <a:defRPr sz="1764" b="0">
                <a:solidFill>
                  <a:schemeClr val="tx1"/>
                </a:solidFill>
                <a:latin typeface="+mn-lt"/>
              </a:defRPr>
            </a:lvl5pPr>
            <a:lvl6pPr marL="0" indent="0" algn="l">
              <a:lnSpc>
                <a:spcPct val="100000"/>
              </a:lnSpc>
              <a:spcBef>
                <a:spcPts val="0"/>
              </a:spcBef>
              <a:spcAft>
                <a:spcPts val="0"/>
              </a:spcAft>
              <a:buNone/>
              <a:defRPr sz="1764" b="0">
                <a:solidFill>
                  <a:schemeClr val="tx1"/>
                </a:solidFill>
                <a:latin typeface="+mn-lt"/>
              </a:defRPr>
            </a:lvl6pPr>
            <a:lvl7pPr marL="0" indent="0" algn="l">
              <a:lnSpc>
                <a:spcPct val="100000"/>
              </a:lnSpc>
              <a:spcBef>
                <a:spcPts val="0"/>
              </a:spcBef>
              <a:spcAft>
                <a:spcPts val="0"/>
              </a:spcAft>
              <a:buNone/>
              <a:defRPr sz="1764" b="0">
                <a:solidFill>
                  <a:schemeClr val="tx1"/>
                </a:solidFill>
                <a:latin typeface="+mn-lt"/>
              </a:defRPr>
            </a:lvl7pPr>
            <a:lvl8pPr marL="0" indent="0" algn="l">
              <a:lnSpc>
                <a:spcPct val="100000"/>
              </a:lnSpc>
              <a:spcBef>
                <a:spcPts val="0"/>
              </a:spcBef>
              <a:spcAft>
                <a:spcPts val="0"/>
              </a:spcAft>
              <a:buNone/>
              <a:defRPr sz="1764" b="0">
                <a:solidFill>
                  <a:schemeClr val="tx1"/>
                </a:solidFill>
                <a:latin typeface="+mn-lt"/>
              </a:defRPr>
            </a:lvl8pPr>
            <a:lvl9pPr marL="0" indent="0" algn="l">
              <a:lnSpc>
                <a:spcPct val="100000"/>
              </a:lnSpc>
              <a:spcBef>
                <a:spcPts val="0"/>
              </a:spcBef>
              <a:spcAft>
                <a:spcPts val="0"/>
              </a:spcAft>
              <a:buNone/>
              <a:defRPr sz="1764" b="0">
                <a:solidFill>
                  <a:schemeClr val="tx1"/>
                </a:solidFill>
                <a:latin typeface="+mn-lt"/>
              </a:defRPr>
            </a:lvl9pPr>
          </a:lstStyle>
          <a:p>
            <a:pPr lvl="0"/>
            <a:r>
              <a:rPr lang="de-DE" dirty="0"/>
              <a:t>Dachzeile</a:t>
            </a:r>
          </a:p>
        </p:txBody>
      </p:sp>
      <p:sp>
        <p:nvSpPr>
          <p:cNvPr id="15" name="Textplatzhalter 14"/>
          <p:cNvSpPr>
            <a:spLocks noGrp="1"/>
          </p:cNvSpPr>
          <p:nvPr>
            <p:ph type="body" sz="quarter" idx="10" hasCustomPrompt="1"/>
          </p:nvPr>
        </p:nvSpPr>
        <p:spPr bwMode="gray">
          <a:xfrm>
            <a:off x="387396" y="5266249"/>
            <a:ext cx="3951745" cy="1058473"/>
          </a:xfrm>
        </p:spPr>
        <p:txBody>
          <a:bodyPr/>
          <a:lstStyle>
            <a:lvl1pPr marL="0" indent="0">
              <a:spcBef>
                <a:spcPts val="0"/>
              </a:spcBef>
              <a:spcAft>
                <a:spcPts val="0"/>
              </a:spcAft>
              <a:buFont typeface="Arial" panose="020B0604020202020204" pitchFamily="34" charset="0"/>
              <a:buNone/>
              <a:defRPr sz="1764" b="0">
                <a:latin typeface="+mn-lt"/>
              </a:defRPr>
            </a:lvl1pPr>
            <a:lvl2pPr marL="0" indent="0">
              <a:spcBef>
                <a:spcPts val="0"/>
              </a:spcBef>
              <a:spcAft>
                <a:spcPts val="0"/>
              </a:spcAft>
              <a:buFont typeface="Arial" panose="020B0604020202020204" pitchFamily="34" charset="0"/>
              <a:buNone/>
              <a:defRPr sz="1764" b="0">
                <a:latin typeface="+mn-lt"/>
              </a:defRPr>
            </a:lvl2pPr>
            <a:lvl3pPr marL="0" indent="0">
              <a:spcBef>
                <a:spcPts val="0"/>
              </a:spcBef>
              <a:spcAft>
                <a:spcPts val="0"/>
              </a:spcAft>
              <a:buNone/>
              <a:defRPr sz="1764" b="0">
                <a:latin typeface="+mn-lt"/>
              </a:defRPr>
            </a:lvl3pPr>
            <a:lvl4pPr marL="0" indent="0">
              <a:spcBef>
                <a:spcPts val="0"/>
              </a:spcBef>
              <a:spcAft>
                <a:spcPts val="0"/>
              </a:spcAft>
              <a:buNone/>
              <a:defRPr sz="1764" b="0">
                <a:latin typeface="+mn-lt"/>
              </a:defRPr>
            </a:lvl4pPr>
            <a:lvl5pPr marL="0" indent="0">
              <a:spcBef>
                <a:spcPts val="0"/>
              </a:spcBef>
              <a:spcAft>
                <a:spcPts val="0"/>
              </a:spcAft>
              <a:buNone/>
              <a:defRPr sz="1764" b="0">
                <a:latin typeface="+mn-lt"/>
              </a:defRPr>
            </a:lvl5pPr>
            <a:lvl6pPr marL="0" indent="0">
              <a:buNone/>
              <a:defRPr sz="1764">
                <a:latin typeface="+mn-lt"/>
              </a:defRPr>
            </a:lvl6pPr>
            <a:lvl7pPr marL="0" indent="0">
              <a:buNone/>
              <a:defRPr sz="1764">
                <a:latin typeface="+mn-lt"/>
              </a:defRPr>
            </a:lvl7pPr>
            <a:lvl8pPr marL="0" indent="0">
              <a:buNone/>
              <a:defRPr sz="1764">
                <a:latin typeface="+mn-lt"/>
              </a:defRPr>
            </a:lvl8pPr>
            <a:lvl9pPr marL="0" indent="0">
              <a:buNone/>
              <a:defRPr sz="1764">
                <a:latin typeface="+mn-lt"/>
              </a:defRPr>
            </a:lvl9pPr>
          </a:lstStyle>
          <a:p>
            <a:pPr lvl="0"/>
            <a:r>
              <a:rPr lang="de-DE" dirty="0"/>
              <a:t>Zusatzinformation (Autor | Datum)</a:t>
            </a:r>
          </a:p>
          <a:p>
            <a:pPr lvl="1"/>
            <a:r>
              <a:rPr lang="de-DE" dirty="0"/>
              <a:t>Zweite Ebene</a:t>
            </a:r>
          </a:p>
        </p:txBody>
      </p:sp>
      <p:pic>
        <p:nvPicPr>
          <p:cNvPr id="1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gray">
          <a:xfrm>
            <a:off x="387639" y="396608"/>
            <a:ext cx="863291" cy="917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platzhalter 20"/>
          <p:cNvSpPr>
            <a:spLocks noGrp="1"/>
          </p:cNvSpPr>
          <p:nvPr>
            <p:ph type="body" sz="quarter" idx="11" hasCustomPrompt="1"/>
          </p:nvPr>
        </p:nvSpPr>
        <p:spPr bwMode="gray">
          <a:xfrm>
            <a:off x="1446994" y="396608"/>
            <a:ext cx="7126813" cy="705667"/>
          </a:xfrm>
        </p:spPr>
        <p:txBody>
          <a:bodyPr bIns="28800" anchor="b"/>
          <a:lstStyle>
            <a:lvl1pPr marL="0" indent="0">
              <a:lnSpc>
                <a:spcPct val="100000"/>
              </a:lnSpc>
              <a:spcBef>
                <a:spcPts val="0"/>
              </a:spcBef>
              <a:spcAft>
                <a:spcPts val="0"/>
              </a:spcAft>
              <a:buFont typeface="Arial" panose="020B0604020202020204" pitchFamily="34" charset="0"/>
              <a:buNone/>
              <a:defRPr b="0">
                <a:solidFill>
                  <a:schemeClr val="accent1"/>
                </a:solidFill>
                <a:latin typeface="+mn-lt"/>
              </a:defRPr>
            </a:lvl1pPr>
            <a:lvl2pPr marL="0" indent="0">
              <a:lnSpc>
                <a:spcPct val="100000"/>
              </a:lnSpc>
              <a:spcBef>
                <a:spcPts val="0"/>
              </a:spcBef>
              <a:spcAft>
                <a:spcPts val="0"/>
              </a:spcAft>
              <a:buFont typeface="Arial" panose="020B0604020202020204" pitchFamily="34" charset="0"/>
              <a:buNone/>
              <a:defRPr b="0">
                <a:solidFill>
                  <a:schemeClr val="accent1"/>
                </a:solidFill>
                <a:latin typeface="+mn-lt"/>
              </a:defRPr>
            </a:lvl2pPr>
            <a:lvl3pPr marL="0" indent="0">
              <a:lnSpc>
                <a:spcPct val="100000"/>
              </a:lnSpc>
              <a:spcBef>
                <a:spcPts val="0"/>
              </a:spcBef>
              <a:spcAft>
                <a:spcPts val="0"/>
              </a:spcAft>
              <a:buNone/>
              <a:defRPr b="0">
                <a:solidFill>
                  <a:schemeClr val="accent1"/>
                </a:solidFill>
                <a:latin typeface="+mn-lt"/>
              </a:defRPr>
            </a:lvl3pPr>
            <a:lvl4pPr marL="0" indent="0">
              <a:lnSpc>
                <a:spcPct val="100000"/>
              </a:lnSpc>
              <a:spcBef>
                <a:spcPts val="0"/>
              </a:spcBef>
              <a:spcAft>
                <a:spcPts val="0"/>
              </a:spcAft>
              <a:buNone/>
              <a:defRPr b="0">
                <a:solidFill>
                  <a:schemeClr val="accent1"/>
                </a:solidFill>
                <a:latin typeface="+mn-lt"/>
              </a:defRPr>
            </a:lvl4pPr>
            <a:lvl5pPr marL="0" indent="0">
              <a:lnSpc>
                <a:spcPct val="100000"/>
              </a:lnSpc>
              <a:spcBef>
                <a:spcPts val="0"/>
              </a:spcBef>
              <a:spcAft>
                <a:spcPts val="0"/>
              </a:spcAft>
              <a:buNone/>
              <a:defRPr b="0">
                <a:solidFill>
                  <a:schemeClr val="accent1"/>
                </a:solidFill>
                <a:latin typeface="+mn-lt"/>
              </a:defRPr>
            </a:lvl5pPr>
            <a:lvl6pPr marL="0" indent="0">
              <a:lnSpc>
                <a:spcPct val="100000"/>
              </a:lnSpc>
              <a:spcBef>
                <a:spcPts val="0"/>
              </a:spcBef>
              <a:spcAft>
                <a:spcPts val="0"/>
              </a:spcAft>
              <a:buNone/>
              <a:defRPr b="0">
                <a:solidFill>
                  <a:schemeClr val="accent1"/>
                </a:solidFill>
                <a:latin typeface="+mn-lt"/>
              </a:defRPr>
            </a:lvl6pPr>
            <a:lvl7pPr marL="0" indent="0">
              <a:lnSpc>
                <a:spcPct val="100000"/>
              </a:lnSpc>
              <a:spcBef>
                <a:spcPts val="0"/>
              </a:spcBef>
              <a:spcAft>
                <a:spcPts val="0"/>
              </a:spcAft>
              <a:buNone/>
              <a:defRPr b="0">
                <a:solidFill>
                  <a:schemeClr val="accent1"/>
                </a:solidFill>
                <a:latin typeface="+mn-lt"/>
              </a:defRPr>
            </a:lvl7pPr>
            <a:lvl8pPr marL="0" indent="0">
              <a:lnSpc>
                <a:spcPct val="100000"/>
              </a:lnSpc>
              <a:spcBef>
                <a:spcPts val="0"/>
              </a:spcBef>
              <a:spcAft>
                <a:spcPts val="0"/>
              </a:spcAft>
              <a:buNone/>
              <a:defRPr b="0">
                <a:solidFill>
                  <a:schemeClr val="accent1"/>
                </a:solidFill>
                <a:latin typeface="+mn-lt"/>
              </a:defRPr>
            </a:lvl8pPr>
            <a:lvl9pPr marL="0" indent="0">
              <a:lnSpc>
                <a:spcPct val="100000"/>
              </a:lnSpc>
              <a:spcBef>
                <a:spcPts val="0"/>
              </a:spcBef>
              <a:spcAft>
                <a:spcPts val="0"/>
              </a:spcAft>
              <a:buNone/>
              <a:defRPr b="0">
                <a:solidFill>
                  <a:schemeClr val="accent1"/>
                </a:solidFill>
                <a:latin typeface="+mn-lt"/>
              </a:defRPr>
            </a:lvl9pPr>
          </a:lstStyle>
          <a:p>
            <a:pPr lvl="0"/>
            <a:r>
              <a:rPr lang="de-DE" dirty="0"/>
              <a:t>Klinik, Institut, Geschäftsbereich</a:t>
            </a:r>
          </a:p>
        </p:txBody>
      </p:sp>
      <p:sp>
        <p:nvSpPr>
          <p:cNvPr id="11" name="Rechteck 10"/>
          <p:cNvSpPr/>
          <p:nvPr userDrawn="1"/>
        </p:nvSpPr>
        <p:spPr bwMode="gray">
          <a:xfrm>
            <a:off x="1" y="3360737"/>
            <a:ext cx="8961437" cy="705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960" dirty="0"/>
          </a:p>
        </p:txBody>
      </p:sp>
      <p:pic>
        <p:nvPicPr>
          <p:cNvPr id="1026"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gray">
          <a:xfrm>
            <a:off x="6668399" y="5974473"/>
            <a:ext cx="1905188" cy="491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1292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de-DE"/>
              <a:t>Titelmasterformat durch Klicken bearbeiten</a:t>
            </a:r>
            <a:endParaRPr lang="de-DE" dirty="0"/>
          </a:p>
        </p:txBody>
      </p:sp>
      <p:sp>
        <p:nvSpPr>
          <p:cNvPr id="3" name="Date Placeholder 2"/>
          <p:cNvSpPr>
            <a:spLocks noGrp="1"/>
          </p:cNvSpPr>
          <p:nvPr>
            <p:ph type="dt" sz="half" idx="10"/>
          </p:nvPr>
        </p:nvSpPr>
        <p:spPr bwMode="gray"/>
        <p:txBody>
          <a:bodyPr/>
          <a:lstStyle/>
          <a:p>
            <a:r>
              <a:rPr lang="de-DE"/>
              <a:t>Francesca Bohn</a:t>
            </a:r>
            <a:endParaRPr lang="de-DE" dirty="0"/>
          </a:p>
        </p:txBody>
      </p:sp>
      <p:sp>
        <p:nvSpPr>
          <p:cNvPr id="4" name="Footer Placeholder 3"/>
          <p:cNvSpPr>
            <a:spLocks noGrp="1"/>
          </p:cNvSpPr>
          <p:nvPr>
            <p:ph type="ftr" sz="quarter" idx="11"/>
          </p:nvPr>
        </p:nvSpPr>
        <p:spPr bwMode="gray"/>
        <p:txBody>
          <a:bodyPr/>
          <a:lstStyle/>
          <a:p>
            <a:r>
              <a:rPr lang="de-DE"/>
              <a:t>Metacognitive Therapy (MCT+)</a:t>
            </a:r>
            <a:endParaRPr lang="de-DE" dirty="0"/>
          </a:p>
        </p:txBody>
      </p:sp>
      <p:sp>
        <p:nvSpPr>
          <p:cNvPr id="5" name="Slide Number Placeholder 4"/>
          <p:cNvSpPr>
            <a:spLocks noGrp="1"/>
          </p:cNvSpPr>
          <p:nvPr>
            <p:ph type="sldNum" sz="quarter" idx="12"/>
          </p:nvPr>
        </p:nvSpPr>
        <p:spPr bwMode="gray"/>
        <p:txBody>
          <a:bodyPr/>
          <a:lstStyle/>
          <a:p>
            <a:fld id="{9B00EF49-7894-4F53-A8DD-F7DB3BFC5032}" type="slidenum">
              <a:rPr lang="de-DE" smtClean="0"/>
              <a:t>‹#›</a:t>
            </a:fld>
            <a:endParaRPr lang="de-DE" dirty="0"/>
          </a:p>
        </p:txBody>
      </p:sp>
    </p:spTree>
    <p:extLst>
      <p:ext uri="{BB962C8B-B14F-4D97-AF65-F5344CB8AC3E}">
        <p14:creationId xmlns:p14="http://schemas.microsoft.com/office/powerpoint/2010/main" val="17845564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714500" y="1704975"/>
            <a:ext cx="3359150" cy="167481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226050" y="1704975"/>
            <a:ext cx="3359150" cy="167481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4054118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17538" y="357188"/>
            <a:ext cx="7729537" cy="1300162"/>
          </a:xfrm>
        </p:spPr>
        <p:txBody>
          <a:bodyPr/>
          <a:lstStyle/>
          <a:p>
            <a:r>
              <a:rPr lang="de-DE"/>
              <a:t>Titelmasterformat durch Klicken bearbeiten</a:t>
            </a:r>
          </a:p>
        </p:txBody>
      </p:sp>
      <p:sp>
        <p:nvSpPr>
          <p:cNvPr id="3" name="Textplatzhalter 2"/>
          <p:cNvSpPr>
            <a:spLocks noGrp="1"/>
          </p:cNvSpPr>
          <p:nvPr>
            <p:ph type="body" idx="1"/>
          </p:nvPr>
        </p:nvSpPr>
        <p:spPr>
          <a:xfrm>
            <a:off x="617538" y="1647825"/>
            <a:ext cx="3790950" cy="8080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17538" y="2455863"/>
            <a:ext cx="3790950" cy="36099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537075" y="1647825"/>
            <a:ext cx="3810000" cy="8080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537075" y="2455863"/>
            <a:ext cx="3810000" cy="36099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4872161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21261711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94397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17538" y="447675"/>
            <a:ext cx="2889250" cy="156845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3810000" y="968375"/>
            <a:ext cx="4537075" cy="47767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17538" y="2016125"/>
            <a:ext cx="2889250" cy="3735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Tree>
    <p:extLst>
      <p:ext uri="{BB962C8B-B14F-4D97-AF65-F5344CB8AC3E}">
        <p14:creationId xmlns:p14="http://schemas.microsoft.com/office/powerpoint/2010/main" val="8480574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17538" y="447675"/>
            <a:ext cx="2889250" cy="156845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3810000" y="968375"/>
            <a:ext cx="4537075" cy="47767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617538" y="2016125"/>
            <a:ext cx="2889250" cy="3735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Tree>
    <p:extLst>
      <p:ext uri="{BB962C8B-B14F-4D97-AF65-F5344CB8AC3E}">
        <p14:creationId xmlns:p14="http://schemas.microsoft.com/office/powerpoint/2010/main" val="20165300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4929051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99275" y="425450"/>
            <a:ext cx="1727200" cy="29543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1714500" y="425450"/>
            <a:ext cx="5032375" cy="29543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6312270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1_Titelfolie">
    <p:spTree>
      <p:nvGrpSpPr>
        <p:cNvPr id="1" name=""/>
        <p:cNvGrpSpPr/>
        <p:nvPr/>
      </p:nvGrpSpPr>
      <p:grpSpPr>
        <a:xfrm>
          <a:off x="0" y="0"/>
          <a:ext cx="0" cy="0"/>
          <a:chOff x="0" y="0"/>
          <a:chExt cx="0" cy="0"/>
        </a:xfrm>
      </p:grpSpPr>
      <p:sp>
        <p:nvSpPr>
          <p:cNvPr id="13" name="Rechteck 12"/>
          <p:cNvSpPr/>
          <p:nvPr userDrawn="1"/>
        </p:nvSpPr>
        <p:spPr>
          <a:xfrm>
            <a:off x="-1" y="3704441"/>
            <a:ext cx="8961439" cy="158775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611" tIns="44806" rIns="89611" bIns="44806" rtlCol="0" anchor="ctr"/>
          <a:lstStyle/>
          <a:p>
            <a:pPr algn="ctr"/>
            <a:endParaRPr lang="de-DE"/>
          </a:p>
        </p:txBody>
      </p:sp>
      <p:pic>
        <p:nvPicPr>
          <p:cNvPr id="8" name="Grafik 7"/>
          <p:cNvPicPr>
            <a:picLocks/>
          </p:cNvPicPr>
          <p:nvPr userDrawn="1"/>
        </p:nvPicPr>
        <p:blipFill rotWithShape="1">
          <a:blip r:embed="rId2" cstate="print">
            <a:extLst>
              <a:ext uri="{28A0092B-C50C-407E-A947-70E740481C1C}">
                <a14:useLocalDpi xmlns:a14="http://schemas.microsoft.com/office/drawing/2010/main" val="0"/>
              </a:ext>
            </a:extLst>
          </a:blip>
          <a:srcRect t="14622" r="14556"/>
          <a:stretch/>
        </p:blipFill>
        <p:spPr>
          <a:xfrm>
            <a:off x="-1" y="10618"/>
            <a:ext cx="8961438" cy="3528333"/>
          </a:xfrm>
          <a:prstGeom prst="rect">
            <a:avLst/>
          </a:prstGeom>
        </p:spPr>
      </p:pic>
      <p:pic>
        <p:nvPicPr>
          <p:cNvPr id="9" name="Grafik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8662" y="458683"/>
            <a:ext cx="882031" cy="938151"/>
          </a:xfrm>
          <a:prstGeom prst="rect">
            <a:avLst/>
          </a:prstGeom>
        </p:spPr>
      </p:pic>
      <p:sp>
        <p:nvSpPr>
          <p:cNvPr id="19" name="Textplatzhalter 15"/>
          <p:cNvSpPr>
            <a:spLocks noGrp="1"/>
          </p:cNvSpPr>
          <p:nvPr>
            <p:ph type="body" sz="quarter" idx="15" hasCustomPrompt="1"/>
          </p:nvPr>
        </p:nvSpPr>
        <p:spPr>
          <a:xfrm>
            <a:off x="1516765" y="829158"/>
            <a:ext cx="7197979" cy="361929"/>
          </a:xfrm>
        </p:spPr>
        <p:txBody>
          <a:bodyPr anchor="b" anchorCtr="0">
            <a:noAutofit/>
          </a:bodyPr>
          <a:lstStyle>
            <a:lvl1pPr marL="0" marR="0" indent="0" algn="l" defTabSz="896112" rtl="0" eaLnBrk="1" fontAlgn="auto" latinLnBrk="0" hangingPunct="1">
              <a:lnSpc>
                <a:spcPct val="100000"/>
              </a:lnSpc>
              <a:spcBef>
                <a:spcPct val="20000"/>
              </a:spcBef>
              <a:spcAft>
                <a:spcPts val="0"/>
              </a:spcAft>
              <a:buClrTx/>
              <a:buSzTx/>
              <a:buFont typeface="Arial" panose="020B0604020202020204" pitchFamily="34" charset="0"/>
              <a:buNone/>
              <a:tabLst/>
              <a:defRPr sz="1800">
                <a:solidFill>
                  <a:srgbClr val="004794"/>
                </a:solidFill>
              </a:defRPr>
            </a:lvl1pPr>
          </a:lstStyle>
          <a:p>
            <a:pPr marL="0" marR="0" lvl="0" indent="0" algn="l" defTabSz="896112" rtl="0" eaLnBrk="1" fontAlgn="auto" latinLnBrk="0" hangingPunct="1">
              <a:lnSpc>
                <a:spcPct val="100000"/>
              </a:lnSpc>
              <a:spcBef>
                <a:spcPct val="20000"/>
              </a:spcBef>
              <a:spcAft>
                <a:spcPts val="0"/>
              </a:spcAft>
              <a:buClrTx/>
              <a:buSzTx/>
              <a:buFont typeface="Arial" panose="020B0604020202020204" pitchFamily="34" charset="0"/>
              <a:buNone/>
              <a:tabLst/>
              <a:defRPr/>
            </a:pPr>
            <a:r>
              <a:rPr lang="de-DE" sz="1600" dirty="0">
                <a:solidFill>
                  <a:srgbClr val="004794"/>
                </a:solidFill>
                <a:latin typeface="Arial" panose="020B0604020202020204" pitchFamily="34" charset="0"/>
                <a:cs typeface="Arial" panose="020B0604020202020204" pitchFamily="34" charset="0"/>
              </a:rPr>
              <a:t>Klinik, Institut, Geschäftsbereich</a:t>
            </a:r>
          </a:p>
        </p:txBody>
      </p:sp>
      <p:pic>
        <p:nvPicPr>
          <p:cNvPr id="20" name="Picture 5" descr="C:\data\Briefvorlage\Logo_UKE.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950681" y="5998166"/>
            <a:ext cx="1764063" cy="455571"/>
          </a:xfrm>
          <a:prstGeom prst="rect">
            <a:avLst/>
          </a:prstGeom>
          <a:noFill/>
          <a:extLst>
            <a:ext uri="{909E8E84-426E-40DD-AFC4-6F175D3DCCD1}">
              <a14:hiddenFill xmlns:a14="http://schemas.microsoft.com/office/drawing/2010/main">
                <a:solidFill>
                  <a:srgbClr val="FFFFFF"/>
                </a:solidFill>
              </a14:hiddenFill>
            </a:ext>
          </a:extLst>
        </p:spPr>
      </p:pic>
      <p:sp>
        <p:nvSpPr>
          <p:cNvPr id="22" name="Titel 10"/>
          <p:cNvSpPr>
            <a:spLocks noGrp="1"/>
          </p:cNvSpPr>
          <p:nvPr>
            <p:ph type="ctrTitle"/>
          </p:nvPr>
        </p:nvSpPr>
        <p:spPr>
          <a:xfrm>
            <a:off x="352813" y="4207632"/>
            <a:ext cx="8432697" cy="1084560"/>
          </a:xfrm>
          <a:prstGeom prst="rect">
            <a:avLst/>
          </a:prstGeom>
        </p:spPr>
        <p:txBody>
          <a:bodyPr/>
          <a:lstStyle>
            <a:lvl1pPr>
              <a:defRPr sz="2700">
                <a:solidFill>
                  <a:srgbClr val="004794"/>
                </a:solidFill>
                <a:latin typeface="+mj-lt"/>
              </a:defRPr>
            </a:lvl1pPr>
          </a:lstStyle>
          <a:p>
            <a:r>
              <a:rPr lang="de-DE">
                <a:latin typeface="Arial" panose="020B0604020202020204" pitchFamily="34" charset="0"/>
                <a:cs typeface="Arial" panose="020B0604020202020204" pitchFamily="34" charset="0"/>
              </a:rPr>
              <a:t>Titelmasterformat durch Klicken bearbeiten</a:t>
            </a:r>
            <a:endParaRPr lang="de-DE" dirty="0">
              <a:latin typeface="+mn-lt"/>
            </a:endParaRPr>
          </a:p>
        </p:txBody>
      </p:sp>
      <p:sp>
        <p:nvSpPr>
          <p:cNvPr id="24" name="Datumsplatzhalter 13"/>
          <p:cNvSpPr>
            <a:spLocks noGrp="1"/>
          </p:cNvSpPr>
          <p:nvPr>
            <p:ph type="dt" sz="half" idx="16"/>
          </p:nvPr>
        </p:nvSpPr>
        <p:spPr>
          <a:xfrm>
            <a:off x="352813" y="5468917"/>
            <a:ext cx="4127906" cy="714801"/>
          </a:xfrm>
          <a:prstGeom prst="rect">
            <a:avLst/>
          </a:prstGeom>
        </p:spPr>
        <p:txBody>
          <a:bodyPr lIns="89611" tIns="44806" rIns="89611" bIns="44806"/>
          <a:lstStyle>
            <a:lvl1pPr>
              <a:defRPr>
                <a:solidFill>
                  <a:srgbClr val="004794"/>
                </a:solidFill>
              </a:defRPr>
            </a:lvl1pPr>
          </a:lstStyle>
          <a:p>
            <a:pPr>
              <a:spcBef>
                <a:spcPct val="20000"/>
              </a:spcBef>
              <a:buFont typeface="Arial" panose="020B0604020202020204" pitchFamily="34" charset="0"/>
              <a:buNone/>
            </a:pPr>
            <a:r>
              <a:rPr lang="de-DE"/>
              <a:t>Francesca Bohn</a:t>
            </a:r>
            <a:endParaRPr lang="de-DE" dirty="0"/>
          </a:p>
        </p:txBody>
      </p:sp>
      <p:sp>
        <p:nvSpPr>
          <p:cNvPr id="25" name="Untertitel 2"/>
          <p:cNvSpPr>
            <a:spLocks noGrp="1"/>
          </p:cNvSpPr>
          <p:nvPr>
            <p:ph type="subTitle" idx="1" hasCustomPrompt="1"/>
          </p:nvPr>
        </p:nvSpPr>
        <p:spPr>
          <a:xfrm>
            <a:off x="352813" y="3854759"/>
            <a:ext cx="8432697" cy="352873"/>
          </a:xfrm>
        </p:spPr>
        <p:txBody>
          <a:bodyPr wrap="none" anchor="b" anchorCtr="0">
            <a:noAutofit/>
          </a:bodyPr>
          <a:lstStyle>
            <a:lvl1pPr marL="0" marR="0" indent="0" algn="l" defTabSz="896112" rtl="0" eaLnBrk="1" fontAlgn="auto" latinLnBrk="0" hangingPunct="1">
              <a:lnSpc>
                <a:spcPct val="100000"/>
              </a:lnSpc>
              <a:spcBef>
                <a:spcPct val="20000"/>
              </a:spcBef>
              <a:spcAft>
                <a:spcPts val="0"/>
              </a:spcAft>
              <a:buClrTx/>
              <a:buSzTx/>
              <a:buFont typeface="Arial" panose="020B0604020202020204" pitchFamily="34" charset="0"/>
              <a:buNone/>
              <a:tabLst/>
              <a:defRPr sz="1600">
                <a:solidFill>
                  <a:schemeClr val="tx1"/>
                </a:solidFill>
              </a:defRPr>
            </a:lvl1pPr>
            <a:lvl2pPr marL="448056" indent="0" algn="ctr">
              <a:buNone/>
              <a:defRPr>
                <a:solidFill>
                  <a:schemeClr val="tx1">
                    <a:tint val="75000"/>
                  </a:schemeClr>
                </a:solidFill>
              </a:defRPr>
            </a:lvl2pPr>
            <a:lvl3pPr marL="896112" indent="0" algn="ctr">
              <a:buNone/>
              <a:defRPr>
                <a:solidFill>
                  <a:schemeClr val="tx1">
                    <a:tint val="75000"/>
                  </a:schemeClr>
                </a:solidFill>
              </a:defRPr>
            </a:lvl3pPr>
            <a:lvl4pPr marL="1344168" indent="0" algn="ctr">
              <a:buNone/>
              <a:defRPr>
                <a:solidFill>
                  <a:schemeClr val="tx1">
                    <a:tint val="75000"/>
                  </a:schemeClr>
                </a:solidFill>
              </a:defRPr>
            </a:lvl4pPr>
            <a:lvl5pPr marL="1792224" indent="0" algn="ctr">
              <a:buNone/>
              <a:defRPr>
                <a:solidFill>
                  <a:schemeClr val="tx1">
                    <a:tint val="75000"/>
                  </a:schemeClr>
                </a:solidFill>
              </a:defRPr>
            </a:lvl5pPr>
            <a:lvl6pPr marL="2240280" indent="0" algn="ctr">
              <a:buNone/>
              <a:defRPr>
                <a:solidFill>
                  <a:schemeClr val="tx1">
                    <a:tint val="75000"/>
                  </a:schemeClr>
                </a:solidFill>
              </a:defRPr>
            </a:lvl6pPr>
            <a:lvl7pPr marL="2688336" indent="0" algn="ctr">
              <a:buNone/>
              <a:defRPr>
                <a:solidFill>
                  <a:schemeClr val="tx1">
                    <a:tint val="75000"/>
                  </a:schemeClr>
                </a:solidFill>
              </a:defRPr>
            </a:lvl7pPr>
            <a:lvl8pPr marL="3136392" indent="0" algn="ctr">
              <a:buNone/>
              <a:defRPr>
                <a:solidFill>
                  <a:schemeClr val="tx1">
                    <a:tint val="75000"/>
                  </a:schemeClr>
                </a:solidFill>
              </a:defRPr>
            </a:lvl8pPr>
            <a:lvl9pPr marL="3584448" indent="0" algn="ctr">
              <a:buNone/>
              <a:defRPr>
                <a:solidFill>
                  <a:schemeClr val="tx1">
                    <a:tint val="75000"/>
                  </a:schemeClr>
                </a:solidFill>
              </a:defRPr>
            </a:lvl9pPr>
          </a:lstStyle>
          <a:p>
            <a:r>
              <a:rPr lang="de-DE" sz="1600" dirty="0">
                <a:latin typeface="Arial" panose="020B0604020202020204" pitchFamily="34" charset="0"/>
                <a:cs typeface="Arial" panose="020B0604020202020204" pitchFamily="34" charset="0"/>
              </a:rPr>
              <a:t>Themengebiet, Anlass der Präsentation o.ä.</a:t>
            </a:r>
          </a:p>
        </p:txBody>
      </p:sp>
      <p:cxnSp>
        <p:nvCxnSpPr>
          <p:cNvPr id="10" name="Gerader Verbinder 9"/>
          <p:cNvCxnSpPr/>
          <p:nvPr userDrawn="1"/>
        </p:nvCxnSpPr>
        <p:spPr>
          <a:xfrm>
            <a:off x="-3" y="3615840"/>
            <a:ext cx="8961440" cy="0"/>
          </a:xfrm>
          <a:prstGeom prst="line">
            <a:avLst/>
          </a:prstGeom>
          <a:ln w="57150">
            <a:solidFill>
              <a:srgbClr val="0047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94882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71513" y="2087563"/>
            <a:ext cx="7618412" cy="1441450"/>
          </a:xfrm>
        </p:spPr>
        <p:txBody>
          <a:bodyPr/>
          <a:lstStyle/>
          <a:p>
            <a:r>
              <a:rPr lang="de-DE"/>
              <a:t>Titelmasterformat durch Klicken bearbeiten</a:t>
            </a:r>
          </a:p>
        </p:txBody>
      </p:sp>
      <p:sp>
        <p:nvSpPr>
          <p:cNvPr id="3" name="Untertitel 2"/>
          <p:cNvSpPr>
            <a:spLocks noGrp="1"/>
          </p:cNvSpPr>
          <p:nvPr>
            <p:ph type="subTitle" idx="1"/>
          </p:nvPr>
        </p:nvSpPr>
        <p:spPr>
          <a:xfrm>
            <a:off x="1344613" y="3808413"/>
            <a:ext cx="6272212" cy="17176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Tree>
    <p:extLst>
      <p:ext uri="{BB962C8B-B14F-4D97-AF65-F5344CB8AC3E}">
        <p14:creationId xmlns:p14="http://schemas.microsoft.com/office/powerpoint/2010/main" val="2372098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bwMode="gray"/>
        <p:txBody>
          <a:bodyPr/>
          <a:lstStyle/>
          <a:p>
            <a:r>
              <a:rPr lang="de-DE"/>
              <a:t>Francesca Bohn</a:t>
            </a:r>
            <a:endParaRPr lang="de-DE" dirty="0"/>
          </a:p>
        </p:txBody>
      </p:sp>
      <p:sp>
        <p:nvSpPr>
          <p:cNvPr id="3" name="Footer Placeholder 2"/>
          <p:cNvSpPr>
            <a:spLocks noGrp="1"/>
          </p:cNvSpPr>
          <p:nvPr>
            <p:ph type="ftr" sz="quarter" idx="11"/>
          </p:nvPr>
        </p:nvSpPr>
        <p:spPr bwMode="gray"/>
        <p:txBody>
          <a:bodyPr/>
          <a:lstStyle/>
          <a:p>
            <a:r>
              <a:rPr lang="de-DE"/>
              <a:t>Metacognitive Therapy (MCT+)</a:t>
            </a:r>
            <a:endParaRPr lang="de-DE" dirty="0"/>
          </a:p>
        </p:txBody>
      </p:sp>
      <p:sp>
        <p:nvSpPr>
          <p:cNvPr id="4" name="Slide Number Placeholder 3"/>
          <p:cNvSpPr>
            <a:spLocks noGrp="1"/>
          </p:cNvSpPr>
          <p:nvPr>
            <p:ph type="sldNum" sz="quarter" idx="12"/>
          </p:nvPr>
        </p:nvSpPr>
        <p:spPr bwMode="gray"/>
        <p:txBody>
          <a:bodyPr/>
          <a:lstStyle/>
          <a:p>
            <a:fld id="{9B00EF49-7894-4F53-A8DD-F7DB3BFC5032}" type="slidenum">
              <a:rPr lang="de-DE" smtClean="0"/>
              <a:t>‹#›</a:t>
            </a:fld>
            <a:endParaRPr lang="de-DE" dirty="0"/>
          </a:p>
        </p:txBody>
      </p:sp>
    </p:spTree>
    <p:extLst>
      <p:ext uri="{BB962C8B-B14F-4D97-AF65-F5344CB8AC3E}">
        <p14:creationId xmlns:p14="http://schemas.microsoft.com/office/powerpoint/2010/main" val="349842930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8617255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08025" y="4319588"/>
            <a:ext cx="7616825" cy="1335087"/>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08025" y="2849563"/>
            <a:ext cx="7616825" cy="147002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Tree>
    <p:extLst>
      <p:ext uri="{BB962C8B-B14F-4D97-AF65-F5344CB8AC3E}">
        <p14:creationId xmlns:p14="http://schemas.microsoft.com/office/powerpoint/2010/main" val="8963147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600200" y="1704975"/>
            <a:ext cx="3359150" cy="1674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111750" y="1704975"/>
            <a:ext cx="3359150" cy="1674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5917133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47675" y="269875"/>
            <a:ext cx="8066088" cy="1119188"/>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47675" y="1504950"/>
            <a:ext cx="3959225" cy="6270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47675" y="2132013"/>
            <a:ext cx="3959225" cy="38719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552950" y="1504950"/>
            <a:ext cx="3960813" cy="6270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552950" y="2132013"/>
            <a:ext cx="3960813" cy="38719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2560340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Nur Titel">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1340054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7969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47675" y="268288"/>
            <a:ext cx="2947988" cy="1138237"/>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03613" y="268288"/>
            <a:ext cx="5010150" cy="57356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47675" y="1406525"/>
            <a:ext cx="2947988" cy="4597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34130833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55775" y="4705350"/>
            <a:ext cx="5376863" cy="555625"/>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55775" y="600075"/>
            <a:ext cx="5376863" cy="40338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55775" y="5260975"/>
            <a:ext cx="5376863" cy="7889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7892326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6302323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70700" y="425450"/>
            <a:ext cx="1755775" cy="29543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1600200" y="425450"/>
            <a:ext cx="5118100" cy="29543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398206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Endfolie">
    <p:spTree>
      <p:nvGrpSpPr>
        <p:cNvPr id="1" name=""/>
        <p:cNvGrpSpPr/>
        <p:nvPr/>
      </p:nvGrpSpPr>
      <p:grpSpPr>
        <a:xfrm>
          <a:off x="0" y="0"/>
          <a:ext cx="0" cy="0"/>
          <a:chOff x="0" y="0"/>
          <a:chExt cx="0" cy="0"/>
        </a:xfrm>
      </p:grpSpPr>
      <p:sp>
        <p:nvSpPr>
          <p:cNvPr id="15" name="Rechteck 14"/>
          <p:cNvSpPr/>
          <p:nvPr userDrawn="1"/>
        </p:nvSpPr>
        <p:spPr bwMode="gray">
          <a:xfrm>
            <a:off x="-1" y="3501887"/>
            <a:ext cx="8961439" cy="3219588"/>
          </a:xfrm>
          <a:prstGeom prst="rect">
            <a:avLst/>
          </a:prstGeom>
          <a:solidFill>
            <a:srgbClr val="E3E5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2922" tIns="35281" rIns="52922" bIns="35281" numCol="1" spcCol="0" rtlCol="0" fromWordArt="0" anchor="b" anchorCtr="0" forceAA="0" compatLnSpc="1">
            <a:prstTxWarp prst="textNoShape">
              <a:avLst/>
            </a:prstTxWarp>
            <a:noAutofit/>
          </a:bodyPr>
          <a:lstStyle/>
          <a:p>
            <a:pPr lvl="0" algn="r"/>
            <a:endParaRPr lang="de-DE" sz="784" dirty="0"/>
          </a:p>
        </p:txBody>
      </p:sp>
      <p:sp>
        <p:nvSpPr>
          <p:cNvPr id="10" name="Rechteck 9"/>
          <p:cNvSpPr/>
          <p:nvPr userDrawn="1"/>
        </p:nvSpPr>
        <p:spPr bwMode="gray">
          <a:xfrm>
            <a:off x="1" y="3360737"/>
            <a:ext cx="8961437" cy="705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960" dirty="0"/>
          </a:p>
        </p:txBody>
      </p:sp>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gray">
          <a:xfrm>
            <a:off x="387639" y="396608"/>
            <a:ext cx="863291" cy="917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platzhalter 20"/>
          <p:cNvSpPr>
            <a:spLocks noGrp="1"/>
          </p:cNvSpPr>
          <p:nvPr>
            <p:ph type="body" sz="quarter" idx="11" hasCustomPrompt="1"/>
          </p:nvPr>
        </p:nvSpPr>
        <p:spPr bwMode="gray">
          <a:xfrm>
            <a:off x="1446994" y="396608"/>
            <a:ext cx="7126813" cy="705667"/>
          </a:xfrm>
        </p:spPr>
        <p:txBody>
          <a:bodyPr bIns="28800" anchor="b"/>
          <a:lstStyle>
            <a:lvl1pPr marL="0" indent="0">
              <a:lnSpc>
                <a:spcPct val="100000"/>
              </a:lnSpc>
              <a:spcBef>
                <a:spcPts val="0"/>
              </a:spcBef>
              <a:spcAft>
                <a:spcPts val="0"/>
              </a:spcAft>
              <a:buFont typeface="Arial" panose="020B0604020202020204" pitchFamily="34" charset="0"/>
              <a:buNone/>
              <a:defRPr b="0">
                <a:solidFill>
                  <a:schemeClr val="accent1"/>
                </a:solidFill>
                <a:latin typeface="+mn-lt"/>
              </a:defRPr>
            </a:lvl1pPr>
            <a:lvl2pPr marL="0" indent="0">
              <a:lnSpc>
                <a:spcPct val="100000"/>
              </a:lnSpc>
              <a:spcBef>
                <a:spcPts val="0"/>
              </a:spcBef>
              <a:spcAft>
                <a:spcPts val="0"/>
              </a:spcAft>
              <a:buFont typeface="Arial" panose="020B0604020202020204" pitchFamily="34" charset="0"/>
              <a:buNone/>
              <a:defRPr b="0">
                <a:solidFill>
                  <a:schemeClr val="accent1"/>
                </a:solidFill>
                <a:latin typeface="+mn-lt"/>
              </a:defRPr>
            </a:lvl2pPr>
            <a:lvl3pPr marL="0" indent="0">
              <a:lnSpc>
                <a:spcPct val="100000"/>
              </a:lnSpc>
              <a:spcBef>
                <a:spcPts val="0"/>
              </a:spcBef>
              <a:spcAft>
                <a:spcPts val="0"/>
              </a:spcAft>
              <a:buNone/>
              <a:defRPr b="0">
                <a:solidFill>
                  <a:schemeClr val="accent1"/>
                </a:solidFill>
                <a:latin typeface="+mn-lt"/>
              </a:defRPr>
            </a:lvl3pPr>
            <a:lvl4pPr marL="0" indent="0">
              <a:lnSpc>
                <a:spcPct val="100000"/>
              </a:lnSpc>
              <a:spcBef>
                <a:spcPts val="0"/>
              </a:spcBef>
              <a:spcAft>
                <a:spcPts val="0"/>
              </a:spcAft>
              <a:buNone/>
              <a:defRPr b="0">
                <a:solidFill>
                  <a:schemeClr val="accent1"/>
                </a:solidFill>
                <a:latin typeface="+mn-lt"/>
              </a:defRPr>
            </a:lvl4pPr>
            <a:lvl5pPr marL="0" indent="0">
              <a:lnSpc>
                <a:spcPct val="100000"/>
              </a:lnSpc>
              <a:spcBef>
                <a:spcPts val="0"/>
              </a:spcBef>
              <a:spcAft>
                <a:spcPts val="0"/>
              </a:spcAft>
              <a:buNone/>
              <a:defRPr b="0">
                <a:solidFill>
                  <a:schemeClr val="accent1"/>
                </a:solidFill>
                <a:latin typeface="+mn-lt"/>
              </a:defRPr>
            </a:lvl5pPr>
            <a:lvl6pPr marL="0" indent="0">
              <a:lnSpc>
                <a:spcPct val="100000"/>
              </a:lnSpc>
              <a:spcBef>
                <a:spcPts val="0"/>
              </a:spcBef>
              <a:spcAft>
                <a:spcPts val="0"/>
              </a:spcAft>
              <a:buNone/>
              <a:defRPr b="0">
                <a:solidFill>
                  <a:schemeClr val="accent1"/>
                </a:solidFill>
                <a:latin typeface="+mn-lt"/>
              </a:defRPr>
            </a:lvl6pPr>
            <a:lvl7pPr marL="0" indent="0">
              <a:lnSpc>
                <a:spcPct val="100000"/>
              </a:lnSpc>
              <a:spcBef>
                <a:spcPts val="0"/>
              </a:spcBef>
              <a:spcAft>
                <a:spcPts val="0"/>
              </a:spcAft>
              <a:buNone/>
              <a:defRPr b="0">
                <a:solidFill>
                  <a:schemeClr val="accent1"/>
                </a:solidFill>
                <a:latin typeface="+mn-lt"/>
              </a:defRPr>
            </a:lvl7pPr>
            <a:lvl8pPr marL="0" indent="0">
              <a:lnSpc>
                <a:spcPct val="100000"/>
              </a:lnSpc>
              <a:spcBef>
                <a:spcPts val="0"/>
              </a:spcBef>
              <a:spcAft>
                <a:spcPts val="0"/>
              </a:spcAft>
              <a:buNone/>
              <a:defRPr b="0">
                <a:solidFill>
                  <a:schemeClr val="accent1"/>
                </a:solidFill>
                <a:latin typeface="+mn-lt"/>
              </a:defRPr>
            </a:lvl8pPr>
            <a:lvl9pPr marL="0" indent="0">
              <a:lnSpc>
                <a:spcPct val="100000"/>
              </a:lnSpc>
              <a:spcBef>
                <a:spcPts val="0"/>
              </a:spcBef>
              <a:spcAft>
                <a:spcPts val="0"/>
              </a:spcAft>
              <a:buNone/>
              <a:defRPr b="0">
                <a:solidFill>
                  <a:schemeClr val="accent1"/>
                </a:solidFill>
                <a:latin typeface="+mn-lt"/>
              </a:defRPr>
            </a:lvl9pPr>
          </a:lstStyle>
          <a:p>
            <a:pPr lvl="0"/>
            <a:r>
              <a:rPr lang="de-DE" dirty="0"/>
              <a:t>Klinik, Institut, Geschäftsbereich</a:t>
            </a:r>
          </a:p>
        </p:txBody>
      </p:sp>
      <p:sp>
        <p:nvSpPr>
          <p:cNvPr id="9" name="Textplatzhalter 8"/>
          <p:cNvSpPr>
            <a:spLocks noGrp="1"/>
          </p:cNvSpPr>
          <p:nvPr>
            <p:ph type="body" sz="quarter" idx="12"/>
          </p:nvPr>
        </p:nvSpPr>
        <p:spPr bwMode="gray">
          <a:xfrm>
            <a:off x="387396" y="3643036"/>
            <a:ext cx="3951745" cy="2469833"/>
          </a:xfrm>
        </p:spPr>
        <p:txBody>
          <a:bodyPr/>
          <a:lstStyle>
            <a:lvl1pPr>
              <a:spcBef>
                <a:spcPts val="2940"/>
              </a:spcBef>
              <a:defRPr sz="1764">
                <a:solidFill>
                  <a:schemeClr val="accent1"/>
                </a:solidFill>
              </a:defRPr>
            </a:lvl1pPr>
            <a:lvl2pPr>
              <a:spcBef>
                <a:spcPts val="294"/>
              </a:spcBef>
              <a:spcAft>
                <a:spcPts val="294"/>
              </a:spcAft>
              <a:tabLst>
                <a:tab pos="788766" algn="l"/>
              </a:tabLst>
              <a:defRPr sz="1764"/>
            </a:lvl2pPr>
            <a:lvl3pPr marL="0" indent="0">
              <a:spcBef>
                <a:spcPts val="294"/>
              </a:spcBef>
              <a:spcAft>
                <a:spcPts val="294"/>
              </a:spcAft>
              <a:buFont typeface="Arial" panose="020B0604020202020204" pitchFamily="34" charset="0"/>
              <a:buNone/>
              <a:tabLst>
                <a:tab pos="788766" algn="l"/>
              </a:tabLst>
              <a:defRPr sz="1764"/>
            </a:lvl3pPr>
            <a:lvl4pPr marL="0" indent="0">
              <a:spcBef>
                <a:spcPts val="294"/>
              </a:spcBef>
              <a:spcAft>
                <a:spcPts val="294"/>
              </a:spcAft>
              <a:buFont typeface="Arial" panose="020B0604020202020204" pitchFamily="34" charset="0"/>
              <a:buNone/>
              <a:tabLst>
                <a:tab pos="788766" algn="l"/>
              </a:tabLst>
              <a:defRPr sz="1764"/>
            </a:lvl4pPr>
            <a:lvl5pPr marL="0" indent="0">
              <a:spcBef>
                <a:spcPts val="294"/>
              </a:spcBef>
              <a:spcAft>
                <a:spcPts val="294"/>
              </a:spcAft>
              <a:buFont typeface="Arial" panose="020B0604020202020204" pitchFamily="34" charset="0"/>
              <a:buNone/>
              <a:tabLst>
                <a:tab pos="788766" algn="l"/>
              </a:tabLst>
              <a:defRPr sz="1764"/>
            </a:lvl5pPr>
            <a:lvl6pPr marL="0" indent="0">
              <a:spcBef>
                <a:spcPts val="294"/>
              </a:spcBef>
              <a:spcAft>
                <a:spcPts val="294"/>
              </a:spcAft>
              <a:buFont typeface="Arial" panose="020B0604020202020204" pitchFamily="34" charset="0"/>
              <a:buNone/>
              <a:tabLst>
                <a:tab pos="788766" algn="l"/>
              </a:tabLst>
              <a:defRPr sz="1764"/>
            </a:lvl6pPr>
            <a:lvl7pPr marL="0" indent="0">
              <a:spcBef>
                <a:spcPts val="294"/>
              </a:spcBef>
              <a:spcAft>
                <a:spcPts val="294"/>
              </a:spcAft>
              <a:buFont typeface="Arial" panose="020B0604020202020204" pitchFamily="34" charset="0"/>
              <a:buNone/>
              <a:tabLst>
                <a:tab pos="788766" algn="l"/>
              </a:tabLst>
              <a:defRPr sz="1764"/>
            </a:lvl7pPr>
            <a:lvl8pPr marL="0" indent="0">
              <a:spcBef>
                <a:spcPts val="294"/>
              </a:spcBef>
              <a:spcAft>
                <a:spcPts val="294"/>
              </a:spcAft>
              <a:buFont typeface="Arial" panose="020B0604020202020204" pitchFamily="34" charset="0"/>
              <a:buNone/>
              <a:tabLst>
                <a:tab pos="788766" algn="l"/>
              </a:tabLst>
              <a:defRPr sz="1764"/>
            </a:lvl8pPr>
            <a:lvl9pPr marL="0" indent="0">
              <a:spcBef>
                <a:spcPts val="294"/>
              </a:spcBef>
              <a:spcAft>
                <a:spcPts val="294"/>
              </a:spcAft>
              <a:buFont typeface="Arial" panose="020B0604020202020204" pitchFamily="34" charset="0"/>
              <a:buNone/>
              <a:tabLst>
                <a:tab pos="788766" algn="l"/>
              </a:tabLst>
              <a:defRPr sz="1764"/>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extplatzhalter 8"/>
          <p:cNvSpPr>
            <a:spLocks noGrp="1"/>
          </p:cNvSpPr>
          <p:nvPr>
            <p:ph type="body" sz="quarter" idx="13"/>
          </p:nvPr>
        </p:nvSpPr>
        <p:spPr bwMode="gray">
          <a:xfrm>
            <a:off x="4622298" y="3643036"/>
            <a:ext cx="3951745" cy="2469833"/>
          </a:xfrm>
        </p:spPr>
        <p:txBody>
          <a:bodyPr/>
          <a:lstStyle>
            <a:lvl1pPr>
              <a:spcBef>
                <a:spcPts val="2940"/>
              </a:spcBef>
              <a:defRPr sz="1764">
                <a:solidFill>
                  <a:schemeClr val="accent1"/>
                </a:solidFill>
              </a:defRPr>
            </a:lvl1pPr>
            <a:lvl2pPr>
              <a:spcBef>
                <a:spcPts val="294"/>
              </a:spcBef>
              <a:spcAft>
                <a:spcPts val="294"/>
              </a:spcAft>
              <a:tabLst>
                <a:tab pos="788766" algn="l"/>
              </a:tabLst>
              <a:defRPr sz="1764"/>
            </a:lvl2pPr>
            <a:lvl3pPr marL="0" indent="0">
              <a:spcBef>
                <a:spcPts val="294"/>
              </a:spcBef>
              <a:spcAft>
                <a:spcPts val="294"/>
              </a:spcAft>
              <a:buFont typeface="Arial" panose="020B0604020202020204" pitchFamily="34" charset="0"/>
              <a:buNone/>
              <a:tabLst>
                <a:tab pos="788766" algn="l"/>
              </a:tabLst>
              <a:defRPr sz="1764"/>
            </a:lvl3pPr>
            <a:lvl4pPr marL="0" indent="0">
              <a:spcBef>
                <a:spcPts val="294"/>
              </a:spcBef>
              <a:spcAft>
                <a:spcPts val="294"/>
              </a:spcAft>
              <a:buFont typeface="Arial" panose="020B0604020202020204" pitchFamily="34" charset="0"/>
              <a:buNone/>
              <a:tabLst>
                <a:tab pos="788766" algn="l"/>
              </a:tabLst>
              <a:defRPr sz="1764"/>
            </a:lvl4pPr>
            <a:lvl5pPr marL="0" indent="0">
              <a:spcBef>
                <a:spcPts val="294"/>
              </a:spcBef>
              <a:spcAft>
                <a:spcPts val="294"/>
              </a:spcAft>
              <a:buFont typeface="Arial" panose="020B0604020202020204" pitchFamily="34" charset="0"/>
              <a:buNone/>
              <a:tabLst>
                <a:tab pos="788766" algn="l"/>
              </a:tabLst>
              <a:defRPr sz="1764"/>
            </a:lvl5pPr>
            <a:lvl6pPr marL="0" indent="0">
              <a:spcBef>
                <a:spcPts val="294"/>
              </a:spcBef>
              <a:spcAft>
                <a:spcPts val="294"/>
              </a:spcAft>
              <a:buFont typeface="Arial" panose="020B0604020202020204" pitchFamily="34" charset="0"/>
              <a:buNone/>
              <a:tabLst>
                <a:tab pos="788766" algn="l"/>
              </a:tabLst>
              <a:defRPr sz="1764"/>
            </a:lvl6pPr>
            <a:lvl7pPr marL="0" indent="0">
              <a:spcBef>
                <a:spcPts val="294"/>
              </a:spcBef>
              <a:spcAft>
                <a:spcPts val="294"/>
              </a:spcAft>
              <a:buFont typeface="Arial" panose="020B0604020202020204" pitchFamily="34" charset="0"/>
              <a:buNone/>
              <a:tabLst>
                <a:tab pos="788766" algn="l"/>
              </a:tabLst>
              <a:defRPr sz="1764"/>
            </a:lvl7pPr>
            <a:lvl8pPr marL="0" indent="0">
              <a:spcBef>
                <a:spcPts val="294"/>
              </a:spcBef>
              <a:spcAft>
                <a:spcPts val="294"/>
              </a:spcAft>
              <a:buFont typeface="Arial" panose="020B0604020202020204" pitchFamily="34" charset="0"/>
              <a:buNone/>
              <a:tabLst>
                <a:tab pos="788766" algn="l"/>
              </a:tabLst>
              <a:defRPr sz="1764"/>
            </a:lvl8pPr>
            <a:lvl9pPr marL="0" indent="0">
              <a:spcBef>
                <a:spcPts val="294"/>
              </a:spcBef>
              <a:spcAft>
                <a:spcPts val="294"/>
              </a:spcAft>
              <a:buFont typeface="Arial" panose="020B0604020202020204" pitchFamily="34" charset="0"/>
              <a:buNone/>
              <a:tabLst>
                <a:tab pos="788766" algn="l"/>
              </a:tabLst>
              <a:defRPr sz="1764"/>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90400519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1600200" y="425450"/>
            <a:ext cx="7026275" cy="2954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68854552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clipArtAndTx" preserve="1">
  <p:cSld name="Titel, ClipArt und Text">
    <p:spTree>
      <p:nvGrpSpPr>
        <p:cNvPr id="1" name=""/>
        <p:cNvGrpSpPr/>
        <p:nvPr/>
      </p:nvGrpSpPr>
      <p:grpSpPr>
        <a:xfrm>
          <a:off x="0" y="0"/>
          <a:ext cx="0" cy="0"/>
          <a:chOff x="0" y="0"/>
          <a:chExt cx="0" cy="0"/>
        </a:xfrm>
      </p:grpSpPr>
      <p:sp>
        <p:nvSpPr>
          <p:cNvPr id="2" name="Titel 1"/>
          <p:cNvSpPr>
            <a:spLocks noGrp="1"/>
          </p:cNvSpPr>
          <p:nvPr>
            <p:ph type="title"/>
          </p:nvPr>
        </p:nvSpPr>
        <p:spPr>
          <a:xfrm>
            <a:off x="1770063" y="425450"/>
            <a:ext cx="6856412" cy="487363"/>
          </a:xfrm>
        </p:spPr>
        <p:txBody>
          <a:bodyPr/>
          <a:lstStyle/>
          <a:p>
            <a:r>
              <a:rPr lang="de-DE"/>
              <a:t>Titelmasterformat durch Klicken bearbeiten</a:t>
            </a:r>
          </a:p>
        </p:txBody>
      </p:sp>
      <p:sp>
        <p:nvSpPr>
          <p:cNvPr id="3" name="ClipArt-Platzhalter 2"/>
          <p:cNvSpPr>
            <a:spLocks noGrp="1"/>
          </p:cNvSpPr>
          <p:nvPr>
            <p:ph type="clipArt" sz="half" idx="1"/>
          </p:nvPr>
        </p:nvSpPr>
        <p:spPr>
          <a:xfrm>
            <a:off x="1600200" y="1704975"/>
            <a:ext cx="3359150" cy="1674813"/>
          </a:xfrm>
        </p:spPr>
        <p:txBody>
          <a:bodyPr/>
          <a:lstStyle/>
          <a:p>
            <a:pPr lvl="0"/>
            <a:endParaRPr lang="de-DE" noProof="0"/>
          </a:p>
        </p:txBody>
      </p:sp>
      <p:sp>
        <p:nvSpPr>
          <p:cNvPr id="4" name="Textplatzhalter 3"/>
          <p:cNvSpPr>
            <a:spLocks noGrp="1"/>
          </p:cNvSpPr>
          <p:nvPr>
            <p:ph type="body" sz="half" idx="2"/>
          </p:nvPr>
        </p:nvSpPr>
        <p:spPr>
          <a:xfrm>
            <a:off x="5111750" y="1704975"/>
            <a:ext cx="3359150" cy="167481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86526320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objAndTx" preserve="1">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1770063" y="425450"/>
            <a:ext cx="6856412" cy="487363"/>
          </a:xfrm>
        </p:spPr>
        <p:txBody>
          <a:bodyPr/>
          <a:lstStyle/>
          <a:p>
            <a:r>
              <a:rPr lang="de-DE"/>
              <a:t>Titelmasterformat durch Klicken bearbeiten</a:t>
            </a:r>
          </a:p>
        </p:txBody>
      </p:sp>
      <p:sp>
        <p:nvSpPr>
          <p:cNvPr id="3" name="Inhaltsplatzhalter 2"/>
          <p:cNvSpPr>
            <a:spLocks noGrp="1"/>
          </p:cNvSpPr>
          <p:nvPr>
            <p:ph sz="half" idx="1"/>
          </p:nvPr>
        </p:nvSpPr>
        <p:spPr>
          <a:xfrm>
            <a:off x="1600200" y="1704975"/>
            <a:ext cx="3359150" cy="167481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5111750" y="1704975"/>
            <a:ext cx="3359150" cy="167481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16842083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71513" y="2087563"/>
            <a:ext cx="7618412" cy="1441450"/>
          </a:xfrm>
        </p:spPr>
        <p:txBody>
          <a:bodyPr/>
          <a:lstStyle/>
          <a:p>
            <a:r>
              <a:rPr lang="de-DE"/>
              <a:t>Titelmasterformat durch Klicken bearbeiten</a:t>
            </a:r>
          </a:p>
        </p:txBody>
      </p:sp>
      <p:sp>
        <p:nvSpPr>
          <p:cNvPr id="3" name="Untertitel 2"/>
          <p:cNvSpPr>
            <a:spLocks noGrp="1"/>
          </p:cNvSpPr>
          <p:nvPr>
            <p:ph type="subTitle" idx="1"/>
          </p:nvPr>
        </p:nvSpPr>
        <p:spPr>
          <a:xfrm>
            <a:off x="1344613" y="3808413"/>
            <a:ext cx="6272212" cy="17176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Tree>
    <p:extLst>
      <p:ext uri="{BB962C8B-B14F-4D97-AF65-F5344CB8AC3E}">
        <p14:creationId xmlns:p14="http://schemas.microsoft.com/office/powerpoint/2010/main" val="7535187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421128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08025" y="4319588"/>
            <a:ext cx="7616825" cy="1335087"/>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08025" y="2849563"/>
            <a:ext cx="7616825" cy="147002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Tree>
    <p:extLst>
      <p:ext uri="{BB962C8B-B14F-4D97-AF65-F5344CB8AC3E}">
        <p14:creationId xmlns:p14="http://schemas.microsoft.com/office/powerpoint/2010/main" val="39624991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600200" y="1704975"/>
            <a:ext cx="3359150" cy="1674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111750" y="1704975"/>
            <a:ext cx="3359150" cy="1674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20612272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47675" y="269875"/>
            <a:ext cx="8066088" cy="1119188"/>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47675" y="1504950"/>
            <a:ext cx="3959225" cy="6270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47675" y="2132013"/>
            <a:ext cx="3959225" cy="38719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552950" y="1504950"/>
            <a:ext cx="3960813" cy="6270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552950" y="2132013"/>
            <a:ext cx="3960813" cy="38719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8748790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328292590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40814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elfolie">
    <p:spTree>
      <p:nvGrpSpPr>
        <p:cNvPr id="1" name=""/>
        <p:cNvGrpSpPr/>
        <p:nvPr/>
      </p:nvGrpSpPr>
      <p:grpSpPr>
        <a:xfrm>
          <a:off x="0" y="0"/>
          <a:ext cx="0" cy="0"/>
          <a:chOff x="0" y="0"/>
          <a:chExt cx="0" cy="0"/>
        </a:xfrm>
      </p:grpSpPr>
      <p:sp>
        <p:nvSpPr>
          <p:cNvPr id="13" name="Rechteck 12"/>
          <p:cNvSpPr/>
          <p:nvPr userDrawn="1"/>
        </p:nvSpPr>
        <p:spPr>
          <a:xfrm>
            <a:off x="-1" y="3704441"/>
            <a:ext cx="8961439" cy="158775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611" tIns="44806" rIns="89611" bIns="44806" rtlCol="0" anchor="ctr"/>
          <a:lstStyle/>
          <a:p>
            <a:pPr algn="ctr"/>
            <a:endParaRPr lang="de-DE"/>
          </a:p>
        </p:txBody>
      </p:sp>
      <p:pic>
        <p:nvPicPr>
          <p:cNvPr id="8" name="Grafik 7"/>
          <p:cNvPicPr>
            <a:picLocks/>
          </p:cNvPicPr>
          <p:nvPr userDrawn="1"/>
        </p:nvPicPr>
        <p:blipFill rotWithShape="1">
          <a:blip r:embed="rId2" cstate="print">
            <a:extLst>
              <a:ext uri="{28A0092B-C50C-407E-A947-70E740481C1C}">
                <a14:useLocalDpi xmlns:a14="http://schemas.microsoft.com/office/drawing/2010/main" val="0"/>
              </a:ext>
            </a:extLst>
          </a:blip>
          <a:srcRect t="14622" r="14556"/>
          <a:stretch/>
        </p:blipFill>
        <p:spPr>
          <a:xfrm>
            <a:off x="-1" y="10618"/>
            <a:ext cx="8961438" cy="3528333"/>
          </a:xfrm>
          <a:prstGeom prst="rect">
            <a:avLst/>
          </a:prstGeom>
        </p:spPr>
      </p:pic>
      <p:pic>
        <p:nvPicPr>
          <p:cNvPr id="9" name="Grafik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8662" y="458683"/>
            <a:ext cx="882031" cy="938151"/>
          </a:xfrm>
          <a:prstGeom prst="rect">
            <a:avLst/>
          </a:prstGeom>
        </p:spPr>
      </p:pic>
      <p:sp>
        <p:nvSpPr>
          <p:cNvPr id="19" name="Textplatzhalter 15"/>
          <p:cNvSpPr>
            <a:spLocks noGrp="1"/>
          </p:cNvSpPr>
          <p:nvPr>
            <p:ph type="body" sz="quarter" idx="15" hasCustomPrompt="1"/>
          </p:nvPr>
        </p:nvSpPr>
        <p:spPr>
          <a:xfrm>
            <a:off x="1516765" y="829158"/>
            <a:ext cx="7197979" cy="361929"/>
          </a:xfrm>
        </p:spPr>
        <p:txBody>
          <a:bodyPr anchor="b" anchorCtr="0">
            <a:noAutofit/>
          </a:bodyPr>
          <a:lstStyle>
            <a:lvl1pPr marL="0" marR="0" indent="0" algn="l" defTabSz="896112" rtl="0" eaLnBrk="1" fontAlgn="auto" latinLnBrk="0" hangingPunct="1">
              <a:lnSpc>
                <a:spcPct val="100000"/>
              </a:lnSpc>
              <a:spcBef>
                <a:spcPct val="20000"/>
              </a:spcBef>
              <a:spcAft>
                <a:spcPts val="0"/>
              </a:spcAft>
              <a:buClrTx/>
              <a:buSzTx/>
              <a:buFont typeface="Arial" panose="020B0604020202020204" pitchFamily="34" charset="0"/>
              <a:buNone/>
              <a:tabLst/>
              <a:defRPr sz="1800">
                <a:solidFill>
                  <a:srgbClr val="004794"/>
                </a:solidFill>
              </a:defRPr>
            </a:lvl1pPr>
          </a:lstStyle>
          <a:p>
            <a:pPr marL="0" marR="0" lvl="0" indent="0" algn="l" defTabSz="896112" rtl="0" eaLnBrk="1" fontAlgn="auto" latinLnBrk="0" hangingPunct="1">
              <a:lnSpc>
                <a:spcPct val="100000"/>
              </a:lnSpc>
              <a:spcBef>
                <a:spcPct val="20000"/>
              </a:spcBef>
              <a:spcAft>
                <a:spcPts val="0"/>
              </a:spcAft>
              <a:buClrTx/>
              <a:buSzTx/>
              <a:buFont typeface="Arial" panose="020B0604020202020204" pitchFamily="34" charset="0"/>
              <a:buNone/>
              <a:tabLst/>
              <a:defRPr/>
            </a:pPr>
            <a:r>
              <a:rPr lang="de-DE" sz="1600" dirty="0">
                <a:solidFill>
                  <a:srgbClr val="004794"/>
                </a:solidFill>
                <a:latin typeface="Arial" panose="020B0604020202020204" pitchFamily="34" charset="0"/>
                <a:cs typeface="Arial" panose="020B0604020202020204" pitchFamily="34" charset="0"/>
              </a:rPr>
              <a:t>Klinik, Institut, Geschäftsbereich</a:t>
            </a:r>
          </a:p>
        </p:txBody>
      </p:sp>
      <p:pic>
        <p:nvPicPr>
          <p:cNvPr id="20" name="Picture 5" descr="C:\data\Briefvorlage\Logo_UKE.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950681" y="5998166"/>
            <a:ext cx="1764063" cy="455571"/>
          </a:xfrm>
          <a:prstGeom prst="rect">
            <a:avLst/>
          </a:prstGeom>
          <a:noFill/>
          <a:extLst>
            <a:ext uri="{909E8E84-426E-40DD-AFC4-6F175D3DCCD1}">
              <a14:hiddenFill xmlns:a14="http://schemas.microsoft.com/office/drawing/2010/main">
                <a:solidFill>
                  <a:srgbClr val="FFFFFF"/>
                </a:solidFill>
              </a14:hiddenFill>
            </a:ext>
          </a:extLst>
        </p:spPr>
      </p:pic>
      <p:sp>
        <p:nvSpPr>
          <p:cNvPr id="22" name="Titel 10"/>
          <p:cNvSpPr>
            <a:spLocks noGrp="1"/>
          </p:cNvSpPr>
          <p:nvPr>
            <p:ph type="ctrTitle"/>
          </p:nvPr>
        </p:nvSpPr>
        <p:spPr>
          <a:xfrm>
            <a:off x="352813" y="4207632"/>
            <a:ext cx="8432697" cy="1084560"/>
          </a:xfrm>
          <a:prstGeom prst="rect">
            <a:avLst/>
          </a:prstGeom>
        </p:spPr>
        <p:txBody>
          <a:bodyPr/>
          <a:lstStyle>
            <a:lvl1pPr>
              <a:defRPr sz="2700">
                <a:solidFill>
                  <a:srgbClr val="004794"/>
                </a:solidFill>
                <a:latin typeface="+mj-lt"/>
              </a:defRPr>
            </a:lvl1pPr>
          </a:lstStyle>
          <a:p>
            <a:r>
              <a:rPr lang="de-DE">
                <a:latin typeface="Arial" panose="020B0604020202020204" pitchFamily="34" charset="0"/>
                <a:cs typeface="Arial" panose="020B0604020202020204" pitchFamily="34" charset="0"/>
              </a:rPr>
              <a:t>Titelmasterformat durch Klicken bearbeiten</a:t>
            </a:r>
            <a:endParaRPr lang="de-DE" dirty="0">
              <a:latin typeface="+mn-lt"/>
            </a:endParaRPr>
          </a:p>
        </p:txBody>
      </p:sp>
      <p:sp>
        <p:nvSpPr>
          <p:cNvPr id="24" name="Datumsplatzhalter 13"/>
          <p:cNvSpPr>
            <a:spLocks noGrp="1"/>
          </p:cNvSpPr>
          <p:nvPr>
            <p:ph type="dt" sz="half" idx="16"/>
          </p:nvPr>
        </p:nvSpPr>
        <p:spPr>
          <a:xfrm>
            <a:off x="352813" y="5468917"/>
            <a:ext cx="4127906" cy="714801"/>
          </a:xfrm>
          <a:prstGeom prst="rect">
            <a:avLst/>
          </a:prstGeom>
        </p:spPr>
        <p:txBody>
          <a:bodyPr lIns="89611" tIns="44806" rIns="89611" bIns="44806"/>
          <a:lstStyle>
            <a:lvl1pPr>
              <a:defRPr>
                <a:solidFill>
                  <a:srgbClr val="004794"/>
                </a:solidFill>
              </a:defRPr>
            </a:lvl1pPr>
          </a:lstStyle>
          <a:p>
            <a:pPr>
              <a:spcBef>
                <a:spcPct val="20000"/>
              </a:spcBef>
              <a:buFont typeface="Arial" panose="020B0604020202020204" pitchFamily="34" charset="0"/>
              <a:buNone/>
            </a:pPr>
            <a:r>
              <a:rPr lang="de-DE"/>
              <a:t>Francesca Bohn</a:t>
            </a:r>
            <a:endParaRPr lang="de-DE" dirty="0"/>
          </a:p>
        </p:txBody>
      </p:sp>
      <p:sp>
        <p:nvSpPr>
          <p:cNvPr id="25" name="Untertitel 2"/>
          <p:cNvSpPr>
            <a:spLocks noGrp="1"/>
          </p:cNvSpPr>
          <p:nvPr>
            <p:ph type="subTitle" idx="1" hasCustomPrompt="1"/>
          </p:nvPr>
        </p:nvSpPr>
        <p:spPr>
          <a:xfrm>
            <a:off x="352813" y="3854759"/>
            <a:ext cx="8432697" cy="352873"/>
          </a:xfrm>
        </p:spPr>
        <p:txBody>
          <a:bodyPr wrap="none" anchor="b" anchorCtr="0">
            <a:noAutofit/>
          </a:bodyPr>
          <a:lstStyle>
            <a:lvl1pPr marL="0" marR="0" indent="0" algn="l" defTabSz="896112" rtl="0" eaLnBrk="1" fontAlgn="auto" latinLnBrk="0" hangingPunct="1">
              <a:lnSpc>
                <a:spcPct val="100000"/>
              </a:lnSpc>
              <a:spcBef>
                <a:spcPct val="20000"/>
              </a:spcBef>
              <a:spcAft>
                <a:spcPts val="0"/>
              </a:spcAft>
              <a:buClrTx/>
              <a:buSzTx/>
              <a:buFont typeface="Arial" panose="020B0604020202020204" pitchFamily="34" charset="0"/>
              <a:buNone/>
              <a:tabLst/>
              <a:defRPr sz="1600">
                <a:solidFill>
                  <a:schemeClr val="tx1"/>
                </a:solidFill>
              </a:defRPr>
            </a:lvl1pPr>
            <a:lvl2pPr marL="448056" indent="0" algn="ctr">
              <a:buNone/>
              <a:defRPr>
                <a:solidFill>
                  <a:schemeClr val="tx1">
                    <a:tint val="75000"/>
                  </a:schemeClr>
                </a:solidFill>
              </a:defRPr>
            </a:lvl2pPr>
            <a:lvl3pPr marL="896112" indent="0" algn="ctr">
              <a:buNone/>
              <a:defRPr>
                <a:solidFill>
                  <a:schemeClr val="tx1">
                    <a:tint val="75000"/>
                  </a:schemeClr>
                </a:solidFill>
              </a:defRPr>
            </a:lvl3pPr>
            <a:lvl4pPr marL="1344168" indent="0" algn="ctr">
              <a:buNone/>
              <a:defRPr>
                <a:solidFill>
                  <a:schemeClr val="tx1">
                    <a:tint val="75000"/>
                  </a:schemeClr>
                </a:solidFill>
              </a:defRPr>
            </a:lvl4pPr>
            <a:lvl5pPr marL="1792224" indent="0" algn="ctr">
              <a:buNone/>
              <a:defRPr>
                <a:solidFill>
                  <a:schemeClr val="tx1">
                    <a:tint val="75000"/>
                  </a:schemeClr>
                </a:solidFill>
              </a:defRPr>
            </a:lvl5pPr>
            <a:lvl6pPr marL="2240280" indent="0" algn="ctr">
              <a:buNone/>
              <a:defRPr>
                <a:solidFill>
                  <a:schemeClr val="tx1">
                    <a:tint val="75000"/>
                  </a:schemeClr>
                </a:solidFill>
              </a:defRPr>
            </a:lvl6pPr>
            <a:lvl7pPr marL="2688336" indent="0" algn="ctr">
              <a:buNone/>
              <a:defRPr>
                <a:solidFill>
                  <a:schemeClr val="tx1">
                    <a:tint val="75000"/>
                  </a:schemeClr>
                </a:solidFill>
              </a:defRPr>
            </a:lvl7pPr>
            <a:lvl8pPr marL="3136392" indent="0" algn="ctr">
              <a:buNone/>
              <a:defRPr>
                <a:solidFill>
                  <a:schemeClr val="tx1">
                    <a:tint val="75000"/>
                  </a:schemeClr>
                </a:solidFill>
              </a:defRPr>
            </a:lvl8pPr>
            <a:lvl9pPr marL="3584448" indent="0" algn="ctr">
              <a:buNone/>
              <a:defRPr>
                <a:solidFill>
                  <a:schemeClr val="tx1">
                    <a:tint val="75000"/>
                  </a:schemeClr>
                </a:solidFill>
              </a:defRPr>
            </a:lvl9pPr>
          </a:lstStyle>
          <a:p>
            <a:r>
              <a:rPr lang="de-DE" sz="1600" dirty="0">
                <a:latin typeface="Arial" panose="020B0604020202020204" pitchFamily="34" charset="0"/>
                <a:cs typeface="Arial" panose="020B0604020202020204" pitchFamily="34" charset="0"/>
              </a:rPr>
              <a:t>Themengebiet, Anlass der Präsentation o.ä.</a:t>
            </a:r>
          </a:p>
        </p:txBody>
      </p:sp>
      <p:cxnSp>
        <p:nvCxnSpPr>
          <p:cNvPr id="10" name="Gerader Verbinder 9"/>
          <p:cNvCxnSpPr/>
          <p:nvPr userDrawn="1"/>
        </p:nvCxnSpPr>
        <p:spPr>
          <a:xfrm>
            <a:off x="-3" y="3615840"/>
            <a:ext cx="8961440" cy="0"/>
          </a:xfrm>
          <a:prstGeom prst="line">
            <a:avLst/>
          </a:prstGeom>
          <a:ln w="57150">
            <a:solidFill>
              <a:srgbClr val="0047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047217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47675" y="268288"/>
            <a:ext cx="2947988" cy="1138237"/>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03613" y="268288"/>
            <a:ext cx="5010150" cy="57356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47675" y="1406525"/>
            <a:ext cx="2947988" cy="4597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374573031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55775" y="4705350"/>
            <a:ext cx="5376863" cy="555625"/>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55775" y="600075"/>
            <a:ext cx="5376863" cy="40338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55775" y="5260975"/>
            <a:ext cx="5376863" cy="7889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70066390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45609518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70700" y="425450"/>
            <a:ext cx="1755775" cy="29543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1600200" y="425450"/>
            <a:ext cx="5118100" cy="29543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6495542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1600200" y="425450"/>
            <a:ext cx="7026275" cy="2954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56900958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clipArtAndTx" preserve="1">
  <p:cSld name="Titel, ClipArt und Text">
    <p:spTree>
      <p:nvGrpSpPr>
        <p:cNvPr id="1" name=""/>
        <p:cNvGrpSpPr/>
        <p:nvPr/>
      </p:nvGrpSpPr>
      <p:grpSpPr>
        <a:xfrm>
          <a:off x="0" y="0"/>
          <a:ext cx="0" cy="0"/>
          <a:chOff x="0" y="0"/>
          <a:chExt cx="0" cy="0"/>
        </a:xfrm>
      </p:grpSpPr>
      <p:sp>
        <p:nvSpPr>
          <p:cNvPr id="2" name="Titel 1"/>
          <p:cNvSpPr>
            <a:spLocks noGrp="1"/>
          </p:cNvSpPr>
          <p:nvPr>
            <p:ph type="title"/>
          </p:nvPr>
        </p:nvSpPr>
        <p:spPr>
          <a:xfrm>
            <a:off x="1770063" y="425450"/>
            <a:ext cx="6856412" cy="487363"/>
          </a:xfrm>
        </p:spPr>
        <p:txBody>
          <a:bodyPr/>
          <a:lstStyle/>
          <a:p>
            <a:r>
              <a:rPr lang="de-DE"/>
              <a:t>Titelmasterformat durch Klicken bearbeiten</a:t>
            </a:r>
          </a:p>
        </p:txBody>
      </p:sp>
      <p:sp>
        <p:nvSpPr>
          <p:cNvPr id="3" name="ClipArt-Platzhalter 2"/>
          <p:cNvSpPr>
            <a:spLocks noGrp="1"/>
          </p:cNvSpPr>
          <p:nvPr>
            <p:ph type="clipArt" sz="half" idx="1"/>
          </p:nvPr>
        </p:nvSpPr>
        <p:spPr>
          <a:xfrm>
            <a:off x="1600200" y="1704975"/>
            <a:ext cx="3359150" cy="1674813"/>
          </a:xfrm>
        </p:spPr>
        <p:txBody>
          <a:bodyPr/>
          <a:lstStyle/>
          <a:p>
            <a:pPr lvl="0"/>
            <a:endParaRPr lang="de-DE" noProof="0"/>
          </a:p>
        </p:txBody>
      </p:sp>
      <p:sp>
        <p:nvSpPr>
          <p:cNvPr id="4" name="Textplatzhalter 3"/>
          <p:cNvSpPr>
            <a:spLocks noGrp="1"/>
          </p:cNvSpPr>
          <p:nvPr>
            <p:ph type="body" sz="half" idx="2"/>
          </p:nvPr>
        </p:nvSpPr>
        <p:spPr>
          <a:xfrm>
            <a:off x="5111750" y="1704975"/>
            <a:ext cx="3359150" cy="167481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6931082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objAndTx" preserve="1">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1770063" y="425450"/>
            <a:ext cx="6856412" cy="487363"/>
          </a:xfrm>
        </p:spPr>
        <p:txBody>
          <a:bodyPr/>
          <a:lstStyle/>
          <a:p>
            <a:r>
              <a:rPr lang="de-DE"/>
              <a:t>Titelmasterformat durch Klicken bearbeiten</a:t>
            </a:r>
          </a:p>
        </p:txBody>
      </p:sp>
      <p:sp>
        <p:nvSpPr>
          <p:cNvPr id="3" name="Inhaltsplatzhalter 2"/>
          <p:cNvSpPr>
            <a:spLocks noGrp="1"/>
          </p:cNvSpPr>
          <p:nvPr>
            <p:ph sz="half" idx="1"/>
          </p:nvPr>
        </p:nvSpPr>
        <p:spPr>
          <a:xfrm>
            <a:off x="1600200" y="1704975"/>
            <a:ext cx="3359150" cy="167481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5111750" y="1704975"/>
            <a:ext cx="3359150" cy="167481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684948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reserve="1">
  <p:cSld name="1_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585604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71513" y="2087563"/>
            <a:ext cx="7618412" cy="1441450"/>
          </a:xfrm>
        </p:spPr>
        <p:txBody>
          <a:bodyPr/>
          <a:lstStyle/>
          <a:p>
            <a:r>
              <a:rPr lang="de-DE"/>
              <a:t>Mastertitelformat bearbeiten</a:t>
            </a:r>
          </a:p>
        </p:txBody>
      </p:sp>
      <p:sp>
        <p:nvSpPr>
          <p:cNvPr id="3" name="Untertitel 2"/>
          <p:cNvSpPr>
            <a:spLocks noGrp="1"/>
          </p:cNvSpPr>
          <p:nvPr>
            <p:ph type="subTitle" idx="1"/>
          </p:nvPr>
        </p:nvSpPr>
        <p:spPr>
          <a:xfrm>
            <a:off x="1344613" y="3808413"/>
            <a:ext cx="6272212" cy="17176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p>
        </p:txBody>
      </p:sp>
    </p:spTree>
    <p:extLst>
      <p:ext uri="{BB962C8B-B14F-4D97-AF65-F5344CB8AC3E}">
        <p14:creationId xmlns:p14="http://schemas.microsoft.com/office/powerpoint/2010/main" val="435218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887784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08025" y="4319588"/>
            <a:ext cx="7616825" cy="1335087"/>
          </a:xfrm>
        </p:spPr>
        <p:txBody>
          <a:bodyPr anchor="t"/>
          <a:lstStyle>
            <a:lvl1pPr algn="l">
              <a:defRPr sz="4000" b="1" cap="all"/>
            </a:lvl1pPr>
          </a:lstStyle>
          <a:p>
            <a:r>
              <a:rPr lang="de-DE"/>
              <a:t>Mastertitelformat bearbeiten</a:t>
            </a:r>
          </a:p>
        </p:txBody>
      </p:sp>
      <p:sp>
        <p:nvSpPr>
          <p:cNvPr id="3" name="Textplatzhalter 2"/>
          <p:cNvSpPr>
            <a:spLocks noGrp="1"/>
          </p:cNvSpPr>
          <p:nvPr>
            <p:ph type="body" idx="1"/>
          </p:nvPr>
        </p:nvSpPr>
        <p:spPr>
          <a:xfrm>
            <a:off x="708025" y="2849563"/>
            <a:ext cx="7616825" cy="147002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Mastertextformat bearbeiten</a:t>
            </a:r>
          </a:p>
        </p:txBody>
      </p:sp>
    </p:spTree>
    <p:extLst>
      <p:ext uri="{BB962C8B-B14F-4D97-AF65-F5344CB8AC3E}">
        <p14:creationId xmlns:p14="http://schemas.microsoft.com/office/powerpoint/2010/main" val="710870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0" y="1454150"/>
            <a:ext cx="4403725" cy="50815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556125" y="1454150"/>
            <a:ext cx="4405313" cy="50815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002191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47675" y="269875"/>
            <a:ext cx="8066088" cy="1119188"/>
          </a:xfrm>
        </p:spPr>
        <p:txBody>
          <a:bodyPr/>
          <a:lstStyle>
            <a:lvl1pPr>
              <a:defRPr/>
            </a:lvl1pPr>
          </a:lstStyle>
          <a:p>
            <a:r>
              <a:rPr lang="de-DE"/>
              <a:t>Mastertitelformat bearbeiten</a:t>
            </a:r>
          </a:p>
        </p:txBody>
      </p:sp>
      <p:sp>
        <p:nvSpPr>
          <p:cNvPr id="3" name="Textplatzhalter 2"/>
          <p:cNvSpPr>
            <a:spLocks noGrp="1"/>
          </p:cNvSpPr>
          <p:nvPr>
            <p:ph type="body" idx="1"/>
          </p:nvPr>
        </p:nvSpPr>
        <p:spPr>
          <a:xfrm>
            <a:off x="447675" y="1504950"/>
            <a:ext cx="3959225" cy="6270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447675" y="2132013"/>
            <a:ext cx="3959225" cy="38719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552950" y="1504950"/>
            <a:ext cx="3960813" cy="6270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4552950" y="2132013"/>
            <a:ext cx="3960813" cy="38719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747640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variables Bild 1)">
    <p:spTree>
      <p:nvGrpSpPr>
        <p:cNvPr id="1" name=""/>
        <p:cNvGrpSpPr/>
        <p:nvPr/>
      </p:nvGrpSpPr>
      <p:grpSpPr>
        <a:xfrm>
          <a:off x="0" y="0"/>
          <a:ext cx="0" cy="0"/>
          <a:chOff x="0" y="0"/>
          <a:chExt cx="0" cy="0"/>
        </a:xfrm>
      </p:grpSpPr>
      <p:sp>
        <p:nvSpPr>
          <p:cNvPr id="5" name="Bildplatzhalter 4"/>
          <p:cNvSpPr>
            <a:spLocks noGrp="1"/>
          </p:cNvSpPr>
          <p:nvPr>
            <p:ph type="pic" sz="quarter" idx="12" hasCustomPrompt="1"/>
          </p:nvPr>
        </p:nvSpPr>
        <p:spPr bwMode="gray">
          <a:xfrm>
            <a:off x="0" y="0"/>
            <a:ext cx="8961441" cy="3290723"/>
          </a:xfrm>
          <a:noFill/>
        </p:spPr>
        <p:txBody>
          <a:bodyPr lIns="4932000" tIns="0" bIns="0" anchor="ctr"/>
          <a:lstStyle>
            <a:lvl1pPr algn="l">
              <a:spcBef>
                <a:spcPts val="0"/>
              </a:spcBef>
              <a:defRPr sz="980" b="0" i="0" baseline="0">
                <a:solidFill>
                  <a:schemeClr val="tx1"/>
                </a:solidFill>
              </a:defRPr>
            </a:lvl1pPr>
          </a:lstStyle>
          <a:p>
            <a:r>
              <a:rPr lang="de-DE" dirty="0"/>
              <a:t>Fügen Sie bei Bedarf über das Icon ein Bild in den Platzhalter ein. </a:t>
            </a:r>
            <a:br>
              <a:rPr lang="de-DE" dirty="0"/>
            </a:br>
            <a:r>
              <a:rPr lang="de-DE" dirty="0"/>
              <a:t>Achten Sie hierbei darauf, ein Bild zu wählen, auf welchem </a:t>
            </a:r>
            <a:br>
              <a:rPr lang="de-DE" dirty="0"/>
            </a:br>
            <a:r>
              <a:rPr lang="de-DE" dirty="0"/>
              <a:t>das Logo mit der Unterzeile noch gut zu erkennen ist.</a:t>
            </a:r>
            <a:br>
              <a:rPr lang="de-DE" dirty="0"/>
            </a:br>
            <a:br>
              <a:rPr lang="de-DE" dirty="0"/>
            </a:br>
            <a:r>
              <a:rPr lang="de-DE" dirty="0"/>
              <a:t>Klicken Sie nach dem Einfügen auf Start | Folien | Zurücksetzen, </a:t>
            </a:r>
            <a:br>
              <a:rPr lang="de-DE" dirty="0"/>
            </a:br>
            <a:r>
              <a:rPr lang="de-DE" dirty="0"/>
              <a:t>um das Bild hinter die anderen Elemente zu legen.</a:t>
            </a:r>
          </a:p>
        </p:txBody>
      </p:sp>
      <p:sp>
        <p:nvSpPr>
          <p:cNvPr id="9" name="Rechteck 8"/>
          <p:cNvSpPr/>
          <p:nvPr userDrawn="1"/>
        </p:nvSpPr>
        <p:spPr bwMode="gray">
          <a:xfrm>
            <a:off x="-1" y="3501887"/>
            <a:ext cx="8961439" cy="1623033"/>
          </a:xfrm>
          <a:prstGeom prst="rect">
            <a:avLst/>
          </a:prstGeom>
          <a:solidFill>
            <a:srgbClr val="E3E5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2922" tIns="35281" rIns="52922" bIns="35281" numCol="1" spcCol="0" rtlCol="0" fromWordArt="0" anchor="b" anchorCtr="0" forceAA="0" compatLnSpc="1">
            <a:prstTxWarp prst="textNoShape">
              <a:avLst/>
            </a:prstTxWarp>
            <a:noAutofit/>
          </a:bodyPr>
          <a:lstStyle/>
          <a:p>
            <a:pPr lvl="0" algn="r"/>
            <a:endParaRPr lang="de-DE" sz="784" dirty="0"/>
          </a:p>
        </p:txBody>
      </p:sp>
      <p:sp>
        <p:nvSpPr>
          <p:cNvPr id="2" name="Title 1"/>
          <p:cNvSpPr>
            <a:spLocks noGrp="1"/>
          </p:cNvSpPr>
          <p:nvPr>
            <p:ph type="ctrTitle" hasCustomPrompt="1"/>
          </p:nvPr>
        </p:nvSpPr>
        <p:spPr bwMode="gray">
          <a:xfrm>
            <a:off x="387639" y="3995971"/>
            <a:ext cx="8186403" cy="917367"/>
          </a:xfrm>
        </p:spPr>
        <p:txBody>
          <a:bodyPr anchor="t"/>
          <a:lstStyle>
            <a:lvl1pPr algn="l">
              <a:lnSpc>
                <a:spcPct val="90000"/>
              </a:lnSpc>
              <a:defRPr sz="3528" baseline="0"/>
            </a:lvl1pPr>
          </a:lstStyle>
          <a:p>
            <a:r>
              <a:rPr lang="de-DE" dirty="0"/>
              <a:t>Titelzeile </a:t>
            </a:r>
            <a:br>
              <a:rPr lang="de-DE" dirty="0"/>
            </a:br>
            <a:r>
              <a:rPr lang="de-DE" dirty="0"/>
              <a:t>max. 2-zeilig</a:t>
            </a:r>
          </a:p>
        </p:txBody>
      </p:sp>
      <p:sp>
        <p:nvSpPr>
          <p:cNvPr id="3" name="Subtitle 2"/>
          <p:cNvSpPr>
            <a:spLocks noGrp="1"/>
          </p:cNvSpPr>
          <p:nvPr>
            <p:ph type="subTitle" idx="1" hasCustomPrompt="1"/>
          </p:nvPr>
        </p:nvSpPr>
        <p:spPr bwMode="gray">
          <a:xfrm>
            <a:off x="387396" y="3643035"/>
            <a:ext cx="8186647" cy="282267"/>
          </a:xfrm>
        </p:spPr>
        <p:txBody>
          <a:bodyPr anchor="b"/>
          <a:lstStyle>
            <a:lvl1pPr marL="0" indent="0" algn="l">
              <a:lnSpc>
                <a:spcPct val="100000"/>
              </a:lnSpc>
              <a:spcBef>
                <a:spcPts val="0"/>
              </a:spcBef>
              <a:spcAft>
                <a:spcPts val="0"/>
              </a:spcAft>
              <a:buNone/>
              <a:defRPr sz="1764" b="0">
                <a:solidFill>
                  <a:schemeClr val="tx1"/>
                </a:solidFill>
                <a:latin typeface="+mn-lt"/>
              </a:defRPr>
            </a:lvl1pPr>
            <a:lvl2pPr marL="0" indent="0" algn="l">
              <a:lnSpc>
                <a:spcPct val="100000"/>
              </a:lnSpc>
              <a:spcBef>
                <a:spcPts val="0"/>
              </a:spcBef>
              <a:spcAft>
                <a:spcPts val="0"/>
              </a:spcAft>
              <a:buNone/>
              <a:defRPr sz="1764" b="0">
                <a:solidFill>
                  <a:schemeClr val="tx1"/>
                </a:solidFill>
                <a:latin typeface="+mn-lt"/>
              </a:defRPr>
            </a:lvl2pPr>
            <a:lvl3pPr marL="0" indent="0" algn="l">
              <a:lnSpc>
                <a:spcPct val="100000"/>
              </a:lnSpc>
              <a:spcBef>
                <a:spcPts val="0"/>
              </a:spcBef>
              <a:spcAft>
                <a:spcPts val="0"/>
              </a:spcAft>
              <a:buNone/>
              <a:defRPr sz="1764" b="0">
                <a:solidFill>
                  <a:schemeClr val="tx1"/>
                </a:solidFill>
                <a:latin typeface="+mn-lt"/>
              </a:defRPr>
            </a:lvl3pPr>
            <a:lvl4pPr marL="0" indent="0" algn="l">
              <a:lnSpc>
                <a:spcPct val="100000"/>
              </a:lnSpc>
              <a:spcBef>
                <a:spcPts val="0"/>
              </a:spcBef>
              <a:spcAft>
                <a:spcPts val="0"/>
              </a:spcAft>
              <a:buNone/>
              <a:defRPr sz="1764" b="0">
                <a:solidFill>
                  <a:schemeClr val="tx1"/>
                </a:solidFill>
                <a:latin typeface="+mn-lt"/>
              </a:defRPr>
            </a:lvl4pPr>
            <a:lvl5pPr marL="0" indent="0" algn="l">
              <a:lnSpc>
                <a:spcPct val="100000"/>
              </a:lnSpc>
              <a:spcBef>
                <a:spcPts val="0"/>
              </a:spcBef>
              <a:spcAft>
                <a:spcPts val="0"/>
              </a:spcAft>
              <a:buNone/>
              <a:defRPr sz="1764" b="0">
                <a:solidFill>
                  <a:schemeClr val="tx1"/>
                </a:solidFill>
                <a:latin typeface="+mn-lt"/>
              </a:defRPr>
            </a:lvl5pPr>
            <a:lvl6pPr marL="0" indent="0" algn="l">
              <a:lnSpc>
                <a:spcPct val="100000"/>
              </a:lnSpc>
              <a:spcBef>
                <a:spcPts val="0"/>
              </a:spcBef>
              <a:spcAft>
                <a:spcPts val="0"/>
              </a:spcAft>
              <a:buNone/>
              <a:defRPr sz="1764" b="0">
                <a:solidFill>
                  <a:schemeClr val="tx1"/>
                </a:solidFill>
                <a:latin typeface="+mn-lt"/>
              </a:defRPr>
            </a:lvl6pPr>
            <a:lvl7pPr marL="0" indent="0" algn="l">
              <a:lnSpc>
                <a:spcPct val="100000"/>
              </a:lnSpc>
              <a:spcBef>
                <a:spcPts val="0"/>
              </a:spcBef>
              <a:spcAft>
                <a:spcPts val="0"/>
              </a:spcAft>
              <a:buNone/>
              <a:defRPr sz="1764" b="0">
                <a:solidFill>
                  <a:schemeClr val="tx1"/>
                </a:solidFill>
                <a:latin typeface="+mn-lt"/>
              </a:defRPr>
            </a:lvl7pPr>
            <a:lvl8pPr marL="0" indent="0" algn="l">
              <a:lnSpc>
                <a:spcPct val="100000"/>
              </a:lnSpc>
              <a:spcBef>
                <a:spcPts val="0"/>
              </a:spcBef>
              <a:spcAft>
                <a:spcPts val="0"/>
              </a:spcAft>
              <a:buNone/>
              <a:defRPr sz="1764" b="0">
                <a:solidFill>
                  <a:schemeClr val="tx1"/>
                </a:solidFill>
                <a:latin typeface="+mn-lt"/>
              </a:defRPr>
            </a:lvl8pPr>
            <a:lvl9pPr marL="0" indent="0" algn="l">
              <a:lnSpc>
                <a:spcPct val="100000"/>
              </a:lnSpc>
              <a:spcBef>
                <a:spcPts val="0"/>
              </a:spcBef>
              <a:spcAft>
                <a:spcPts val="0"/>
              </a:spcAft>
              <a:buNone/>
              <a:defRPr sz="1764" b="0">
                <a:solidFill>
                  <a:schemeClr val="tx1"/>
                </a:solidFill>
                <a:latin typeface="+mn-lt"/>
              </a:defRPr>
            </a:lvl9pPr>
          </a:lstStyle>
          <a:p>
            <a:pPr lvl="0"/>
            <a:r>
              <a:rPr lang="de-DE" dirty="0"/>
              <a:t>Dachzeile</a:t>
            </a:r>
          </a:p>
        </p:txBody>
      </p:sp>
      <p:sp>
        <p:nvSpPr>
          <p:cNvPr id="15" name="Textplatzhalter 14"/>
          <p:cNvSpPr>
            <a:spLocks noGrp="1"/>
          </p:cNvSpPr>
          <p:nvPr>
            <p:ph type="body" sz="quarter" idx="10" hasCustomPrompt="1"/>
          </p:nvPr>
        </p:nvSpPr>
        <p:spPr bwMode="gray">
          <a:xfrm>
            <a:off x="387396" y="5266249"/>
            <a:ext cx="3951745" cy="1058473"/>
          </a:xfrm>
        </p:spPr>
        <p:txBody>
          <a:bodyPr/>
          <a:lstStyle>
            <a:lvl1pPr marL="0" indent="0">
              <a:spcBef>
                <a:spcPts val="0"/>
              </a:spcBef>
              <a:spcAft>
                <a:spcPts val="0"/>
              </a:spcAft>
              <a:buFont typeface="Arial" panose="020B0604020202020204" pitchFamily="34" charset="0"/>
              <a:buNone/>
              <a:defRPr sz="1764" b="0">
                <a:latin typeface="+mn-lt"/>
              </a:defRPr>
            </a:lvl1pPr>
            <a:lvl2pPr marL="0" indent="0">
              <a:spcBef>
                <a:spcPts val="0"/>
              </a:spcBef>
              <a:spcAft>
                <a:spcPts val="0"/>
              </a:spcAft>
              <a:buFont typeface="Arial" panose="020B0604020202020204" pitchFamily="34" charset="0"/>
              <a:buNone/>
              <a:defRPr sz="1764" b="0">
                <a:latin typeface="+mn-lt"/>
              </a:defRPr>
            </a:lvl2pPr>
            <a:lvl3pPr marL="0" indent="0">
              <a:spcBef>
                <a:spcPts val="0"/>
              </a:spcBef>
              <a:spcAft>
                <a:spcPts val="0"/>
              </a:spcAft>
              <a:buNone/>
              <a:defRPr sz="1764" b="0">
                <a:latin typeface="+mn-lt"/>
              </a:defRPr>
            </a:lvl3pPr>
            <a:lvl4pPr marL="0" indent="0">
              <a:spcBef>
                <a:spcPts val="0"/>
              </a:spcBef>
              <a:spcAft>
                <a:spcPts val="0"/>
              </a:spcAft>
              <a:buNone/>
              <a:defRPr sz="1764" b="0">
                <a:latin typeface="+mn-lt"/>
              </a:defRPr>
            </a:lvl4pPr>
            <a:lvl5pPr marL="0" indent="0">
              <a:spcBef>
                <a:spcPts val="0"/>
              </a:spcBef>
              <a:spcAft>
                <a:spcPts val="0"/>
              </a:spcAft>
              <a:buNone/>
              <a:defRPr sz="1764" b="0">
                <a:latin typeface="+mn-lt"/>
              </a:defRPr>
            </a:lvl5pPr>
            <a:lvl6pPr marL="0" indent="0">
              <a:buNone/>
              <a:defRPr sz="1764">
                <a:latin typeface="+mn-lt"/>
              </a:defRPr>
            </a:lvl6pPr>
            <a:lvl7pPr marL="0" indent="0">
              <a:buNone/>
              <a:defRPr sz="1764">
                <a:latin typeface="+mn-lt"/>
              </a:defRPr>
            </a:lvl7pPr>
            <a:lvl8pPr marL="0" indent="0">
              <a:buNone/>
              <a:defRPr sz="1764">
                <a:latin typeface="+mn-lt"/>
              </a:defRPr>
            </a:lvl8pPr>
            <a:lvl9pPr marL="0" indent="0">
              <a:buNone/>
              <a:defRPr sz="1764">
                <a:latin typeface="+mn-lt"/>
              </a:defRPr>
            </a:lvl9pPr>
          </a:lstStyle>
          <a:p>
            <a:pPr lvl="0"/>
            <a:r>
              <a:rPr lang="de-DE" dirty="0"/>
              <a:t>Zusatzinformation (Autor | Datum)</a:t>
            </a:r>
          </a:p>
          <a:p>
            <a:pPr lvl="1"/>
            <a:r>
              <a:rPr lang="de-DE" dirty="0"/>
              <a:t>Zweite Ebene</a:t>
            </a:r>
          </a:p>
        </p:txBody>
      </p:sp>
      <p:sp>
        <p:nvSpPr>
          <p:cNvPr id="21" name="Textplatzhalter 20"/>
          <p:cNvSpPr>
            <a:spLocks noGrp="1"/>
          </p:cNvSpPr>
          <p:nvPr>
            <p:ph type="body" sz="quarter" idx="11" hasCustomPrompt="1"/>
          </p:nvPr>
        </p:nvSpPr>
        <p:spPr bwMode="gray">
          <a:xfrm>
            <a:off x="1446994" y="396608"/>
            <a:ext cx="7126813" cy="705667"/>
          </a:xfrm>
        </p:spPr>
        <p:txBody>
          <a:bodyPr bIns="28800" anchor="b"/>
          <a:lstStyle>
            <a:lvl1pPr marL="0" indent="0">
              <a:lnSpc>
                <a:spcPct val="100000"/>
              </a:lnSpc>
              <a:spcBef>
                <a:spcPts val="0"/>
              </a:spcBef>
              <a:spcAft>
                <a:spcPts val="0"/>
              </a:spcAft>
              <a:buFont typeface="Arial" panose="020B0604020202020204" pitchFamily="34" charset="0"/>
              <a:buNone/>
              <a:defRPr b="0">
                <a:solidFill>
                  <a:schemeClr val="accent1"/>
                </a:solidFill>
                <a:latin typeface="+mn-lt"/>
              </a:defRPr>
            </a:lvl1pPr>
            <a:lvl2pPr marL="0" indent="0">
              <a:lnSpc>
                <a:spcPct val="100000"/>
              </a:lnSpc>
              <a:spcBef>
                <a:spcPts val="0"/>
              </a:spcBef>
              <a:spcAft>
                <a:spcPts val="0"/>
              </a:spcAft>
              <a:buFont typeface="Arial" panose="020B0604020202020204" pitchFamily="34" charset="0"/>
              <a:buNone/>
              <a:defRPr b="0">
                <a:solidFill>
                  <a:schemeClr val="accent1"/>
                </a:solidFill>
                <a:latin typeface="+mn-lt"/>
              </a:defRPr>
            </a:lvl2pPr>
            <a:lvl3pPr marL="0" indent="0">
              <a:lnSpc>
                <a:spcPct val="100000"/>
              </a:lnSpc>
              <a:spcBef>
                <a:spcPts val="0"/>
              </a:spcBef>
              <a:spcAft>
                <a:spcPts val="0"/>
              </a:spcAft>
              <a:buNone/>
              <a:defRPr b="0">
                <a:solidFill>
                  <a:schemeClr val="accent1"/>
                </a:solidFill>
                <a:latin typeface="+mn-lt"/>
              </a:defRPr>
            </a:lvl3pPr>
            <a:lvl4pPr marL="0" indent="0">
              <a:lnSpc>
                <a:spcPct val="100000"/>
              </a:lnSpc>
              <a:spcBef>
                <a:spcPts val="0"/>
              </a:spcBef>
              <a:spcAft>
                <a:spcPts val="0"/>
              </a:spcAft>
              <a:buNone/>
              <a:defRPr b="0">
                <a:solidFill>
                  <a:schemeClr val="accent1"/>
                </a:solidFill>
                <a:latin typeface="+mn-lt"/>
              </a:defRPr>
            </a:lvl4pPr>
            <a:lvl5pPr marL="0" indent="0">
              <a:lnSpc>
                <a:spcPct val="100000"/>
              </a:lnSpc>
              <a:spcBef>
                <a:spcPts val="0"/>
              </a:spcBef>
              <a:spcAft>
                <a:spcPts val="0"/>
              </a:spcAft>
              <a:buNone/>
              <a:defRPr b="0">
                <a:solidFill>
                  <a:schemeClr val="accent1"/>
                </a:solidFill>
                <a:latin typeface="+mn-lt"/>
              </a:defRPr>
            </a:lvl5pPr>
            <a:lvl6pPr marL="0" indent="0">
              <a:lnSpc>
                <a:spcPct val="100000"/>
              </a:lnSpc>
              <a:spcBef>
                <a:spcPts val="0"/>
              </a:spcBef>
              <a:spcAft>
                <a:spcPts val="0"/>
              </a:spcAft>
              <a:buNone/>
              <a:defRPr b="0">
                <a:solidFill>
                  <a:schemeClr val="accent1"/>
                </a:solidFill>
                <a:latin typeface="+mn-lt"/>
              </a:defRPr>
            </a:lvl6pPr>
            <a:lvl7pPr marL="0" indent="0">
              <a:lnSpc>
                <a:spcPct val="100000"/>
              </a:lnSpc>
              <a:spcBef>
                <a:spcPts val="0"/>
              </a:spcBef>
              <a:spcAft>
                <a:spcPts val="0"/>
              </a:spcAft>
              <a:buNone/>
              <a:defRPr b="0">
                <a:solidFill>
                  <a:schemeClr val="accent1"/>
                </a:solidFill>
                <a:latin typeface="+mn-lt"/>
              </a:defRPr>
            </a:lvl7pPr>
            <a:lvl8pPr marL="0" indent="0">
              <a:lnSpc>
                <a:spcPct val="100000"/>
              </a:lnSpc>
              <a:spcBef>
                <a:spcPts val="0"/>
              </a:spcBef>
              <a:spcAft>
                <a:spcPts val="0"/>
              </a:spcAft>
              <a:buNone/>
              <a:defRPr b="0">
                <a:solidFill>
                  <a:schemeClr val="accent1"/>
                </a:solidFill>
                <a:latin typeface="+mn-lt"/>
              </a:defRPr>
            </a:lvl8pPr>
            <a:lvl9pPr marL="0" indent="0">
              <a:lnSpc>
                <a:spcPct val="100000"/>
              </a:lnSpc>
              <a:spcBef>
                <a:spcPts val="0"/>
              </a:spcBef>
              <a:spcAft>
                <a:spcPts val="0"/>
              </a:spcAft>
              <a:buNone/>
              <a:defRPr b="0">
                <a:solidFill>
                  <a:schemeClr val="accent1"/>
                </a:solidFill>
                <a:latin typeface="+mn-lt"/>
              </a:defRPr>
            </a:lvl9pPr>
          </a:lstStyle>
          <a:p>
            <a:pPr lvl="0"/>
            <a:r>
              <a:rPr lang="de-DE" dirty="0"/>
              <a:t>Klinik, Institut, Geschäftsbereich</a:t>
            </a:r>
          </a:p>
        </p:txBody>
      </p:sp>
      <p:sp>
        <p:nvSpPr>
          <p:cNvPr id="10" name="Textplatzhalter 9"/>
          <p:cNvSpPr>
            <a:spLocks noGrp="1"/>
          </p:cNvSpPr>
          <p:nvPr>
            <p:ph type="body" sz="quarter" idx="13" hasCustomPrompt="1"/>
          </p:nvPr>
        </p:nvSpPr>
        <p:spPr bwMode="gray">
          <a:xfrm>
            <a:off x="387639" y="396608"/>
            <a:ext cx="860863" cy="917367"/>
          </a:xfrm>
          <a:blipFill>
            <a:blip r:embed="rId2"/>
            <a:stretch>
              <a:fillRect/>
            </a:stretch>
          </a:blipFill>
        </p:spPr>
        <p:txBody>
          <a:bodyPr/>
          <a:lstStyle>
            <a:lvl1pPr marL="0" indent="0">
              <a:lnSpc>
                <a:spcPct val="100000"/>
              </a:lnSpc>
              <a:spcBef>
                <a:spcPts val="0"/>
              </a:spcBef>
              <a:spcAft>
                <a:spcPts val="0"/>
              </a:spcAft>
              <a:buFont typeface="Arial" panose="020B0604020202020204" pitchFamily="34" charset="0"/>
              <a:buNone/>
              <a:defRPr sz="100" b="0">
                <a:solidFill>
                  <a:schemeClr val="bg1"/>
                </a:solidFill>
              </a:defRPr>
            </a:lvl1pPr>
            <a:lvl2pPr marL="0" indent="0">
              <a:lnSpc>
                <a:spcPct val="100000"/>
              </a:lnSpc>
              <a:spcBef>
                <a:spcPts val="0"/>
              </a:spcBef>
              <a:spcAft>
                <a:spcPts val="0"/>
              </a:spcAft>
              <a:buFont typeface="Arial" panose="020B0604020202020204" pitchFamily="34" charset="0"/>
              <a:buNone/>
              <a:defRPr sz="100" b="0">
                <a:solidFill>
                  <a:schemeClr val="bg1"/>
                </a:solidFill>
              </a:defRPr>
            </a:lvl2pPr>
            <a:lvl3pPr marL="0" indent="0">
              <a:lnSpc>
                <a:spcPct val="100000"/>
              </a:lnSpc>
              <a:spcBef>
                <a:spcPts val="0"/>
              </a:spcBef>
              <a:spcAft>
                <a:spcPts val="0"/>
              </a:spcAft>
              <a:buNone/>
              <a:defRPr sz="100" b="0">
                <a:solidFill>
                  <a:schemeClr val="bg1"/>
                </a:solidFill>
              </a:defRPr>
            </a:lvl3pPr>
            <a:lvl4pPr marL="0" indent="0">
              <a:lnSpc>
                <a:spcPct val="100000"/>
              </a:lnSpc>
              <a:spcBef>
                <a:spcPts val="0"/>
              </a:spcBef>
              <a:spcAft>
                <a:spcPts val="0"/>
              </a:spcAft>
              <a:buNone/>
              <a:defRPr sz="100" b="0">
                <a:solidFill>
                  <a:schemeClr val="bg1"/>
                </a:solidFill>
              </a:defRPr>
            </a:lvl4pPr>
            <a:lvl5pPr marL="0" indent="0">
              <a:lnSpc>
                <a:spcPct val="100000"/>
              </a:lnSpc>
              <a:spcBef>
                <a:spcPts val="0"/>
              </a:spcBef>
              <a:spcAft>
                <a:spcPts val="0"/>
              </a:spcAft>
              <a:buNone/>
              <a:defRPr sz="100" b="0">
                <a:solidFill>
                  <a:schemeClr val="bg1"/>
                </a:solidFill>
              </a:defRPr>
            </a:lvl5pPr>
            <a:lvl6pPr marL="0" indent="0">
              <a:lnSpc>
                <a:spcPct val="100000"/>
              </a:lnSpc>
              <a:spcBef>
                <a:spcPts val="0"/>
              </a:spcBef>
              <a:spcAft>
                <a:spcPts val="0"/>
              </a:spcAft>
              <a:buNone/>
              <a:defRPr sz="100" b="0">
                <a:solidFill>
                  <a:schemeClr val="bg1"/>
                </a:solidFill>
              </a:defRPr>
            </a:lvl6pPr>
            <a:lvl7pPr marL="0" indent="0">
              <a:lnSpc>
                <a:spcPct val="100000"/>
              </a:lnSpc>
              <a:spcBef>
                <a:spcPts val="0"/>
              </a:spcBef>
              <a:spcAft>
                <a:spcPts val="0"/>
              </a:spcAft>
              <a:buNone/>
              <a:defRPr sz="100" b="0">
                <a:solidFill>
                  <a:schemeClr val="bg1"/>
                </a:solidFill>
              </a:defRPr>
            </a:lvl7pPr>
            <a:lvl8pPr marL="0" indent="0">
              <a:lnSpc>
                <a:spcPct val="100000"/>
              </a:lnSpc>
              <a:spcBef>
                <a:spcPts val="0"/>
              </a:spcBef>
              <a:spcAft>
                <a:spcPts val="0"/>
              </a:spcAft>
              <a:buNone/>
              <a:defRPr sz="100" b="0">
                <a:solidFill>
                  <a:schemeClr val="bg1"/>
                </a:solidFill>
              </a:defRPr>
            </a:lvl8pPr>
            <a:lvl9pPr marL="0" indent="0">
              <a:lnSpc>
                <a:spcPct val="100000"/>
              </a:lnSpc>
              <a:spcBef>
                <a:spcPts val="0"/>
              </a:spcBef>
              <a:spcAft>
                <a:spcPts val="0"/>
              </a:spcAft>
              <a:buNone/>
              <a:defRPr sz="100" b="0">
                <a:solidFill>
                  <a:schemeClr val="bg1"/>
                </a:solidFill>
              </a:defRPr>
            </a:lvl9pPr>
          </a:lstStyle>
          <a:p>
            <a:pPr lvl="0"/>
            <a:r>
              <a:rPr lang="de-DE" dirty="0"/>
              <a:t> </a:t>
            </a:r>
          </a:p>
        </p:txBody>
      </p:sp>
      <p:sp>
        <p:nvSpPr>
          <p:cNvPr id="13" name="Rechteck 12"/>
          <p:cNvSpPr/>
          <p:nvPr userDrawn="1"/>
        </p:nvSpPr>
        <p:spPr bwMode="gray">
          <a:xfrm>
            <a:off x="1" y="3360737"/>
            <a:ext cx="8961437" cy="705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960" dirty="0"/>
          </a:p>
        </p:txBody>
      </p:sp>
      <p:pic>
        <p:nvPicPr>
          <p:cNvPr id="1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gray">
          <a:xfrm>
            <a:off x="6668399" y="5974473"/>
            <a:ext cx="1905188" cy="491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08745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13986801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3653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47675" y="268288"/>
            <a:ext cx="2947988" cy="1138237"/>
          </a:xfrm>
        </p:spPr>
        <p:txBody>
          <a:bodyPr anchor="b"/>
          <a:lstStyle>
            <a:lvl1pPr algn="l">
              <a:defRPr sz="2000" b="1"/>
            </a:lvl1pPr>
          </a:lstStyle>
          <a:p>
            <a:r>
              <a:rPr lang="de-DE"/>
              <a:t>Mastertitelformat bearbeiten</a:t>
            </a:r>
          </a:p>
        </p:txBody>
      </p:sp>
      <p:sp>
        <p:nvSpPr>
          <p:cNvPr id="3" name="Inhaltsplatzhalter 2"/>
          <p:cNvSpPr>
            <a:spLocks noGrp="1"/>
          </p:cNvSpPr>
          <p:nvPr>
            <p:ph idx="1"/>
          </p:nvPr>
        </p:nvSpPr>
        <p:spPr>
          <a:xfrm>
            <a:off x="3503613" y="268288"/>
            <a:ext cx="5010150" cy="57356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47675" y="1406525"/>
            <a:ext cx="2947988" cy="4597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Tree>
    <p:extLst>
      <p:ext uri="{BB962C8B-B14F-4D97-AF65-F5344CB8AC3E}">
        <p14:creationId xmlns:p14="http://schemas.microsoft.com/office/powerpoint/2010/main" val="17151296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55775" y="4705350"/>
            <a:ext cx="5376863" cy="555625"/>
          </a:xfrm>
        </p:spPr>
        <p:txBody>
          <a:bodyPr anchor="b"/>
          <a:lstStyle>
            <a:lvl1pPr algn="l">
              <a:defRPr sz="2000" b="1"/>
            </a:lvl1pPr>
          </a:lstStyle>
          <a:p>
            <a:r>
              <a:rPr lang="de-DE"/>
              <a:t>Mastertitelformat bearbeiten</a:t>
            </a:r>
          </a:p>
        </p:txBody>
      </p:sp>
      <p:sp>
        <p:nvSpPr>
          <p:cNvPr id="3" name="Bildplatzhalter 2"/>
          <p:cNvSpPr>
            <a:spLocks noGrp="1"/>
          </p:cNvSpPr>
          <p:nvPr>
            <p:ph type="pic" idx="1"/>
          </p:nvPr>
        </p:nvSpPr>
        <p:spPr>
          <a:xfrm>
            <a:off x="1755775" y="600075"/>
            <a:ext cx="5376863" cy="4033838"/>
          </a:xfrm>
        </p:spPr>
        <p:txBody>
          <a:bodyPr lIns="89611" tIns="44806" rIns="89611" bIns="44806"/>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55775" y="5260975"/>
            <a:ext cx="5376863" cy="7889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Tree>
    <p:extLst>
      <p:ext uri="{BB962C8B-B14F-4D97-AF65-F5344CB8AC3E}">
        <p14:creationId xmlns:p14="http://schemas.microsoft.com/office/powerpoint/2010/main" val="10241672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8287625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21475" y="327025"/>
            <a:ext cx="2239963" cy="6208713"/>
          </a:xfrm>
        </p:spPr>
        <p:txBody>
          <a:bodyPr vert="eaVert"/>
          <a:lstStyle/>
          <a:p>
            <a:r>
              <a:rPr lang="de-DE"/>
              <a:t>Mastertitelformat bearbeiten</a:t>
            </a:r>
          </a:p>
        </p:txBody>
      </p:sp>
      <p:sp>
        <p:nvSpPr>
          <p:cNvPr id="3" name="Vertikaler Textplatzhalter 2"/>
          <p:cNvSpPr>
            <a:spLocks noGrp="1"/>
          </p:cNvSpPr>
          <p:nvPr>
            <p:ph type="body" orient="vert" idx="1"/>
          </p:nvPr>
        </p:nvSpPr>
        <p:spPr>
          <a:xfrm>
            <a:off x="0" y="327025"/>
            <a:ext cx="6569075" cy="6208713"/>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8558144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72108" y="2088014"/>
            <a:ext cx="7617222" cy="1440761"/>
          </a:xfrm>
        </p:spPr>
        <p:txBody>
          <a:bodyPr/>
          <a:lstStyle/>
          <a:p>
            <a:r>
              <a:rPr lang="de-DE"/>
              <a:t>Titelmasterformat durch Klicken bearbeiten</a:t>
            </a:r>
          </a:p>
        </p:txBody>
      </p:sp>
      <p:sp>
        <p:nvSpPr>
          <p:cNvPr id="3" name="Untertitel 2"/>
          <p:cNvSpPr>
            <a:spLocks noGrp="1"/>
          </p:cNvSpPr>
          <p:nvPr>
            <p:ph type="subTitle" idx="1"/>
          </p:nvPr>
        </p:nvSpPr>
        <p:spPr>
          <a:xfrm>
            <a:off x="1344216" y="3808836"/>
            <a:ext cx="6273007" cy="1717710"/>
          </a:xfrm>
        </p:spPr>
        <p:txBody>
          <a:bodyPr/>
          <a:lstStyle>
            <a:lvl1pPr marL="0" indent="0" algn="ctr">
              <a:buNone/>
              <a:defRPr/>
            </a:lvl1pPr>
            <a:lvl2pPr marL="448056" indent="0" algn="ctr">
              <a:buNone/>
              <a:defRPr/>
            </a:lvl2pPr>
            <a:lvl3pPr marL="896112" indent="0" algn="ctr">
              <a:buNone/>
              <a:defRPr/>
            </a:lvl3pPr>
            <a:lvl4pPr marL="1344168" indent="0" algn="ctr">
              <a:buNone/>
              <a:defRPr/>
            </a:lvl4pPr>
            <a:lvl5pPr marL="1792224" indent="0" algn="ctr">
              <a:buNone/>
              <a:defRPr/>
            </a:lvl5pPr>
            <a:lvl6pPr marL="2240280" indent="0" algn="ctr">
              <a:buNone/>
              <a:defRPr/>
            </a:lvl6pPr>
            <a:lvl7pPr marL="2688336" indent="0" algn="ctr">
              <a:buNone/>
              <a:defRPr/>
            </a:lvl7pPr>
            <a:lvl8pPr marL="3136392" indent="0" algn="ctr">
              <a:buNone/>
              <a:defRPr/>
            </a:lvl8pPr>
            <a:lvl9pPr marL="3584448" indent="0" algn="ctr">
              <a:buNone/>
              <a:defRPr/>
            </a:lvl9pPr>
          </a:lstStyle>
          <a:p>
            <a:r>
              <a:rPr lang="de-DE"/>
              <a:t>Formatvorlage des Untertitelmasters durch Klicken bearbeiten</a:t>
            </a:r>
          </a:p>
        </p:txBody>
      </p:sp>
      <p:sp>
        <p:nvSpPr>
          <p:cNvPr id="4" name="Datumsplatzhalter 27"/>
          <p:cNvSpPr>
            <a:spLocks noGrp="1"/>
          </p:cNvSpPr>
          <p:nvPr>
            <p:ph type="dt" sz="half" idx="10"/>
          </p:nvPr>
        </p:nvSpPr>
        <p:spPr/>
        <p:txBody>
          <a:bodyPr/>
          <a:lstStyle>
            <a:lvl1pPr>
              <a:defRPr/>
            </a:lvl1pPr>
          </a:lstStyle>
          <a:p>
            <a:pPr>
              <a:defRPr/>
            </a:pPr>
            <a:r>
              <a:rPr lang="de-DE"/>
              <a:t>Francesca Bohn</a:t>
            </a:r>
            <a:endParaRPr lang="en-US"/>
          </a:p>
        </p:txBody>
      </p:sp>
      <p:sp>
        <p:nvSpPr>
          <p:cNvPr id="5" name="Fußzeilenplatzhalter 16"/>
          <p:cNvSpPr>
            <a:spLocks noGrp="1"/>
          </p:cNvSpPr>
          <p:nvPr>
            <p:ph type="ftr" sz="quarter" idx="11"/>
          </p:nvPr>
        </p:nvSpPr>
        <p:spPr/>
        <p:txBody>
          <a:bodyPr/>
          <a:lstStyle>
            <a:lvl1pPr>
              <a:defRPr/>
            </a:lvl1pPr>
          </a:lstStyle>
          <a:p>
            <a:pPr>
              <a:defRPr/>
            </a:pPr>
            <a:r>
              <a:rPr lang="en-US"/>
              <a:t>Metacognitive Therapy (MCT+)</a:t>
            </a:r>
          </a:p>
        </p:txBody>
      </p:sp>
      <p:sp>
        <p:nvSpPr>
          <p:cNvPr id="6" name="Foliennummernplatzhalter 28"/>
          <p:cNvSpPr>
            <a:spLocks noGrp="1"/>
          </p:cNvSpPr>
          <p:nvPr>
            <p:ph type="sldNum" sz="quarter" idx="12"/>
          </p:nvPr>
        </p:nvSpPr>
        <p:spPr/>
        <p:txBody>
          <a:bodyPr/>
          <a:lstStyle>
            <a:lvl1pPr>
              <a:defRPr/>
            </a:lvl1pPr>
          </a:lstStyle>
          <a:p>
            <a:pPr>
              <a:defRPr/>
            </a:pPr>
            <a:fld id="{9365A5C2-C62F-4B76-9C63-7A957187538A}" type="slidenum">
              <a:rPr lang="en-US"/>
              <a:pPr>
                <a:defRPr/>
              </a:pPr>
              <a:t>‹#›</a:t>
            </a:fld>
            <a:endParaRPr lang="en-US"/>
          </a:p>
        </p:txBody>
      </p:sp>
    </p:spTree>
    <p:extLst>
      <p:ext uri="{BB962C8B-B14F-4D97-AF65-F5344CB8AC3E}">
        <p14:creationId xmlns:p14="http://schemas.microsoft.com/office/powerpoint/2010/main" val="35195734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27"/>
          <p:cNvSpPr>
            <a:spLocks noGrp="1"/>
          </p:cNvSpPr>
          <p:nvPr>
            <p:ph type="dt" sz="half" idx="10"/>
          </p:nvPr>
        </p:nvSpPr>
        <p:spPr/>
        <p:txBody>
          <a:bodyPr/>
          <a:lstStyle>
            <a:lvl1pPr>
              <a:defRPr/>
            </a:lvl1pPr>
          </a:lstStyle>
          <a:p>
            <a:pPr>
              <a:defRPr/>
            </a:pPr>
            <a:r>
              <a:rPr lang="de-DE"/>
              <a:t>Francesca Bohn</a:t>
            </a:r>
            <a:endParaRPr lang="en-US"/>
          </a:p>
        </p:txBody>
      </p:sp>
      <p:sp>
        <p:nvSpPr>
          <p:cNvPr id="5" name="Fußzeilenplatzhalter 16"/>
          <p:cNvSpPr>
            <a:spLocks noGrp="1"/>
          </p:cNvSpPr>
          <p:nvPr>
            <p:ph type="ftr" sz="quarter" idx="11"/>
          </p:nvPr>
        </p:nvSpPr>
        <p:spPr/>
        <p:txBody>
          <a:bodyPr/>
          <a:lstStyle>
            <a:lvl1pPr>
              <a:defRPr/>
            </a:lvl1pPr>
          </a:lstStyle>
          <a:p>
            <a:pPr>
              <a:defRPr/>
            </a:pPr>
            <a:r>
              <a:rPr lang="en-US"/>
              <a:t>Metacognitive Therapy (MCT+)</a:t>
            </a:r>
          </a:p>
        </p:txBody>
      </p:sp>
      <p:sp>
        <p:nvSpPr>
          <p:cNvPr id="6" name="Foliennummernplatzhalter 28"/>
          <p:cNvSpPr>
            <a:spLocks noGrp="1"/>
          </p:cNvSpPr>
          <p:nvPr>
            <p:ph type="sldNum" sz="quarter" idx="12"/>
          </p:nvPr>
        </p:nvSpPr>
        <p:spPr/>
        <p:txBody>
          <a:bodyPr/>
          <a:lstStyle>
            <a:lvl1pPr>
              <a:defRPr/>
            </a:lvl1pPr>
          </a:lstStyle>
          <a:p>
            <a:pPr>
              <a:defRPr/>
            </a:pPr>
            <a:fld id="{9B3777CB-8E0B-4802-BD8E-6E2923E4A9C0}" type="slidenum">
              <a:rPr lang="en-US"/>
              <a:pPr>
                <a:defRPr/>
              </a:pPr>
              <a:t>‹#›</a:t>
            </a:fld>
            <a:endParaRPr lang="en-US"/>
          </a:p>
        </p:txBody>
      </p:sp>
    </p:spTree>
    <p:extLst>
      <p:ext uri="{BB962C8B-B14F-4D97-AF65-F5344CB8AC3E}">
        <p14:creationId xmlns:p14="http://schemas.microsoft.com/office/powerpoint/2010/main" val="4240431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07892" y="4319170"/>
            <a:ext cx="7617222" cy="1334960"/>
          </a:xfrm>
        </p:spPr>
        <p:txBody>
          <a:bodyPr anchor="t"/>
          <a:lstStyle>
            <a:lvl1pPr algn="l">
              <a:defRPr sz="3920" b="1" cap="all"/>
            </a:lvl1pPr>
          </a:lstStyle>
          <a:p>
            <a:r>
              <a:rPr lang="de-DE"/>
              <a:t>Titelmasterformat durch Klicken bearbeiten</a:t>
            </a:r>
          </a:p>
        </p:txBody>
      </p:sp>
      <p:sp>
        <p:nvSpPr>
          <p:cNvPr id="3" name="Textplatzhalter 2"/>
          <p:cNvSpPr>
            <a:spLocks noGrp="1"/>
          </p:cNvSpPr>
          <p:nvPr>
            <p:ph type="body" idx="1"/>
          </p:nvPr>
        </p:nvSpPr>
        <p:spPr>
          <a:xfrm>
            <a:off x="707892" y="2848848"/>
            <a:ext cx="7617222" cy="1470322"/>
          </a:xfrm>
        </p:spPr>
        <p:txBody>
          <a:bodyPr anchor="b"/>
          <a:lstStyle>
            <a:lvl1pPr marL="0" indent="0">
              <a:buNone/>
              <a:defRPr sz="1960"/>
            </a:lvl1pPr>
            <a:lvl2pPr marL="448056" indent="0">
              <a:buNone/>
              <a:defRPr sz="1764"/>
            </a:lvl2pPr>
            <a:lvl3pPr marL="896112" indent="0">
              <a:buNone/>
              <a:defRPr sz="1568"/>
            </a:lvl3pPr>
            <a:lvl4pPr marL="1344168" indent="0">
              <a:buNone/>
              <a:defRPr sz="1372"/>
            </a:lvl4pPr>
            <a:lvl5pPr marL="1792224" indent="0">
              <a:buNone/>
              <a:defRPr sz="1372"/>
            </a:lvl5pPr>
            <a:lvl6pPr marL="2240280" indent="0">
              <a:buNone/>
              <a:defRPr sz="1372"/>
            </a:lvl6pPr>
            <a:lvl7pPr marL="2688336" indent="0">
              <a:buNone/>
              <a:defRPr sz="1372"/>
            </a:lvl7pPr>
            <a:lvl8pPr marL="3136392" indent="0">
              <a:buNone/>
              <a:defRPr sz="1372"/>
            </a:lvl8pPr>
            <a:lvl9pPr marL="3584448" indent="0">
              <a:buNone/>
              <a:defRPr sz="1372"/>
            </a:lvl9pPr>
          </a:lstStyle>
          <a:p>
            <a:pPr lvl="0"/>
            <a:r>
              <a:rPr lang="de-DE"/>
              <a:t>Textmasterformat bearbeiten</a:t>
            </a:r>
          </a:p>
        </p:txBody>
      </p:sp>
      <p:sp>
        <p:nvSpPr>
          <p:cNvPr id="4" name="Datumsplatzhalter 27"/>
          <p:cNvSpPr>
            <a:spLocks noGrp="1"/>
          </p:cNvSpPr>
          <p:nvPr>
            <p:ph type="dt" sz="half" idx="10"/>
          </p:nvPr>
        </p:nvSpPr>
        <p:spPr/>
        <p:txBody>
          <a:bodyPr/>
          <a:lstStyle>
            <a:lvl1pPr>
              <a:defRPr/>
            </a:lvl1pPr>
          </a:lstStyle>
          <a:p>
            <a:pPr>
              <a:defRPr/>
            </a:pPr>
            <a:r>
              <a:rPr lang="de-DE"/>
              <a:t>Francesca Bohn</a:t>
            </a:r>
            <a:endParaRPr lang="en-US"/>
          </a:p>
        </p:txBody>
      </p:sp>
      <p:sp>
        <p:nvSpPr>
          <p:cNvPr id="5" name="Fußzeilenplatzhalter 16"/>
          <p:cNvSpPr>
            <a:spLocks noGrp="1"/>
          </p:cNvSpPr>
          <p:nvPr>
            <p:ph type="ftr" sz="quarter" idx="11"/>
          </p:nvPr>
        </p:nvSpPr>
        <p:spPr/>
        <p:txBody>
          <a:bodyPr/>
          <a:lstStyle>
            <a:lvl1pPr>
              <a:defRPr/>
            </a:lvl1pPr>
          </a:lstStyle>
          <a:p>
            <a:pPr>
              <a:defRPr/>
            </a:pPr>
            <a:r>
              <a:rPr lang="en-US"/>
              <a:t>Metacognitive Therapy (MCT+)</a:t>
            </a:r>
          </a:p>
        </p:txBody>
      </p:sp>
      <p:sp>
        <p:nvSpPr>
          <p:cNvPr id="6" name="Foliennummernplatzhalter 28"/>
          <p:cNvSpPr>
            <a:spLocks noGrp="1"/>
          </p:cNvSpPr>
          <p:nvPr>
            <p:ph type="sldNum" sz="quarter" idx="12"/>
          </p:nvPr>
        </p:nvSpPr>
        <p:spPr/>
        <p:txBody>
          <a:bodyPr/>
          <a:lstStyle>
            <a:lvl1pPr>
              <a:defRPr/>
            </a:lvl1pPr>
          </a:lstStyle>
          <a:p>
            <a:pPr>
              <a:defRPr/>
            </a:pPr>
            <a:fld id="{CE1F7B83-E6EF-4F0A-A81F-819802AF4350}" type="slidenum">
              <a:rPr lang="en-US"/>
              <a:pPr>
                <a:defRPr/>
              </a:pPr>
              <a:t>‹#›</a:t>
            </a:fld>
            <a:endParaRPr lang="en-US"/>
          </a:p>
        </p:txBody>
      </p:sp>
    </p:spTree>
    <p:extLst>
      <p:ext uri="{BB962C8B-B14F-4D97-AF65-F5344CB8AC3E}">
        <p14:creationId xmlns:p14="http://schemas.microsoft.com/office/powerpoint/2010/main" val="886755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301826" y="2654360"/>
            <a:ext cx="4107326" cy="4507434"/>
          </a:xfrm>
        </p:spPr>
        <p:txBody>
          <a:bodyPr/>
          <a:lstStyle>
            <a:lvl1pPr>
              <a:defRPr sz="2744"/>
            </a:lvl1pPr>
            <a:lvl2pPr>
              <a:defRPr sz="2352"/>
            </a:lvl2pPr>
            <a:lvl3pPr>
              <a:defRPr sz="1960"/>
            </a:lvl3pPr>
            <a:lvl4pPr>
              <a:defRPr sz="1764"/>
            </a:lvl4pPr>
            <a:lvl5pPr>
              <a:defRPr sz="1764"/>
            </a:lvl5pPr>
            <a:lvl6pPr>
              <a:defRPr sz="1764"/>
            </a:lvl6pPr>
            <a:lvl7pPr>
              <a:defRPr sz="1764"/>
            </a:lvl7pPr>
            <a:lvl8pPr>
              <a:defRPr sz="1764"/>
            </a:lvl8pPr>
            <a:lvl9pPr>
              <a:defRPr sz="1764"/>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558509" y="2654360"/>
            <a:ext cx="4107326" cy="4507434"/>
          </a:xfrm>
        </p:spPr>
        <p:txBody>
          <a:bodyPr/>
          <a:lstStyle>
            <a:lvl1pPr>
              <a:defRPr sz="2744"/>
            </a:lvl1pPr>
            <a:lvl2pPr>
              <a:defRPr sz="2352"/>
            </a:lvl2pPr>
            <a:lvl3pPr>
              <a:defRPr sz="1960"/>
            </a:lvl3pPr>
            <a:lvl4pPr>
              <a:defRPr sz="1764"/>
            </a:lvl4pPr>
            <a:lvl5pPr>
              <a:defRPr sz="1764"/>
            </a:lvl5pPr>
            <a:lvl6pPr>
              <a:defRPr sz="1764"/>
            </a:lvl6pPr>
            <a:lvl7pPr>
              <a:defRPr sz="1764"/>
            </a:lvl7pPr>
            <a:lvl8pPr>
              <a:defRPr sz="1764"/>
            </a:lvl8pPr>
            <a:lvl9pPr>
              <a:defRPr sz="1764"/>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27"/>
          <p:cNvSpPr>
            <a:spLocks noGrp="1"/>
          </p:cNvSpPr>
          <p:nvPr>
            <p:ph type="dt" sz="half" idx="10"/>
          </p:nvPr>
        </p:nvSpPr>
        <p:spPr/>
        <p:txBody>
          <a:bodyPr/>
          <a:lstStyle>
            <a:lvl1pPr>
              <a:defRPr/>
            </a:lvl1pPr>
          </a:lstStyle>
          <a:p>
            <a:pPr>
              <a:defRPr/>
            </a:pPr>
            <a:r>
              <a:rPr lang="de-DE"/>
              <a:t>Francesca Bohn</a:t>
            </a:r>
            <a:endParaRPr lang="en-US"/>
          </a:p>
        </p:txBody>
      </p:sp>
      <p:sp>
        <p:nvSpPr>
          <p:cNvPr id="6" name="Fußzeilenplatzhalter 16"/>
          <p:cNvSpPr>
            <a:spLocks noGrp="1"/>
          </p:cNvSpPr>
          <p:nvPr>
            <p:ph type="ftr" sz="quarter" idx="11"/>
          </p:nvPr>
        </p:nvSpPr>
        <p:spPr/>
        <p:txBody>
          <a:bodyPr/>
          <a:lstStyle>
            <a:lvl1pPr>
              <a:defRPr/>
            </a:lvl1pPr>
          </a:lstStyle>
          <a:p>
            <a:pPr>
              <a:defRPr/>
            </a:pPr>
            <a:r>
              <a:rPr lang="en-US"/>
              <a:t>Metacognitive Therapy (MCT+)</a:t>
            </a:r>
          </a:p>
        </p:txBody>
      </p:sp>
      <p:sp>
        <p:nvSpPr>
          <p:cNvPr id="7" name="Foliennummernplatzhalter 28"/>
          <p:cNvSpPr>
            <a:spLocks noGrp="1"/>
          </p:cNvSpPr>
          <p:nvPr>
            <p:ph type="sldNum" sz="quarter" idx="12"/>
          </p:nvPr>
        </p:nvSpPr>
        <p:spPr/>
        <p:txBody>
          <a:bodyPr/>
          <a:lstStyle>
            <a:lvl1pPr>
              <a:defRPr/>
            </a:lvl1pPr>
          </a:lstStyle>
          <a:p>
            <a:pPr>
              <a:defRPr/>
            </a:pPr>
            <a:fld id="{07398315-6525-4D1B-8029-1BD5C5D49D63}" type="slidenum">
              <a:rPr lang="en-US"/>
              <a:pPr>
                <a:defRPr/>
              </a:pPr>
              <a:t>‹#›</a:t>
            </a:fld>
            <a:endParaRPr lang="en-US"/>
          </a:p>
        </p:txBody>
      </p:sp>
    </p:spTree>
    <p:extLst>
      <p:ext uri="{BB962C8B-B14F-4D97-AF65-F5344CB8AC3E}">
        <p14:creationId xmlns:p14="http://schemas.microsoft.com/office/powerpoint/2010/main" val="542505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variables Bild 2)">
    <p:spTree>
      <p:nvGrpSpPr>
        <p:cNvPr id="1" name=""/>
        <p:cNvGrpSpPr/>
        <p:nvPr/>
      </p:nvGrpSpPr>
      <p:grpSpPr>
        <a:xfrm>
          <a:off x="0" y="0"/>
          <a:ext cx="0" cy="0"/>
          <a:chOff x="0" y="0"/>
          <a:chExt cx="0" cy="0"/>
        </a:xfrm>
      </p:grpSpPr>
      <p:sp>
        <p:nvSpPr>
          <p:cNvPr id="5" name="Bildplatzhalter 4"/>
          <p:cNvSpPr>
            <a:spLocks noGrp="1"/>
          </p:cNvSpPr>
          <p:nvPr>
            <p:ph type="pic" sz="quarter" idx="12" hasCustomPrompt="1"/>
          </p:nvPr>
        </p:nvSpPr>
        <p:spPr bwMode="gray">
          <a:xfrm>
            <a:off x="0" y="0"/>
            <a:ext cx="8961441" cy="5125125"/>
          </a:xfrm>
          <a:solidFill>
            <a:srgbClr val="E6E7E8"/>
          </a:solidFill>
        </p:spPr>
        <p:txBody>
          <a:bodyPr lIns="4932000" tIns="0" rIns="0" bIns="0" anchor="ctr"/>
          <a:lstStyle>
            <a:lvl1pPr algn="l">
              <a:spcBef>
                <a:spcPts val="0"/>
              </a:spcBef>
              <a:defRPr sz="980" b="0" i="0" baseline="0">
                <a:solidFill>
                  <a:schemeClr val="tx1"/>
                </a:solidFill>
              </a:defRPr>
            </a:lvl1pPr>
          </a:lstStyle>
          <a:p>
            <a:r>
              <a:rPr lang="de-DE" dirty="0"/>
              <a:t>Fügen Sie über Klick auf das Icon ein Bild in den Platzhalter ein. </a:t>
            </a:r>
            <a:br>
              <a:rPr lang="de-DE" dirty="0"/>
            </a:br>
            <a:r>
              <a:rPr lang="de-DE" dirty="0"/>
              <a:t>Achten Sie hierbei darauf, ein Bild zu wählen, auf welchem </a:t>
            </a:r>
            <a:br>
              <a:rPr lang="de-DE" dirty="0"/>
            </a:br>
            <a:r>
              <a:rPr lang="de-DE" dirty="0"/>
              <a:t>das Logo mit der Unterzeile noch gut zu erkennen ist.</a:t>
            </a:r>
            <a:br>
              <a:rPr lang="de-DE" dirty="0"/>
            </a:br>
            <a:br>
              <a:rPr lang="de-DE" dirty="0"/>
            </a:br>
            <a:r>
              <a:rPr lang="de-DE" dirty="0"/>
              <a:t>Klicken Sie nach dem Einfügen auf Start | Folien | Zurücksetzen, </a:t>
            </a:r>
            <a:br>
              <a:rPr lang="de-DE" dirty="0"/>
            </a:br>
            <a:r>
              <a:rPr lang="de-DE" dirty="0"/>
              <a:t>um das Bild hinter die anderen Elemente zu legen.</a:t>
            </a:r>
          </a:p>
        </p:txBody>
      </p:sp>
      <p:sp>
        <p:nvSpPr>
          <p:cNvPr id="2" name="Title 1"/>
          <p:cNvSpPr>
            <a:spLocks noGrp="1"/>
          </p:cNvSpPr>
          <p:nvPr>
            <p:ph type="ctrTitle" hasCustomPrompt="1"/>
          </p:nvPr>
        </p:nvSpPr>
        <p:spPr bwMode="gray">
          <a:xfrm>
            <a:off x="-3" y="3501887"/>
            <a:ext cx="8961443" cy="1693600"/>
          </a:xfrm>
          <a:solidFill>
            <a:srgbClr val="FFFFFF">
              <a:alpha val="69804"/>
            </a:srgbClr>
          </a:solidFill>
        </p:spPr>
        <p:txBody>
          <a:bodyPr lIns="396000" tIns="504000" rIns="396000" anchor="t"/>
          <a:lstStyle>
            <a:lvl1pPr algn="l">
              <a:lnSpc>
                <a:spcPct val="90000"/>
              </a:lnSpc>
              <a:defRPr sz="3528" baseline="0"/>
            </a:lvl1pPr>
          </a:lstStyle>
          <a:p>
            <a:r>
              <a:rPr lang="de-DE" dirty="0"/>
              <a:t>Titelzeile </a:t>
            </a:r>
            <a:br>
              <a:rPr lang="de-DE" dirty="0"/>
            </a:br>
            <a:r>
              <a:rPr lang="de-DE" dirty="0"/>
              <a:t>max. 2-zeilig</a:t>
            </a:r>
          </a:p>
        </p:txBody>
      </p:sp>
      <p:sp>
        <p:nvSpPr>
          <p:cNvPr id="3" name="Subtitle 2"/>
          <p:cNvSpPr>
            <a:spLocks noGrp="1"/>
          </p:cNvSpPr>
          <p:nvPr>
            <p:ph type="subTitle" idx="1" hasCustomPrompt="1"/>
          </p:nvPr>
        </p:nvSpPr>
        <p:spPr bwMode="gray">
          <a:xfrm>
            <a:off x="387396" y="3643035"/>
            <a:ext cx="8186647" cy="282267"/>
          </a:xfrm>
        </p:spPr>
        <p:txBody>
          <a:bodyPr anchor="b"/>
          <a:lstStyle>
            <a:lvl1pPr marL="0" indent="0" algn="l">
              <a:lnSpc>
                <a:spcPct val="100000"/>
              </a:lnSpc>
              <a:spcBef>
                <a:spcPts val="0"/>
              </a:spcBef>
              <a:spcAft>
                <a:spcPts val="0"/>
              </a:spcAft>
              <a:buNone/>
              <a:defRPr sz="1764" b="0">
                <a:solidFill>
                  <a:schemeClr val="tx1"/>
                </a:solidFill>
                <a:latin typeface="+mn-lt"/>
              </a:defRPr>
            </a:lvl1pPr>
            <a:lvl2pPr marL="0" indent="0" algn="l">
              <a:lnSpc>
                <a:spcPct val="100000"/>
              </a:lnSpc>
              <a:spcBef>
                <a:spcPts val="0"/>
              </a:spcBef>
              <a:spcAft>
                <a:spcPts val="0"/>
              </a:spcAft>
              <a:buNone/>
              <a:defRPr sz="1764" b="0">
                <a:solidFill>
                  <a:schemeClr val="tx1"/>
                </a:solidFill>
                <a:latin typeface="+mn-lt"/>
              </a:defRPr>
            </a:lvl2pPr>
            <a:lvl3pPr marL="0" indent="0" algn="l">
              <a:lnSpc>
                <a:spcPct val="100000"/>
              </a:lnSpc>
              <a:spcBef>
                <a:spcPts val="0"/>
              </a:spcBef>
              <a:spcAft>
                <a:spcPts val="0"/>
              </a:spcAft>
              <a:buNone/>
              <a:defRPr sz="1764" b="0">
                <a:solidFill>
                  <a:schemeClr val="tx1"/>
                </a:solidFill>
                <a:latin typeface="+mn-lt"/>
              </a:defRPr>
            </a:lvl3pPr>
            <a:lvl4pPr marL="0" indent="0" algn="l">
              <a:lnSpc>
                <a:spcPct val="100000"/>
              </a:lnSpc>
              <a:spcBef>
                <a:spcPts val="0"/>
              </a:spcBef>
              <a:spcAft>
                <a:spcPts val="0"/>
              </a:spcAft>
              <a:buNone/>
              <a:defRPr sz="1764" b="0">
                <a:solidFill>
                  <a:schemeClr val="tx1"/>
                </a:solidFill>
                <a:latin typeface="+mn-lt"/>
              </a:defRPr>
            </a:lvl4pPr>
            <a:lvl5pPr marL="0" indent="0" algn="l">
              <a:lnSpc>
                <a:spcPct val="100000"/>
              </a:lnSpc>
              <a:spcBef>
                <a:spcPts val="0"/>
              </a:spcBef>
              <a:spcAft>
                <a:spcPts val="0"/>
              </a:spcAft>
              <a:buNone/>
              <a:defRPr sz="1764" b="0">
                <a:solidFill>
                  <a:schemeClr val="tx1"/>
                </a:solidFill>
                <a:latin typeface="+mn-lt"/>
              </a:defRPr>
            </a:lvl5pPr>
            <a:lvl6pPr marL="0" indent="0" algn="l">
              <a:lnSpc>
                <a:spcPct val="100000"/>
              </a:lnSpc>
              <a:spcBef>
                <a:spcPts val="0"/>
              </a:spcBef>
              <a:spcAft>
                <a:spcPts val="0"/>
              </a:spcAft>
              <a:buNone/>
              <a:defRPr sz="1764" b="0">
                <a:solidFill>
                  <a:schemeClr val="tx1"/>
                </a:solidFill>
                <a:latin typeface="+mn-lt"/>
              </a:defRPr>
            </a:lvl6pPr>
            <a:lvl7pPr marL="0" indent="0" algn="l">
              <a:lnSpc>
                <a:spcPct val="100000"/>
              </a:lnSpc>
              <a:spcBef>
                <a:spcPts val="0"/>
              </a:spcBef>
              <a:spcAft>
                <a:spcPts val="0"/>
              </a:spcAft>
              <a:buNone/>
              <a:defRPr sz="1764" b="0">
                <a:solidFill>
                  <a:schemeClr val="tx1"/>
                </a:solidFill>
                <a:latin typeface="+mn-lt"/>
              </a:defRPr>
            </a:lvl7pPr>
            <a:lvl8pPr marL="0" indent="0" algn="l">
              <a:lnSpc>
                <a:spcPct val="100000"/>
              </a:lnSpc>
              <a:spcBef>
                <a:spcPts val="0"/>
              </a:spcBef>
              <a:spcAft>
                <a:spcPts val="0"/>
              </a:spcAft>
              <a:buNone/>
              <a:defRPr sz="1764" b="0">
                <a:solidFill>
                  <a:schemeClr val="tx1"/>
                </a:solidFill>
                <a:latin typeface="+mn-lt"/>
              </a:defRPr>
            </a:lvl8pPr>
            <a:lvl9pPr marL="0" indent="0" algn="l">
              <a:lnSpc>
                <a:spcPct val="100000"/>
              </a:lnSpc>
              <a:spcBef>
                <a:spcPts val="0"/>
              </a:spcBef>
              <a:spcAft>
                <a:spcPts val="0"/>
              </a:spcAft>
              <a:buNone/>
              <a:defRPr sz="1764" b="0">
                <a:solidFill>
                  <a:schemeClr val="tx1"/>
                </a:solidFill>
                <a:latin typeface="+mn-lt"/>
              </a:defRPr>
            </a:lvl9pPr>
          </a:lstStyle>
          <a:p>
            <a:pPr lvl="0"/>
            <a:r>
              <a:rPr lang="de-DE" dirty="0"/>
              <a:t>Dachzeile</a:t>
            </a:r>
          </a:p>
        </p:txBody>
      </p:sp>
      <p:sp>
        <p:nvSpPr>
          <p:cNvPr id="15" name="Textplatzhalter 14"/>
          <p:cNvSpPr>
            <a:spLocks noGrp="1"/>
          </p:cNvSpPr>
          <p:nvPr>
            <p:ph type="body" sz="quarter" idx="10" hasCustomPrompt="1"/>
          </p:nvPr>
        </p:nvSpPr>
        <p:spPr bwMode="gray">
          <a:xfrm>
            <a:off x="387396" y="5266249"/>
            <a:ext cx="3951745" cy="1058473"/>
          </a:xfrm>
        </p:spPr>
        <p:txBody>
          <a:bodyPr/>
          <a:lstStyle>
            <a:lvl1pPr marL="0" indent="0">
              <a:spcBef>
                <a:spcPts val="0"/>
              </a:spcBef>
              <a:spcAft>
                <a:spcPts val="0"/>
              </a:spcAft>
              <a:buFont typeface="Arial" panose="020B0604020202020204" pitchFamily="34" charset="0"/>
              <a:buNone/>
              <a:defRPr sz="1764" b="0">
                <a:latin typeface="+mn-lt"/>
              </a:defRPr>
            </a:lvl1pPr>
            <a:lvl2pPr marL="0" indent="0">
              <a:spcBef>
                <a:spcPts val="0"/>
              </a:spcBef>
              <a:spcAft>
                <a:spcPts val="0"/>
              </a:spcAft>
              <a:buFont typeface="Arial" panose="020B0604020202020204" pitchFamily="34" charset="0"/>
              <a:buNone/>
              <a:defRPr sz="1764" b="0">
                <a:latin typeface="+mn-lt"/>
              </a:defRPr>
            </a:lvl2pPr>
            <a:lvl3pPr marL="0" indent="0">
              <a:spcBef>
                <a:spcPts val="0"/>
              </a:spcBef>
              <a:spcAft>
                <a:spcPts val="0"/>
              </a:spcAft>
              <a:buNone/>
              <a:defRPr sz="1764" b="0">
                <a:latin typeface="+mn-lt"/>
              </a:defRPr>
            </a:lvl3pPr>
            <a:lvl4pPr marL="0" indent="0">
              <a:spcBef>
                <a:spcPts val="0"/>
              </a:spcBef>
              <a:spcAft>
                <a:spcPts val="0"/>
              </a:spcAft>
              <a:buNone/>
              <a:defRPr sz="1764" b="0">
                <a:latin typeface="+mn-lt"/>
              </a:defRPr>
            </a:lvl4pPr>
            <a:lvl5pPr marL="0" indent="0">
              <a:spcBef>
                <a:spcPts val="0"/>
              </a:spcBef>
              <a:spcAft>
                <a:spcPts val="0"/>
              </a:spcAft>
              <a:buNone/>
              <a:defRPr sz="1764" b="0">
                <a:latin typeface="+mn-lt"/>
              </a:defRPr>
            </a:lvl5pPr>
            <a:lvl6pPr marL="0" indent="0">
              <a:buNone/>
              <a:defRPr sz="1764">
                <a:latin typeface="+mn-lt"/>
              </a:defRPr>
            </a:lvl6pPr>
            <a:lvl7pPr marL="0" indent="0">
              <a:buNone/>
              <a:defRPr sz="1764">
                <a:latin typeface="+mn-lt"/>
              </a:defRPr>
            </a:lvl7pPr>
            <a:lvl8pPr marL="0" indent="0">
              <a:buNone/>
              <a:defRPr sz="1764">
                <a:latin typeface="+mn-lt"/>
              </a:defRPr>
            </a:lvl8pPr>
            <a:lvl9pPr marL="0" indent="0">
              <a:buNone/>
              <a:defRPr sz="1764">
                <a:latin typeface="+mn-lt"/>
              </a:defRPr>
            </a:lvl9pPr>
          </a:lstStyle>
          <a:p>
            <a:pPr lvl="0"/>
            <a:r>
              <a:rPr lang="de-DE" dirty="0"/>
              <a:t>Zusatzinformation (Autor | Datum)</a:t>
            </a:r>
          </a:p>
          <a:p>
            <a:pPr lvl="1"/>
            <a:r>
              <a:rPr lang="de-DE" dirty="0"/>
              <a:t>Zweite Ebene</a:t>
            </a:r>
          </a:p>
        </p:txBody>
      </p:sp>
      <p:sp>
        <p:nvSpPr>
          <p:cNvPr id="21" name="Textplatzhalter 20"/>
          <p:cNvSpPr>
            <a:spLocks noGrp="1"/>
          </p:cNvSpPr>
          <p:nvPr>
            <p:ph type="body" sz="quarter" idx="11" hasCustomPrompt="1"/>
          </p:nvPr>
        </p:nvSpPr>
        <p:spPr bwMode="gray">
          <a:xfrm>
            <a:off x="1446994" y="396608"/>
            <a:ext cx="7126813" cy="705667"/>
          </a:xfrm>
        </p:spPr>
        <p:txBody>
          <a:bodyPr bIns="28800" anchor="b"/>
          <a:lstStyle>
            <a:lvl1pPr marL="0" indent="0">
              <a:lnSpc>
                <a:spcPct val="100000"/>
              </a:lnSpc>
              <a:spcBef>
                <a:spcPts val="0"/>
              </a:spcBef>
              <a:spcAft>
                <a:spcPts val="0"/>
              </a:spcAft>
              <a:buFont typeface="Arial" panose="020B0604020202020204" pitchFamily="34" charset="0"/>
              <a:buNone/>
              <a:defRPr b="0">
                <a:solidFill>
                  <a:schemeClr val="accent1"/>
                </a:solidFill>
                <a:latin typeface="+mn-lt"/>
              </a:defRPr>
            </a:lvl1pPr>
            <a:lvl2pPr marL="0" indent="0">
              <a:lnSpc>
                <a:spcPct val="100000"/>
              </a:lnSpc>
              <a:spcBef>
                <a:spcPts val="0"/>
              </a:spcBef>
              <a:spcAft>
                <a:spcPts val="0"/>
              </a:spcAft>
              <a:buFont typeface="Arial" panose="020B0604020202020204" pitchFamily="34" charset="0"/>
              <a:buNone/>
              <a:defRPr b="0">
                <a:solidFill>
                  <a:schemeClr val="accent1"/>
                </a:solidFill>
                <a:latin typeface="+mn-lt"/>
              </a:defRPr>
            </a:lvl2pPr>
            <a:lvl3pPr marL="0" indent="0">
              <a:lnSpc>
                <a:spcPct val="100000"/>
              </a:lnSpc>
              <a:spcBef>
                <a:spcPts val="0"/>
              </a:spcBef>
              <a:spcAft>
                <a:spcPts val="0"/>
              </a:spcAft>
              <a:buNone/>
              <a:defRPr b="0">
                <a:solidFill>
                  <a:schemeClr val="accent1"/>
                </a:solidFill>
                <a:latin typeface="+mn-lt"/>
              </a:defRPr>
            </a:lvl3pPr>
            <a:lvl4pPr marL="0" indent="0">
              <a:lnSpc>
                <a:spcPct val="100000"/>
              </a:lnSpc>
              <a:spcBef>
                <a:spcPts val="0"/>
              </a:spcBef>
              <a:spcAft>
                <a:spcPts val="0"/>
              </a:spcAft>
              <a:buNone/>
              <a:defRPr b="0">
                <a:solidFill>
                  <a:schemeClr val="accent1"/>
                </a:solidFill>
                <a:latin typeface="+mn-lt"/>
              </a:defRPr>
            </a:lvl4pPr>
            <a:lvl5pPr marL="0" indent="0">
              <a:lnSpc>
                <a:spcPct val="100000"/>
              </a:lnSpc>
              <a:spcBef>
                <a:spcPts val="0"/>
              </a:spcBef>
              <a:spcAft>
                <a:spcPts val="0"/>
              </a:spcAft>
              <a:buNone/>
              <a:defRPr b="0">
                <a:solidFill>
                  <a:schemeClr val="accent1"/>
                </a:solidFill>
                <a:latin typeface="+mn-lt"/>
              </a:defRPr>
            </a:lvl5pPr>
            <a:lvl6pPr marL="0" indent="0">
              <a:lnSpc>
                <a:spcPct val="100000"/>
              </a:lnSpc>
              <a:spcBef>
                <a:spcPts val="0"/>
              </a:spcBef>
              <a:spcAft>
                <a:spcPts val="0"/>
              </a:spcAft>
              <a:buNone/>
              <a:defRPr b="0">
                <a:solidFill>
                  <a:schemeClr val="accent1"/>
                </a:solidFill>
                <a:latin typeface="+mn-lt"/>
              </a:defRPr>
            </a:lvl6pPr>
            <a:lvl7pPr marL="0" indent="0">
              <a:lnSpc>
                <a:spcPct val="100000"/>
              </a:lnSpc>
              <a:spcBef>
                <a:spcPts val="0"/>
              </a:spcBef>
              <a:spcAft>
                <a:spcPts val="0"/>
              </a:spcAft>
              <a:buNone/>
              <a:defRPr b="0">
                <a:solidFill>
                  <a:schemeClr val="accent1"/>
                </a:solidFill>
                <a:latin typeface="+mn-lt"/>
              </a:defRPr>
            </a:lvl7pPr>
            <a:lvl8pPr marL="0" indent="0">
              <a:lnSpc>
                <a:spcPct val="100000"/>
              </a:lnSpc>
              <a:spcBef>
                <a:spcPts val="0"/>
              </a:spcBef>
              <a:spcAft>
                <a:spcPts val="0"/>
              </a:spcAft>
              <a:buNone/>
              <a:defRPr b="0">
                <a:solidFill>
                  <a:schemeClr val="accent1"/>
                </a:solidFill>
                <a:latin typeface="+mn-lt"/>
              </a:defRPr>
            </a:lvl8pPr>
            <a:lvl9pPr marL="0" indent="0">
              <a:lnSpc>
                <a:spcPct val="100000"/>
              </a:lnSpc>
              <a:spcBef>
                <a:spcPts val="0"/>
              </a:spcBef>
              <a:spcAft>
                <a:spcPts val="0"/>
              </a:spcAft>
              <a:buNone/>
              <a:defRPr b="0">
                <a:solidFill>
                  <a:schemeClr val="accent1"/>
                </a:solidFill>
                <a:latin typeface="+mn-lt"/>
              </a:defRPr>
            </a:lvl9pPr>
          </a:lstStyle>
          <a:p>
            <a:pPr lvl="0"/>
            <a:r>
              <a:rPr lang="de-DE" dirty="0"/>
              <a:t>Klinik, Institut, Geschäftsbereich</a:t>
            </a:r>
          </a:p>
        </p:txBody>
      </p:sp>
      <p:sp>
        <p:nvSpPr>
          <p:cNvPr id="10" name="Textplatzhalter 9"/>
          <p:cNvSpPr>
            <a:spLocks noGrp="1"/>
          </p:cNvSpPr>
          <p:nvPr>
            <p:ph type="body" sz="quarter" idx="13" hasCustomPrompt="1"/>
          </p:nvPr>
        </p:nvSpPr>
        <p:spPr bwMode="gray">
          <a:xfrm>
            <a:off x="387639" y="396608"/>
            <a:ext cx="860863" cy="917367"/>
          </a:xfrm>
          <a:blipFill>
            <a:blip r:embed="rId2"/>
            <a:stretch>
              <a:fillRect/>
            </a:stretch>
          </a:blipFill>
        </p:spPr>
        <p:txBody>
          <a:bodyPr/>
          <a:lstStyle>
            <a:lvl1pPr marL="0" indent="0">
              <a:lnSpc>
                <a:spcPct val="100000"/>
              </a:lnSpc>
              <a:spcBef>
                <a:spcPts val="0"/>
              </a:spcBef>
              <a:spcAft>
                <a:spcPts val="0"/>
              </a:spcAft>
              <a:buFont typeface="Arial" panose="020B0604020202020204" pitchFamily="34" charset="0"/>
              <a:buNone/>
              <a:defRPr sz="100" b="0">
                <a:solidFill>
                  <a:schemeClr val="bg1"/>
                </a:solidFill>
              </a:defRPr>
            </a:lvl1pPr>
            <a:lvl2pPr marL="0" indent="0">
              <a:lnSpc>
                <a:spcPct val="100000"/>
              </a:lnSpc>
              <a:spcBef>
                <a:spcPts val="0"/>
              </a:spcBef>
              <a:spcAft>
                <a:spcPts val="0"/>
              </a:spcAft>
              <a:buFont typeface="Arial" panose="020B0604020202020204" pitchFamily="34" charset="0"/>
              <a:buNone/>
              <a:defRPr sz="100" b="0">
                <a:solidFill>
                  <a:schemeClr val="bg1"/>
                </a:solidFill>
              </a:defRPr>
            </a:lvl2pPr>
            <a:lvl3pPr marL="0" indent="0">
              <a:lnSpc>
                <a:spcPct val="100000"/>
              </a:lnSpc>
              <a:spcBef>
                <a:spcPts val="0"/>
              </a:spcBef>
              <a:spcAft>
                <a:spcPts val="0"/>
              </a:spcAft>
              <a:buNone/>
              <a:defRPr sz="100" b="0">
                <a:solidFill>
                  <a:schemeClr val="bg1"/>
                </a:solidFill>
              </a:defRPr>
            </a:lvl3pPr>
            <a:lvl4pPr marL="0" indent="0">
              <a:lnSpc>
                <a:spcPct val="100000"/>
              </a:lnSpc>
              <a:spcBef>
                <a:spcPts val="0"/>
              </a:spcBef>
              <a:spcAft>
                <a:spcPts val="0"/>
              </a:spcAft>
              <a:buNone/>
              <a:defRPr sz="100" b="0">
                <a:solidFill>
                  <a:schemeClr val="bg1"/>
                </a:solidFill>
              </a:defRPr>
            </a:lvl4pPr>
            <a:lvl5pPr marL="0" indent="0">
              <a:lnSpc>
                <a:spcPct val="100000"/>
              </a:lnSpc>
              <a:spcBef>
                <a:spcPts val="0"/>
              </a:spcBef>
              <a:spcAft>
                <a:spcPts val="0"/>
              </a:spcAft>
              <a:buNone/>
              <a:defRPr sz="100" b="0">
                <a:solidFill>
                  <a:schemeClr val="bg1"/>
                </a:solidFill>
              </a:defRPr>
            </a:lvl5pPr>
            <a:lvl6pPr marL="0" indent="0">
              <a:lnSpc>
                <a:spcPct val="100000"/>
              </a:lnSpc>
              <a:spcBef>
                <a:spcPts val="0"/>
              </a:spcBef>
              <a:spcAft>
                <a:spcPts val="0"/>
              </a:spcAft>
              <a:buNone/>
              <a:defRPr sz="100" b="0">
                <a:solidFill>
                  <a:schemeClr val="bg1"/>
                </a:solidFill>
              </a:defRPr>
            </a:lvl6pPr>
            <a:lvl7pPr marL="0" indent="0">
              <a:lnSpc>
                <a:spcPct val="100000"/>
              </a:lnSpc>
              <a:spcBef>
                <a:spcPts val="0"/>
              </a:spcBef>
              <a:spcAft>
                <a:spcPts val="0"/>
              </a:spcAft>
              <a:buNone/>
              <a:defRPr sz="100" b="0">
                <a:solidFill>
                  <a:schemeClr val="bg1"/>
                </a:solidFill>
              </a:defRPr>
            </a:lvl7pPr>
            <a:lvl8pPr marL="0" indent="0">
              <a:lnSpc>
                <a:spcPct val="100000"/>
              </a:lnSpc>
              <a:spcBef>
                <a:spcPts val="0"/>
              </a:spcBef>
              <a:spcAft>
                <a:spcPts val="0"/>
              </a:spcAft>
              <a:buNone/>
              <a:defRPr sz="100" b="0">
                <a:solidFill>
                  <a:schemeClr val="bg1"/>
                </a:solidFill>
              </a:defRPr>
            </a:lvl8pPr>
            <a:lvl9pPr marL="0" indent="0">
              <a:lnSpc>
                <a:spcPct val="100000"/>
              </a:lnSpc>
              <a:spcBef>
                <a:spcPts val="0"/>
              </a:spcBef>
              <a:spcAft>
                <a:spcPts val="0"/>
              </a:spcAft>
              <a:buNone/>
              <a:defRPr sz="100" b="0">
                <a:solidFill>
                  <a:schemeClr val="bg1"/>
                </a:solidFill>
              </a:defRPr>
            </a:lvl9pPr>
          </a:lstStyle>
          <a:p>
            <a:pPr lvl="0"/>
            <a:r>
              <a:rPr lang="de-DE" dirty="0"/>
              <a:t> </a:t>
            </a:r>
          </a:p>
        </p:txBody>
      </p:sp>
      <p:sp>
        <p:nvSpPr>
          <p:cNvPr id="12" name="Textplatzhalter 9"/>
          <p:cNvSpPr>
            <a:spLocks noGrp="1"/>
          </p:cNvSpPr>
          <p:nvPr>
            <p:ph type="body" sz="quarter" idx="14" hasCustomPrompt="1"/>
          </p:nvPr>
        </p:nvSpPr>
        <p:spPr bwMode="gray">
          <a:xfrm>
            <a:off x="0" y="3360737"/>
            <a:ext cx="8961438" cy="70567"/>
          </a:xfrm>
          <a:solidFill>
            <a:schemeClr val="accent1"/>
          </a:solidFill>
        </p:spPr>
        <p:txBody>
          <a:bodyPr/>
          <a:lstStyle>
            <a:lvl1pPr marL="0" indent="0">
              <a:lnSpc>
                <a:spcPct val="100000"/>
              </a:lnSpc>
              <a:spcBef>
                <a:spcPts val="0"/>
              </a:spcBef>
              <a:spcAft>
                <a:spcPts val="0"/>
              </a:spcAft>
              <a:buFont typeface="Arial" panose="020B0604020202020204" pitchFamily="34" charset="0"/>
              <a:buNone/>
              <a:defRPr sz="100" b="0">
                <a:solidFill>
                  <a:schemeClr val="bg1"/>
                </a:solidFill>
              </a:defRPr>
            </a:lvl1pPr>
            <a:lvl2pPr marL="0" indent="0">
              <a:lnSpc>
                <a:spcPct val="100000"/>
              </a:lnSpc>
              <a:spcBef>
                <a:spcPts val="0"/>
              </a:spcBef>
              <a:spcAft>
                <a:spcPts val="0"/>
              </a:spcAft>
              <a:buFont typeface="Arial" panose="020B0604020202020204" pitchFamily="34" charset="0"/>
              <a:buNone/>
              <a:defRPr sz="100" b="0">
                <a:solidFill>
                  <a:schemeClr val="bg1"/>
                </a:solidFill>
              </a:defRPr>
            </a:lvl2pPr>
            <a:lvl3pPr marL="0" indent="0">
              <a:lnSpc>
                <a:spcPct val="100000"/>
              </a:lnSpc>
              <a:spcBef>
                <a:spcPts val="0"/>
              </a:spcBef>
              <a:spcAft>
                <a:spcPts val="0"/>
              </a:spcAft>
              <a:buNone/>
              <a:defRPr sz="100" b="0">
                <a:solidFill>
                  <a:schemeClr val="bg1"/>
                </a:solidFill>
              </a:defRPr>
            </a:lvl3pPr>
            <a:lvl4pPr marL="0" indent="0">
              <a:lnSpc>
                <a:spcPct val="100000"/>
              </a:lnSpc>
              <a:spcBef>
                <a:spcPts val="0"/>
              </a:spcBef>
              <a:spcAft>
                <a:spcPts val="0"/>
              </a:spcAft>
              <a:buNone/>
              <a:defRPr sz="100" b="0">
                <a:solidFill>
                  <a:schemeClr val="bg1"/>
                </a:solidFill>
              </a:defRPr>
            </a:lvl4pPr>
            <a:lvl5pPr marL="0" indent="0">
              <a:lnSpc>
                <a:spcPct val="100000"/>
              </a:lnSpc>
              <a:spcBef>
                <a:spcPts val="0"/>
              </a:spcBef>
              <a:spcAft>
                <a:spcPts val="0"/>
              </a:spcAft>
              <a:buNone/>
              <a:defRPr sz="100" b="0">
                <a:solidFill>
                  <a:schemeClr val="bg1"/>
                </a:solidFill>
              </a:defRPr>
            </a:lvl5pPr>
            <a:lvl6pPr marL="0" indent="0">
              <a:lnSpc>
                <a:spcPct val="100000"/>
              </a:lnSpc>
              <a:spcBef>
                <a:spcPts val="0"/>
              </a:spcBef>
              <a:spcAft>
                <a:spcPts val="0"/>
              </a:spcAft>
              <a:buNone/>
              <a:defRPr sz="100" b="0">
                <a:solidFill>
                  <a:schemeClr val="bg1"/>
                </a:solidFill>
              </a:defRPr>
            </a:lvl6pPr>
            <a:lvl7pPr marL="0" indent="0">
              <a:lnSpc>
                <a:spcPct val="100000"/>
              </a:lnSpc>
              <a:spcBef>
                <a:spcPts val="0"/>
              </a:spcBef>
              <a:spcAft>
                <a:spcPts val="0"/>
              </a:spcAft>
              <a:buNone/>
              <a:defRPr sz="100" b="0">
                <a:solidFill>
                  <a:schemeClr val="bg1"/>
                </a:solidFill>
              </a:defRPr>
            </a:lvl7pPr>
            <a:lvl8pPr marL="0" indent="0">
              <a:lnSpc>
                <a:spcPct val="100000"/>
              </a:lnSpc>
              <a:spcBef>
                <a:spcPts val="0"/>
              </a:spcBef>
              <a:spcAft>
                <a:spcPts val="0"/>
              </a:spcAft>
              <a:buNone/>
              <a:defRPr sz="100" b="0">
                <a:solidFill>
                  <a:schemeClr val="bg1"/>
                </a:solidFill>
              </a:defRPr>
            </a:lvl8pPr>
            <a:lvl9pPr marL="0" indent="0">
              <a:lnSpc>
                <a:spcPct val="100000"/>
              </a:lnSpc>
              <a:spcBef>
                <a:spcPts val="0"/>
              </a:spcBef>
              <a:spcAft>
                <a:spcPts val="0"/>
              </a:spcAft>
              <a:buNone/>
              <a:defRPr sz="100" b="0">
                <a:solidFill>
                  <a:schemeClr val="bg1"/>
                </a:solidFill>
              </a:defRPr>
            </a:lvl9pPr>
          </a:lstStyle>
          <a:p>
            <a:pPr lvl="0"/>
            <a:r>
              <a:rPr lang="de-DE" dirty="0"/>
              <a:t> </a:t>
            </a: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gray">
          <a:xfrm>
            <a:off x="6668399" y="5974473"/>
            <a:ext cx="1905188" cy="491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43046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48072" y="269171"/>
            <a:ext cx="8065294" cy="1120246"/>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48072" y="1504553"/>
            <a:ext cx="3959525" cy="627026"/>
          </a:xfrm>
        </p:spPr>
        <p:txBody>
          <a:bodyPr anchor="b"/>
          <a:lstStyle>
            <a:lvl1pPr marL="0" indent="0">
              <a:buNone/>
              <a:defRPr sz="2352" b="1"/>
            </a:lvl1pPr>
            <a:lvl2pPr marL="448056" indent="0">
              <a:buNone/>
              <a:defRPr sz="1960" b="1"/>
            </a:lvl2pPr>
            <a:lvl3pPr marL="896112" indent="0">
              <a:buNone/>
              <a:defRPr sz="1764" b="1"/>
            </a:lvl3pPr>
            <a:lvl4pPr marL="1344168" indent="0">
              <a:buNone/>
              <a:defRPr sz="1568" b="1"/>
            </a:lvl4pPr>
            <a:lvl5pPr marL="1792224" indent="0">
              <a:buNone/>
              <a:defRPr sz="1568" b="1"/>
            </a:lvl5pPr>
            <a:lvl6pPr marL="2240280" indent="0">
              <a:buNone/>
              <a:defRPr sz="1568" b="1"/>
            </a:lvl6pPr>
            <a:lvl7pPr marL="2688336" indent="0">
              <a:buNone/>
              <a:defRPr sz="1568" b="1"/>
            </a:lvl7pPr>
            <a:lvl8pPr marL="3136392" indent="0">
              <a:buNone/>
              <a:defRPr sz="1568" b="1"/>
            </a:lvl8pPr>
            <a:lvl9pPr marL="3584448" indent="0">
              <a:buNone/>
              <a:defRPr sz="1568" b="1"/>
            </a:lvl9pPr>
          </a:lstStyle>
          <a:p>
            <a:pPr lvl="0"/>
            <a:r>
              <a:rPr lang="de-DE"/>
              <a:t>Textmasterformat bearbeiten</a:t>
            </a:r>
          </a:p>
        </p:txBody>
      </p:sp>
      <p:sp>
        <p:nvSpPr>
          <p:cNvPr id="4" name="Inhaltsplatzhalter 3"/>
          <p:cNvSpPr>
            <a:spLocks noGrp="1"/>
          </p:cNvSpPr>
          <p:nvPr>
            <p:ph sz="half" idx="2"/>
          </p:nvPr>
        </p:nvSpPr>
        <p:spPr>
          <a:xfrm>
            <a:off x="448072" y="2131579"/>
            <a:ext cx="3959525" cy="3872628"/>
          </a:xfrm>
        </p:spPr>
        <p:txBody>
          <a:bodyPr/>
          <a:lstStyle>
            <a:lvl1pPr>
              <a:defRPr sz="2352"/>
            </a:lvl1pPr>
            <a:lvl2pPr>
              <a:defRPr sz="1960"/>
            </a:lvl2pPr>
            <a:lvl3pPr>
              <a:defRPr sz="1764"/>
            </a:lvl3pPr>
            <a:lvl4pPr>
              <a:defRPr sz="1568"/>
            </a:lvl4pPr>
            <a:lvl5pPr>
              <a:defRPr sz="1568"/>
            </a:lvl5pPr>
            <a:lvl6pPr>
              <a:defRPr sz="1568"/>
            </a:lvl6pPr>
            <a:lvl7pPr>
              <a:defRPr sz="1568"/>
            </a:lvl7pPr>
            <a:lvl8pPr>
              <a:defRPr sz="1568"/>
            </a:lvl8pPr>
            <a:lvl9pPr>
              <a:defRPr sz="1568"/>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552287" y="1504553"/>
            <a:ext cx="3961080" cy="627026"/>
          </a:xfrm>
        </p:spPr>
        <p:txBody>
          <a:bodyPr anchor="b"/>
          <a:lstStyle>
            <a:lvl1pPr marL="0" indent="0">
              <a:buNone/>
              <a:defRPr sz="2352" b="1"/>
            </a:lvl1pPr>
            <a:lvl2pPr marL="448056" indent="0">
              <a:buNone/>
              <a:defRPr sz="1960" b="1"/>
            </a:lvl2pPr>
            <a:lvl3pPr marL="896112" indent="0">
              <a:buNone/>
              <a:defRPr sz="1764" b="1"/>
            </a:lvl3pPr>
            <a:lvl4pPr marL="1344168" indent="0">
              <a:buNone/>
              <a:defRPr sz="1568" b="1"/>
            </a:lvl4pPr>
            <a:lvl5pPr marL="1792224" indent="0">
              <a:buNone/>
              <a:defRPr sz="1568" b="1"/>
            </a:lvl5pPr>
            <a:lvl6pPr marL="2240280" indent="0">
              <a:buNone/>
              <a:defRPr sz="1568" b="1"/>
            </a:lvl6pPr>
            <a:lvl7pPr marL="2688336" indent="0">
              <a:buNone/>
              <a:defRPr sz="1568" b="1"/>
            </a:lvl7pPr>
            <a:lvl8pPr marL="3136392" indent="0">
              <a:buNone/>
              <a:defRPr sz="1568" b="1"/>
            </a:lvl8pPr>
            <a:lvl9pPr marL="3584448" indent="0">
              <a:buNone/>
              <a:defRPr sz="1568" b="1"/>
            </a:lvl9pPr>
          </a:lstStyle>
          <a:p>
            <a:pPr lvl="0"/>
            <a:r>
              <a:rPr lang="de-DE"/>
              <a:t>Textmasterformat bearbeiten</a:t>
            </a:r>
          </a:p>
        </p:txBody>
      </p:sp>
      <p:sp>
        <p:nvSpPr>
          <p:cNvPr id="6" name="Inhaltsplatzhalter 5"/>
          <p:cNvSpPr>
            <a:spLocks noGrp="1"/>
          </p:cNvSpPr>
          <p:nvPr>
            <p:ph sz="quarter" idx="4"/>
          </p:nvPr>
        </p:nvSpPr>
        <p:spPr>
          <a:xfrm>
            <a:off x="4552287" y="2131579"/>
            <a:ext cx="3961080" cy="3872628"/>
          </a:xfrm>
        </p:spPr>
        <p:txBody>
          <a:bodyPr/>
          <a:lstStyle>
            <a:lvl1pPr>
              <a:defRPr sz="2352"/>
            </a:lvl1pPr>
            <a:lvl2pPr>
              <a:defRPr sz="1960"/>
            </a:lvl2pPr>
            <a:lvl3pPr>
              <a:defRPr sz="1764"/>
            </a:lvl3pPr>
            <a:lvl4pPr>
              <a:defRPr sz="1568"/>
            </a:lvl4pPr>
            <a:lvl5pPr>
              <a:defRPr sz="1568"/>
            </a:lvl5pPr>
            <a:lvl6pPr>
              <a:defRPr sz="1568"/>
            </a:lvl6pPr>
            <a:lvl7pPr>
              <a:defRPr sz="1568"/>
            </a:lvl7pPr>
            <a:lvl8pPr>
              <a:defRPr sz="1568"/>
            </a:lvl8pPr>
            <a:lvl9pPr>
              <a:defRPr sz="1568"/>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27"/>
          <p:cNvSpPr>
            <a:spLocks noGrp="1"/>
          </p:cNvSpPr>
          <p:nvPr>
            <p:ph type="dt" sz="half" idx="10"/>
          </p:nvPr>
        </p:nvSpPr>
        <p:spPr/>
        <p:txBody>
          <a:bodyPr/>
          <a:lstStyle>
            <a:lvl1pPr>
              <a:defRPr/>
            </a:lvl1pPr>
          </a:lstStyle>
          <a:p>
            <a:pPr>
              <a:defRPr/>
            </a:pPr>
            <a:r>
              <a:rPr lang="de-DE"/>
              <a:t>Francesca Bohn</a:t>
            </a:r>
            <a:endParaRPr lang="en-US"/>
          </a:p>
        </p:txBody>
      </p:sp>
      <p:sp>
        <p:nvSpPr>
          <p:cNvPr id="8" name="Fußzeilenplatzhalter 16"/>
          <p:cNvSpPr>
            <a:spLocks noGrp="1"/>
          </p:cNvSpPr>
          <p:nvPr>
            <p:ph type="ftr" sz="quarter" idx="11"/>
          </p:nvPr>
        </p:nvSpPr>
        <p:spPr/>
        <p:txBody>
          <a:bodyPr/>
          <a:lstStyle>
            <a:lvl1pPr>
              <a:defRPr/>
            </a:lvl1pPr>
          </a:lstStyle>
          <a:p>
            <a:pPr>
              <a:defRPr/>
            </a:pPr>
            <a:r>
              <a:rPr lang="en-US"/>
              <a:t>Metacognitive Therapy (MCT+)</a:t>
            </a:r>
          </a:p>
        </p:txBody>
      </p:sp>
      <p:sp>
        <p:nvSpPr>
          <p:cNvPr id="9" name="Foliennummernplatzhalter 28"/>
          <p:cNvSpPr>
            <a:spLocks noGrp="1"/>
          </p:cNvSpPr>
          <p:nvPr>
            <p:ph type="sldNum" sz="quarter" idx="12"/>
          </p:nvPr>
        </p:nvSpPr>
        <p:spPr/>
        <p:txBody>
          <a:bodyPr/>
          <a:lstStyle>
            <a:lvl1pPr>
              <a:defRPr/>
            </a:lvl1pPr>
          </a:lstStyle>
          <a:p>
            <a:pPr>
              <a:defRPr/>
            </a:pPr>
            <a:fld id="{A46EBBC4-D21C-488C-A9DE-65B73713FC8F}" type="slidenum">
              <a:rPr lang="en-US"/>
              <a:pPr>
                <a:defRPr/>
              </a:pPr>
              <a:t>‹#›</a:t>
            </a:fld>
            <a:endParaRPr lang="en-US"/>
          </a:p>
        </p:txBody>
      </p:sp>
    </p:spTree>
    <p:extLst>
      <p:ext uri="{BB962C8B-B14F-4D97-AF65-F5344CB8AC3E}">
        <p14:creationId xmlns:p14="http://schemas.microsoft.com/office/powerpoint/2010/main" val="2240820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7"/>
          <p:cNvSpPr>
            <a:spLocks noGrp="1"/>
          </p:cNvSpPr>
          <p:nvPr>
            <p:ph type="dt" sz="half" idx="10"/>
          </p:nvPr>
        </p:nvSpPr>
        <p:spPr/>
        <p:txBody>
          <a:bodyPr/>
          <a:lstStyle>
            <a:lvl1pPr>
              <a:defRPr/>
            </a:lvl1pPr>
          </a:lstStyle>
          <a:p>
            <a:pPr>
              <a:defRPr/>
            </a:pPr>
            <a:r>
              <a:rPr lang="de-DE"/>
              <a:t>Francesca Bohn</a:t>
            </a:r>
            <a:endParaRPr lang="en-US"/>
          </a:p>
        </p:txBody>
      </p:sp>
      <p:sp>
        <p:nvSpPr>
          <p:cNvPr id="4" name="Fußzeilenplatzhalter 16"/>
          <p:cNvSpPr>
            <a:spLocks noGrp="1"/>
          </p:cNvSpPr>
          <p:nvPr>
            <p:ph type="ftr" sz="quarter" idx="11"/>
          </p:nvPr>
        </p:nvSpPr>
        <p:spPr/>
        <p:txBody>
          <a:bodyPr/>
          <a:lstStyle>
            <a:lvl1pPr>
              <a:defRPr/>
            </a:lvl1pPr>
          </a:lstStyle>
          <a:p>
            <a:pPr>
              <a:defRPr/>
            </a:pPr>
            <a:r>
              <a:rPr lang="en-US"/>
              <a:t>Metacognitive Therapy (MCT+)</a:t>
            </a:r>
          </a:p>
        </p:txBody>
      </p:sp>
      <p:sp>
        <p:nvSpPr>
          <p:cNvPr id="5" name="Foliennummernplatzhalter 28"/>
          <p:cNvSpPr>
            <a:spLocks noGrp="1"/>
          </p:cNvSpPr>
          <p:nvPr>
            <p:ph type="sldNum" sz="quarter" idx="12"/>
          </p:nvPr>
        </p:nvSpPr>
        <p:spPr/>
        <p:txBody>
          <a:bodyPr/>
          <a:lstStyle>
            <a:lvl1pPr>
              <a:defRPr/>
            </a:lvl1pPr>
          </a:lstStyle>
          <a:p>
            <a:pPr>
              <a:defRPr/>
            </a:pPr>
            <a:fld id="{81D1A729-F38A-40AF-B325-3025AA59DED0}" type="slidenum">
              <a:rPr lang="en-US"/>
              <a:pPr>
                <a:defRPr/>
              </a:pPr>
              <a:t>‹#›</a:t>
            </a:fld>
            <a:endParaRPr lang="en-US"/>
          </a:p>
        </p:txBody>
      </p:sp>
    </p:spTree>
    <p:extLst>
      <p:ext uri="{BB962C8B-B14F-4D97-AF65-F5344CB8AC3E}">
        <p14:creationId xmlns:p14="http://schemas.microsoft.com/office/powerpoint/2010/main" val="39999168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27"/>
          <p:cNvSpPr>
            <a:spLocks noGrp="1"/>
          </p:cNvSpPr>
          <p:nvPr>
            <p:ph type="dt" sz="half" idx="10"/>
          </p:nvPr>
        </p:nvSpPr>
        <p:spPr/>
        <p:txBody>
          <a:bodyPr/>
          <a:lstStyle>
            <a:lvl1pPr>
              <a:defRPr/>
            </a:lvl1pPr>
          </a:lstStyle>
          <a:p>
            <a:pPr>
              <a:defRPr/>
            </a:pPr>
            <a:r>
              <a:rPr lang="de-DE"/>
              <a:t>Francesca Bohn</a:t>
            </a:r>
            <a:endParaRPr lang="en-US"/>
          </a:p>
        </p:txBody>
      </p:sp>
      <p:sp>
        <p:nvSpPr>
          <p:cNvPr id="3" name="Fußzeilenplatzhalter 16"/>
          <p:cNvSpPr>
            <a:spLocks noGrp="1"/>
          </p:cNvSpPr>
          <p:nvPr>
            <p:ph type="ftr" sz="quarter" idx="11"/>
          </p:nvPr>
        </p:nvSpPr>
        <p:spPr/>
        <p:txBody>
          <a:bodyPr/>
          <a:lstStyle>
            <a:lvl1pPr>
              <a:defRPr/>
            </a:lvl1pPr>
          </a:lstStyle>
          <a:p>
            <a:pPr>
              <a:defRPr/>
            </a:pPr>
            <a:r>
              <a:rPr lang="en-US"/>
              <a:t>Metacognitive Therapy (MCT+)</a:t>
            </a:r>
          </a:p>
        </p:txBody>
      </p:sp>
      <p:sp>
        <p:nvSpPr>
          <p:cNvPr id="4" name="Foliennummernplatzhalter 28"/>
          <p:cNvSpPr>
            <a:spLocks noGrp="1"/>
          </p:cNvSpPr>
          <p:nvPr>
            <p:ph type="sldNum" sz="quarter" idx="12"/>
          </p:nvPr>
        </p:nvSpPr>
        <p:spPr/>
        <p:txBody>
          <a:bodyPr/>
          <a:lstStyle>
            <a:lvl1pPr>
              <a:defRPr/>
            </a:lvl1pPr>
          </a:lstStyle>
          <a:p>
            <a:pPr>
              <a:defRPr/>
            </a:pPr>
            <a:fld id="{25BAD086-0D6E-4A5C-9B02-0658D5108E36}" type="slidenum">
              <a:rPr lang="en-US"/>
              <a:pPr>
                <a:defRPr/>
              </a:pPr>
              <a:t>‹#›</a:t>
            </a:fld>
            <a:endParaRPr lang="en-US"/>
          </a:p>
        </p:txBody>
      </p:sp>
    </p:spTree>
    <p:extLst>
      <p:ext uri="{BB962C8B-B14F-4D97-AF65-F5344CB8AC3E}">
        <p14:creationId xmlns:p14="http://schemas.microsoft.com/office/powerpoint/2010/main" val="41170924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48073" y="267614"/>
            <a:ext cx="2948251" cy="1138917"/>
          </a:xfrm>
        </p:spPr>
        <p:txBody>
          <a:bodyPr/>
          <a:lstStyle>
            <a:lvl1pPr algn="l">
              <a:defRPr sz="1960" b="1"/>
            </a:lvl1pPr>
          </a:lstStyle>
          <a:p>
            <a:r>
              <a:rPr lang="de-DE"/>
              <a:t>Titelmasterformat durch Klicken bearbeiten</a:t>
            </a:r>
          </a:p>
        </p:txBody>
      </p:sp>
      <p:sp>
        <p:nvSpPr>
          <p:cNvPr id="3" name="Inhaltsplatzhalter 2"/>
          <p:cNvSpPr>
            <a:spLocks noGrp="1"/>
          </p:cNvSpPr>
          <p:nvPr>
            <p:ph idx="1"/>
          </p:nvPr>
        </p:nvSpPr>
        <p:spPr>
          <a:xfrm>
            <a:off x="3503673" y="267615"/>
            <a:ext cx="5009693" cy="5736593"/>
          </a:xfrm>
        </p:spPr>
        <p:txBody>
          <a:bodyPr/>
          <a:lstStyle>
            <a:lvl1pPr>
              <a:defRPr sz="3136"/>
            </a:lvl1pPr>
            <a:lvl2pPr>
              <a:defRPr sz="2744"/>
            </a:lvl2pPr>
            <a:lvl3pPr>
              <a:defRPr sz="2352"/>
            </a:lvl3pPr>
            <a:lvl4pPr>
              <a:defRPr sz="1960"/>
            </a:lvl4pPr>
            <a:lvl5pPr>
              <a:defRPr sz="1960"/>
            </a:lvl5pPr>
            <a:lvl6pPr>
              <a:defRPr sz="1960"/>
            </a:lvl6pPr>
            <a:lvl7pPr>
              <a:defRPr sz="1960"/>
            </a:lvl7pPr>
            <a:lvl8pPr>
              <a:defRPr sz="1960"/>
            </a:lvl8pPr>
            <a:lvl9pPr>
              <a:defRPr sz="196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48073" y="1406531"/>
            <a:ext cx="2948251" cy="4597676"/>
          </a:xfrm>
        </p:spPr>
        <p:txBody>
          <a:bodyPr/>
          <a:lstStyle>
            <a:lvl1pPr marL="0" indent="0">
              <a:buNone/>
              <a:defRPr sz="1372"/>
            </a:lvl1pPr>
            <a:lvl2pPr marL="448056" indent="0">
              <a:buNone/>
              <a:defRPr sz="1176"/>
            </a:lvl2pPr>
            <a:lvl3pPr marL="896112" indent="0">
              <a:buNone/>
              <a:defRPr sz="980"/>
            </a:lvl3pPr>
            <a:lvl4pPr marL="1344168" indent="0">
              <a:buNone/>
              <a:defRPr sz="882"/>
            </a:lvl4pPr>
            <a:lvl5pPr marL="1792224" indent="0">
              <a:buNone/>
              <a:defRPr sz="882"/>
            </a:lvl5pPr>
            <a:lvl6pPr marL="2240280" indent="0">
              <a:buNone/>
              <a:defRPr sz="882"/>
            </a:lvl6pPr>
            <a:lvl7pPr marL="2688336" indent="0">
              <a:buNone/>
              <a:defRPr sz="882"/>
            </a:lvl7pPr>
            <a:lvl8pPr marL="3136392" indent="0">
              <a:buNone/>
              <a:defRPr sz="882"/>
            </a:lvl8pPr>
            <a:lvl9pPr marL="3584448" indent="0">
              <a:buNone/>
              <a:defRPr sz="882"/>
            </a:lvl9pPr>
          </a:lstStyle>
          <a:p>
            <a:pPr lvl="0"/>
            <a:r>
              <a:rPr lang="de-DE"/>
              <a:t>Textmasterformat bearbeiten</a:t>
            </a:r>
          </a:p>
        </p:txBody>
      </p:sp>
      <p:sp>
        <p:nvSpPr>
          <p:cNvPr id="5" name="Datumsplatzhalter 27"/>
          <p:cNvSpPr>
            <a:spLocks noGrp="1"/>
          </p:cNvSpPr>
          <p:nvPr>
            <p:ph type="dt" sz="half" idx="10"/>
          </p:nvPr>
        </p:nvSpPr>
        <p:spPr/>
        <p:txBody>
          <a:bodyPr/>
          <a:lstStyle>
            <a:lvl1pPr>
              <a:defRPr/>
            </a:lvl1pPr>
          </a:lstStyle>
          <a:p>
            <a:pPr>
              <a:defRPr/>
            </a:pPr>
            <a:r>
              <a:rPr lang="de-DE"/>
              <a:t>Francesca Bohn</a:t>
            </a:r>
            <a:endParaRPr lang="en-US"/>
          </a:p>
        </p:txBody>
      </p:sp>
      <p:sp>
        <p:nvSpPr>
          <p:cNvPr id="6" name="Fußzeilenplatzhalter 16"/>
          <p:cNvSpPr>
            <a:spLocks noGrp="1"/>
          </p:cNvSpPr>
          <p:nvPr>
            <p:ph type="ftr" sz="quarter" idx="11"/>
          </p:nvPr>
        </p:nvSpPr>
        <p:spPr/>
        <p:txBody>
          <a:bodyPr/>
          <a:lstStyle>
            <a:lvl1pPr>
              <a:defRPr/>
            </a:lvl1pPr>
          </a:lstStyle>
          <a:p>
            <a:pPr>
              <a:defRPr/>
            </a:pPr>
            <a:r>
              <a:rPr lang="en-US"/>
              <a:t>Metacognitive Therapy (MCT+)</a:t>
            </a:r>
          </a:p>
        </p:txBody>
      </p:sp>
      <p:sp>
        <p:nvSpPr>
          <p:cNvPr id="7" name="Foliennummernplatzhalter 28"/>
          <p:cNvSpPr>
            <a:spLocks noGrp="1"/>
          </p:cNvSpPr>
          <p:nvPr>
            <p:ph type="sldNum" sz="quarter" idx="12"/>
          </p:nvPr>
        </p:nvSpPr>
        <p:spPr/>
        <p:txBody>
          <a:bodyPr/>
          <a:lstStyle>
            <a:lvl1pPr>
              <a:defRPr/>
            </a:lvl1pPr>
          </a:lstStyle>
          <a:p>
            <a:pPr>
              <a:defRPr/>
            </a:pPr>
            <a:fld id="{2231486B-5AFB-43A5-A15F-E38EDD7EE768}" type="slidenum">
              <a:rPr lang="en-US"/>
              <a:pPr>
                <a:defRPr/>
              </a:pPr>
              <a:t>‹#›</a:t>
            </a:fld>
            <a:endParaRPr lang="en-US"/>
          </a:p>
        </p:txBody>
      </p:sp>
    </p:spTree>
    <p:extLst>
      <p:ext uri="{BB962C8B-B14F-4D97-AF65-F5344CB8AC3E}">
        <p14:creationId xmlns:p14="http://schemas.microsoft.com/office/powerpoint/2010/main" val="25677947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56504" y="4705032"/>
            <a:ext cx="5376863" cy="555456"/>
          </a:xfrm>
        </p:spPr>
        <p:txBody>
          <a:bodyPr/>
          <a:lstStyle>
            <a:lvl1pPr algn="l">
              <a:defRPr sz="1960" b="1"/>
            </a:lvl1pPr>
          </a:lstStyle>
          <a:p>
            <a:r>
              <a:rPr lang="de-DE"/>
              <a:t>Titelmasterformat durch Klicken bearbeiten</a:t>
            </a:r>
          </a:p>
        </p:txBody>
      </p:sp>
      <p:sp>
        <p:nvSpPr>
          <p:cNvPr id="3" name="Bildplatzhalter 2"/>
          <p:cNvSpPr>
            <a:spLocks noGrp="1"/>
          </p:cNvSpPr>
          <p:nvPr>
            <p:ph type="pic" idx="1"/>
          </p:nvPr>
        </p:nvSpPr>
        <p:spPr>
          <a:xfrm>
            <a:off x="1756504" y="600576"/>
            <a:ext cx="5376863" cy="4032885"/>
          </a:xfrm>
        </p:spPr>
        <p:txBody>
          <a:bodyPr/>
          <a:lstStyle>
            <a:lvl1pPr marL="0" indent="0">
              <a:buNone/>
              <a:defRPr sz="3136"/>
            </a:lvl1pPr>
            <a:lvl2pPr marL="448056" indent="0">
              <a:buNone/>
              <a:defRPr sz="2744"/>
            </a:lvl2pPr>
            <a:lvl3pPr marL="896112" indent="0">
              <a:buNone/>
              <a:defRPr sz="2352"/>
            </a:lvl3pPr>
            <a:lvl4pPr marL="1344168" indent="0">
              <a:buNone/>
              <a:defRPr sz="1960"/>
            </a:lvl4pPr>
            <a:lvl5pPr marL="1792224" indent="0">
              <a:buNone/>
              <a:defRPr sz="1960"/>
            </a:lvl5pPr>
            <a:lvl6pPr marL="2240280" indent="0">
              <a:buNone/>
              <a:defRPr sz="1960"/>
            </a:lvl6pPr>
            <a:lvl7pPr marL="2688336" indent="0">
              <a:buNone/>
              <a:defRPr sz="1960"/>
            </a:lvl7pPr>
            <a:lvl8pPr marL="3136392" indent="0">
              <a:buNone/>
              <a:defRPr sz="1960"/>
            </a:lvl8pPr>
            <a:lvl9pPr marL="3584448" indent="0">
              <a:buNone/>
              <a:defRPr sz="1960"/>
            </a:lvl9pPr>
          </a:lstStyle>
          <a:p>
            <a:pPr lvl="0"/>
            <a:endParaRPr lang="de-DE" noProof="0"/>
          </a:p>
        </p:txBody>
      </p:sp>
      <p:sp>
        <p:nvSpPr>
          <p:cNvPr id="4" name="Textplatzhalter 3"/>
          <p:cNvSpPr>
            <a:spLocks noGrp="1"/>
          </p:cNvSpPr>
          <p:nvPr>
            <p:ph type="body" sz="half" idx="2"/>
          </p:nvPr>
        </p:nvSpPr>
        <p:spPr>
          <a:xfrm>
            <a:off x="1756504" y="5260488"/>
            <a:ext cx="5376863" cy="788839"/>
          </a:xfrm>
        </p:spPr>
        <p:txBody>
          <a:bodyPr/>
          <a:lstStyle>
            <a:lvl1pPr marL="0" indent="0">
              <a:buNone/>
              <a:defRPr sz="1372"/>
            </a:lvl1pPr>
            <a:lvl2pPr marL="448056" indent="0">
              <a:buNone/>
              <a:defRPr sz="1176"/>
            </a:lvl2pPr>
            <a:lvl3pPr marL="896112" indent="0">
              <a:buNone/>
              <a:defRPr sz="980"/>
            </a:lvl3pPr>
            <a:lvl4pPr marL="1344168" indent="0">
              <a:buNone/>
              <a:defRPr sz="882"/>
            </a:lvl4pPr>
            <a:lvl5pPr marL="1792224" indent="0">
              <a:buNone/>
              <a:defRPr sz="882"/>
            </a:lvl5pPr>
            <a:lvl6pPr marL="2240280" indent="0">
              <a:buNone/>
              <a:defRPr sz="882"/>
            </a:lvl6pPr>
            <a:lvl7pPr marL="2688336" indent="0">
              <a:buNone/>
              <a:defRPr sz="882"/>
            </a:lvl7pPr>
            <a:lvl8pPr marL="3136392" indent="0">
              <a:buNone/>
              <a:defRPr sz="882"/>
            </a:lvl8pPr>
            <a:lvl9pPr marL="3584448" indent="0">
              <a:buNone/>
              <a:defRPr sz="882"/>
            </a:lvl9pPr>
          </a:lstStyle>
          <a:p>
            <a:pPr lvl="0"/>
            <a:r>
              <a:rPr lang="de-DE"/>
              <a:t>Textmasterformat bearbeiten</a:t>
            </a:r>
          </a:p>
        </p:txBody>
      </p:sp>
      <p:sp>
        <p:nvSpPr>
          <p:cNvPr id="5" name="Datumsplatzhalter 27"/>
          <p:cNvSpPr>
            <a:spLocks noGrp="1"/>
          </p:cNvSpPr>
          <p:nvPr>
            <p:ph type="dt" sz="half" idx="10"/>
          </p:nvPr>
        </p:nvSpPr>
        <p:spPr/>
        <p:txBody>
          <a:bodyPr/>
          <a:lstStyle>
            <a:lvl1pPr>
              <a:defRPr/>
            </a:lvl1pPr>
          </a:lstStyle>
          <a:p>
            <a:pPr>
              <a:defRPr/>
            </a:pPr>
            <a:r>
              <a:rPr lang="de-DE"/>
              <a:t>Francesca Bohn</a:t>
            </a:r>
            <a:endParaRPr lang="en-US"/>
          </a:p>
        </p:txBody>
      </p:sp>
      <p:sp>
        <p:nvSpPr>
          <p:cNvPr id="6" name="Fußzeilenplatzhalter 16"/>
          <p:cNvSpPr>
            <a:spLocks noGrp="1"/>
          </p:cNvSpPr>
          <p:nvPr>
            <p:ph type="ftr" sz="quarter" idx="11"/>
          </p:nvPr>
        </p:nvSpPr>
        <p:spPr/>
        <p:txBody>
          <a:bodyPr/>
          <a:lstStyle>
            <a:lvl1pPr>
              <a:defRPr/>
            </a:lvl1pPr>
          </a:lstStyle>
          <a:p>
            <a:pPr>
              <a:defRPr/>
            </a:pPr>
            <a:r>
              <a:rPr lang="en-US"/>
              <a:t>Metacognitive Therapy (MCT+)</a:t>
            </a:r>
          </a:p>
        </p:txBody>
      </p:sp>
      <p:sp>
        <p:nvSpPr>
          <p:cNvPr id="7" name="Foliennummernplatzhalter 28"/>
          <p:cNvSpPr>
            <a:spLocks noGrp="1"/>
          </p:cNvSpPr>
          <p:nvPr>
            <p:ph type="sldNum" sz="quarter" idx="12"/>
          </p:nvPr>
        </p:nvSpPr>
        <p:spPr/>
        <p:txBody>
          <a:bodyPr/>
          <a:lstStyle>
            <a:lvl1pPr>
              <a:defRPr/>
            </a:lvl1pPr>
          </a:lstStyle>
          <a:p>
            <a:pPr>
              <a:defRPr/>
            </a:pPr>
            <a:fld id="{24B3C291-0B31-4164-BCE7-49E41453087C}" type="slidenum">
              <a:rPr lang="en-US"/>
              <a:pPr>
                <a:defRPr/>
              </a:pPr>
              <a:t>‹#›</a:t>
            </a:fld>
            <a:endParaRPr lang="en-US"/>
          </a:p>
        </p:txBody>
      </p:sp>
    </p:spTree>
    <p:extLst>
      <p:ext uri="{BB962C8B-B14F-4D97-AF65-F5344CB8AC3E}">
        <p14:creationId xmlns:p14="http://schemas.microsoft.com/office/powerpoint/2010/main" val="25306524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27"/>
          <p:cNvSpPr>
            <a:spLocks noGrp="1"/>
          </p:cNvSpPr>
          <p:nvPr>
            <p:ph type="dt" sz="half" idx="10"/>
          </p:nvPr>
        </p:nvSpPr>
        <p:spPr/>
        <p:txBody>
          <a:bodyPr/>
          <a:lstStyle>
            <a:lvl1pPr>
              <a:defRPr/>
            </a:lvl1pPr>
          </a:lstStyle>
          <a:p>
            <a:pPr>
              <a:defRPr/>
            </a:pPr>
            <a:r>
              <a:rPr lang="de-DE"/>
              <a:t>Francesca Bohn</a:t>
            </a:r>
            <a:endParaRPr lang="en-US"/>
          </a:p>
        </p:txBody>
      </p:sp>
      <p:sp>
        <p:nvSpPr>
          <p:cNvPr id="5" name="Fußzeilenplatzhalter 16"/>
          <p:cNvSpPr>
            <a:spLocks noGrp="1"/>
          </p:cNvSpPr>
          <p:nvPr>
            <p:ph type="ftr" sz="quarter" idx="11"/>
          </p:nvPr>
        </p:nvSpPr>
        <p:spPr/>
        <p:txBody>
          <a:bodyPr/>
          <a:lstStyle>
            <a:lvl1pPr>
              <a:defRPr/>
            </a:lvl1pPr>
          </a:lstStyle>
          <a:p>
            <a:pPr>
              <a:defRPr/>
            </a:pPr>
            <a:r>
              <a:rPr lang="en-US"/>
              <a:t>Metacognitive Therapy (MCT+)</a:t>
            </a:r>
          </a:p>
        </p:txBody>
      </p:sp>
      <p:sp>
        <p:nvSpPr>
          <p:cNvPr id="6" name="Foliennummernplatzhalter 28"/>
          <p:cNvSpPr>
            <a:spLocks noGrp="1"/>
          </p:cNvSpPr>
          <p:nvPr>
            <p:ph type="sldNum" sz="quarter" idx="12"/>
          </p:nvPr>
        </p:nvSpPr>
        <p:spPr/>
        <p:txBody>
          <a:bodyPr/>
          <a:lstStyle>
            <a:lvl1pPr>
              <a:defRPr/>
            </a:lvl1pPr>
          </a:lstStyle>
          <a:p>
            <a:pPr>
              <a:defRPr/>
            </a:pPr>
            <a:fld id="{62DF9801-399C-4E90-A43C-F0BF3924BD01}" type="slidenum">
              <a:rPr lang="en-US"/>
              <a:pPr>
                <a:defRPr/>
              </a:pPr>
              <a:t>‹#›</a:t>
            </a:fld>
            <a:endParaRPr lang="en-US"/>
          </a:p>
        </p:txBody>
      </p:sp>
    </p:spTree>
    <p:extLst>
      <p:ext uri="{BB962C8B-B14F-4D97-AF65-F5344CB8AC3E}">
        <p14:creationId xmlns:p14="http://schemas.microsoft.com/office/powerpoint/2010/main" val="21048545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40177" y="1314734"/>
            <a:ext cx="2111228" cy="5847061"/>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301827" y="1314734"/>
            <a:ext cx="6188993" cy="5847061"/>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27"/>
          <p:cNvSpPr>
            <a:spLocks noGrp="1"/>
          </p:cNvSpPr>
          <p:nvPr>
            <p:ph type="dt" sz="half" idx="10"/>
          </p:nvPr>
        </p:nvSpPr>
        <p:spPr/>
        <p:txBody>
          <a:bodyPr/>
          <a:lstStyle>
            <a:lvl1pPr>
              <a:defRPr/>
            </a:lvl1pPr>
          </a:lstStyle>
          <a:p>
            <a:pPr>
              <a:defRPr/>
            </a:pPr>
            <a:r>
              <a:rPr lang="de-DE"/>
              <a:t>Francesca Bohn</a:t>
            </a:r>
            <a:endParaRPr lang="en-US"/>
          </a:p>
        </p:txBody>
      </p:sp>
      <p:sp>
        <p:nvSpPr>
          <p:cNvPr id="5" name="Fußzeilenplatzhalter 16"/>
          <p:cNvSpPr>
            <a:spLocks noGrp="1"/>
          </p:cNvSpPr>
          <p:nvPr>
            <p:ph type="ftr" sz="quarter" idx="11"/>
          </p:nvPr>
        </p:nvSpPr>
        <p:spPr/>
        <p:txBody>
          <a:bodyPr/>
          <a:lstStyle>
            <a:lvl1pPr>
              <a:defRPr/>
            </a:lvl1pPr>
          </a:lstStyle>
          <a:p>
            <a:pPr>
              <a:defRPr/>
            </a:pPr>
            <a:r>
              <a:rPr lang="en-US"/>
              <a:t>Metacognitive Therapy (MCT+)</a:t>
            </a:r>
          </a:p>
        </p:txBody>
      </p:sp>
      <p:sp>
        <p:nvSpPr>
          <p:cNvPr id="6" name="Foliennummernplatzhalter 28"/>
          <p:cNvSpPr>
            <a:spLocks noGrp="1"/>
          </p:cNvSpPr>
          <p:nvPr>
            <p:ph type="sldNum" sz="quarter" idx="12"/>
          </p:nvPr>
        </p:nvSpPr>
        <p:spPr/>
        <p:txBody>
          <a:bodyPr/>
          <a:lstStyle>
            <a:lvl1pPr>
              <a:defRPr/>
            </a:lvl1pPr>
          </a:lstStyle>
          <a:p>
            <a:pPr>
              <a:defRPr/>
            </a:pPr>
            <a:fld id="{38634B10-828F-4202-ABC8-29B2491C29F6}" type="slidenum">
              <a:rPr lang="en-US"/>
              <a:pPr>
                <a:defRPr/>
              </a:pPr>
              <a:t>‹#›</a:t>
            </a:fld>
            <a:endParaRPr lang="en-US"/>
          </a:p>
        </p:txBody>
      </p:sp>
    </p:spTree>
    <p:extLst>
      <p:ext uri="{BB962C8B-B14F-4D97-AF65-F5344CB8AC3E}">
        <p14:creationId xmlns:p14="http://schemas.microsoft.com/office/powerpoint/2010/main" val="7491520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20775" y="1100138"/>
            <a:ext cx="6719888" cy="2339975"/>
          </a:xfrm>
        </p:spPr>
        <p:txBody>
          <a:bodyPr/>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120775" y="3530600"/>
            <a:ext cx="6719888" cy="1622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Fußzeilenplatzhalter 4"/>
          <p:cNvSpPr>
            <a:spLocks noGrp="1"/>
          </p:cNvSpPr>
          <p:nvPr>
            <p:ph type="ftr" sz="quarter" idx="10"/>
          </p:nvPr>
        </p:nvSpPr>
        <p:spPr>
          <a:ln/>
        </p:spPr>
        <p:txBody>
          <a:bodyPr/>
          <a:lstStyle>
            <a:lvl1pPr>
              <a:defRPr/>
            </a:lvl1pPr>
          </a:lstStyle>
          <a:p>
            <a:r>
              <a:rPr lang="en-US" altLang="de-DE"/>
              <a:t>Metacognitive Therapy (MCT+)</a:t>
            </a:r>
          </a:p>
        </p:txBody>
      </p:sp>
      <p:sp>
        <p:nvSpPr>
          <p:cNvPr id="5" name="Foliennummernplatzhalter 5"/>
          <p:cNvSpPr>
            <a:spLocks noGrp="1"/>
          </p:cNvSpPr>
          <p:nvPr>
            <p:ph type="sldNum" sz="quarter" idx="11"/>
          </p:nvPr>
        </p:nvSpPr>
        <p:spPr>
          <a:ln/>
        </p:spPr>
        <p:txBody>
          <a:bodyPr/>
          <a:lstStyle>
            <a:lvl1pPr>
              <a:defRPr/>
            </a:lvl1pPr>
          </a:lstStyle>
          <a:p>
            <a:fld id="{E08FF4A2-0B2B-4FD6-9BDA-706DC64B23F0}" type="slidenum">
              <a:rPr lang="de-DE" altLang="de-DE"/>
              <a:pPr/>
              <a:t>‹#›</a:t>
            </a:fld>
            <a:endParaRPr lang="de-DE" altLang="de-DE"/>
          </a:p>
        </p:txBody>
      </p:sp>
    </p:spTree>
    <p:extLst>
      <p:ext uri="{BB962C8B-B14F-4D97-AF65-F5344CB8AC3E}">
        <p14:creationId xmlns:p14="http://schemas.microsoft.com/office/powerpoint/2010/main" val="23818430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Fußzeilenplatzhalter 4"/>
          <p:cNvSpPr>
            <a:spLocks noGrp="1"/>
          </p:cNvSpPr>
          <p:nvPr>
            <p:ph type="ftr" sz="quarter" idx="10"/>
          </p:nvPr>
        </p:nvSpPr>
        <p:spPr>
          <a:ln/>
        </p:spPr>
        <p:txBody>
          <a:bodyPr/>
          <a:lstStyle>
            <a:lvl1pPr>
              <a:defRPr/>
            </a:lvl1pPr>
          </a:lstStyle>
          <a:p>
            <a:r>
              <a:rPr lang="en-US" altLang="de-DE"/>
              <a:t>Metacognitive Therapy (MCT+)</a:t>
            </a:r>
          </a:p>
        </p:txBody>
      </p:sp>
      <p:sp>
        <p:nvSpPr>
          <p:cNvPr id="5" name="Foliennummernplatzhalter 5"/>
          <p:cNvSpPr>
            <a:spLocks noGrp="1"/>
          </p:cNvSpPr>
          <p:nvPr>
            <p:ph type="sldNum" sz="quarter" idx="11"/>
          </p:nvPr>
        </p:nvSpPr>
        <p:spPr>
          <a:ln/>
        </p:spPr>
        <p:txBody>
          <a:bodyPr/>
          <a:lstStyle>
            <a:lvl1pPr>
              <a:defRPr/>
            </a:lvl1pPr>
          </a:lstStyle>
          <a:p>
            <a:fld id="{E018567E-FFEF-4960-A661-51918CA00004}" type="slidenum">
              <a:rPr lang="de-DE" altLang="de-DE"/>
              <a:pPr/>
              <a:t>‹#›</a:t>
            </a:fld>
            <a:endParaRPr lang="de-DE" altLang="de-DE"/>
          </a:p>
        </p:txBody>
      </p:sp>
    </p:spTree>
    <p:extLst>
      <p:ext uri="{BB962C8B-B14F-4D97-AF65-F5344CB8AC3E}">
        <p14:creationId xmlns:p14="http://schemas.microsoft.com/office/powerpoint/2010/main" val="17326511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11188" y="1676400"/>
            <a:ext cx="7729537" cy="2795588"/>
          </a:xfrm>
        </p:spPr>
        <p:txBody>
          <a:bodyPr/>
          <a:lstStyle>
            <a:lvl1pPr>
              <a:defRPr sz="6000"/>
            </a:lvl1pPr>
          </a:lstStyle>
          <a:p>
            <a:r>
              <a:rPr lang="de-DE"/>
              <a:t>Titelmasterformat durch Klicken bearbeiten</a:t>
            </a:r>
          </a:p>
        </p:txBody>
      </p:sp>
      <p:sp>
        <p:nvSpPr>
          <p:cNvPr id="3" name="Textplatzhalter 2"/>
          <p:cNvSpPr>
            <a:spLocks noGrp="1"/>
          </p:cNvSpPr>
          <p:nvPr>
            <p:ph type="body" idx="1"/>
          </p:nvPr>
        </p:nvSpPr>
        <p:spPr>
          <a:xfrm>
            <a:off x="611188" y="4497388"/>
            <a:ext cx="7729537" cy="1471612"/>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Textmasterformat bearbeiten</a:t>
            </a:r>
          </a:p>
        </p:txBody>
      </p:sp>
      <p:sp>
        <p:nvSpPr>
          <p:cNvPr id="4" name="Fußzeilenplatzhalter 4"/>
          <p:cNvSpPr>
            <a:spLocks noGrp="1"/>
          </p:cNvSpPr>
          <p:nvPr>
            <p:ph type="ftr" sz="quarter" idx="10"/>
          </p:nvPr>
        </p:nvSpPr>
        <p:spPr>
          <a:ln/>
        </p:spPr>
        <p:txBody>
          <a:bodyPr/>
          <a:lstStyle>
            <a:lvl1pPr>
              <a:defRPr/>
            </a:lvl1pPr>
          </a:lstStyle>
          <a:p>
            <a:r>
              <a:rPr lang="en-US" altLang="de-DE"/>
              <a:t>Metacognitive Therapy (MCT+)</a:t>
            </a:r>
          </a:p>
        </p:txBody>
      </p:sp>
      <p:sp>
        <p:nvSpPr>
          <p:cNvPr id="5" name="Foliennummernplatzhalter 5"/>
          <p:cNvSpPr>
            <a:spLocks noGrp="1"/>
          </p:cNvSpPr>
          <p:nvPr>
            <p:ph type="sldNum" sz="quarter" idx="11"/>
          </p:nvPr>
        </p:nvSpPr>
        <p:spPr>
          <a:ln/>
        </p:spPr>
        <p:txBody>
          <a:bodyPr/>
          <a:lstStyle>
            <a:lvl1pPr>
              <a:defRPr/>
            </a:lvl1pPr>
          </a:lstStyle>
          <a:p>
            <a:fld id="{C8C603B4-5732-462C-9F77-982C5442801C}" type="slidenum">
              <a:rPr lang="de-DE" altLang="de-DE"/>
              <a:pPr/>
              <a:t>‹#›</a:t>
            </a:fld>
            <a:endParaRPr lang="de-DE" altLang="de-DE"/>
          </a:p>
        </p:txBody>
      </p:sp>
    </p:spTree>
    <p:extLst>
      <p:ext uri="{BB962C8B-B14F-4D97-AF65-F5344CB8AC3E}">
        <p14:creationId xmlns:p14="http://schemas.microsoft.com/office/powerpoint/2010/main" val="2256841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 name="Date Placeholder 1"/>
          <p:cNvSpPr>
            <a:spLocks noGrp="1"/>
          </p:cNvSpPr>
          <p:nvPr>
            <p:ph type="dt" sz="half" idx="10"/>
          </p:nvPr>
        </p:nvSpPr>
        <p:spPr bwMode="gray"/>
        <p:txBody>
          <a:bodyPr/>
          <a:lstStyle/>
          <a:p>
            <a:r>
              <a:rPr lang="de-DE"/>
              <a:t>Francesca Bohn</a:t>
            </a:r>
            <a:endParaRPr lang="de-DE" dirty="0"/>
          </a:p>
        </p:txBody>
      </p:sp>
      <p:sp>
        <p:nvSpPr>
          <p:cNvPr id="3" name="Footer Placeholder 2"/>
          <p:cNvSpPr>
            <a:spLocks noGrp="1"/>
          </p:cNvSpPr>
          <p:nvPr>
            <p:ph type="ftr" sz="quarter" idx="11"/>
          </p:nvPr>
        </p:nvSpPr>
        <p:spPr bwMode="gray"/>
        <p:txBody>
          <a:bodyPr/>
          <a:lstStyle/>
          <a:p>
            <a:r>
              <a:rPr lang="de-DE"/>
              <a:t>Metacognitive Therapy (MCT+)</a:t>
            </a:r>
            <a:endParaRPr lang="de-DE" dirty="0"/>
          </a:p>
        </p:txBody>
      </p:sp>
      <p:sp>
        <p:nvSpPr>
          <p:cNvPr id="4" name="Slide Number Placeholder 3"/>
          <p:cNvSpPr>
            <a:spLocks noGrp="1"/>
          </p:cNvSpPr>
          <p:nvPr>
            <p:ph type="sldNum" sz="quarter" idx="12"/>
          </p:nvPr>
        </p:nvSpPr>
        <p:spPr bwMode="gray"/>
        <p:txBody>
          <a:bodyPr/>
          <a:lstStyle/>
          <a:p>
            <a:fld id="{9B00EF49-7894-4F53-A8DD-F7DB3BFC5032}" type="slidenum">
              <a:rPr lang="de-DE" smtClean="0"/>
              <a:t>‹#›</a:t>
            </a:fld>
            <a:endParaRPr lang="de-DE" dirty="0"/>
          </a:p>
        </p:txBody>
      </p:sp>
      <p:sp>
        <p:nvSpPr>
          <p:cNvPr id="5" name="Titel 4"/>
          <p:cNvSpPr>
            <a:spLocks noGrp="1"/>
          </p:cNvSpPr>
          <p:nvPr>
            <p:ph type="title"/>
          </p:nvPr>
        </p:nvSpPr>
        <p:spPr bwMode="gray"/>
        <p:txBody>
          <a:bodyPr/>
          <a:lstStyle/>
          <a:p>
            <a:r>
              <a:rPr lang="de-DE"/>
              <a:t>Titelmasterformat durch Klicken bearbeiten</a:t>
            </a:r>
            <a:endParaRPr lang="de-DE" dirty="0"/>
          </a:p>
        </p:txBody>
      </p:sp>
      <p:sp>
        <p:nvSpPr>
          <p:cNvPr id="7" name="Textplatzhalter 6"/>
          <p:cNvSpPr>
            <a:spLocks noGrp="1"/>
          </p:cNvSpPr>
          <p:nvPr>
            <p:ph type="body" sz="quarter" idx="13"/>
          </p:nvPr>
        </p:nvSpPr>
        <p:spPr bwMode="gray"/>
        <p:txBody>
          <a:bodyPr/>
          <a:lstStyle>
            <a:lvl1pPr marL="211680" indent="-352800">
              <a:buFont typeface="+mj-lt"/>
              <a:buAutoNum type="arabicPeriod"/>
              <a:defRPr>
                <a:solidFill>
                  <a:schemeClr val="tx1"/>
                </a:solidFill>
              </a:defRPr>
            </a:lvl1pPr>
            <a:lvl2pPr marL="564480" indent="-211680">
              <a:spcBef>
                <a:spcPts val="0"/>
              </a:spcBef>
              <a:spcAft>
                <a:spcPts val="0"/>
              </a:spcAft>
              <a:buFont typeface="Arial" panose="020B0604020202020204" pitchFamily="34" charset="0"/>
              <a:buChar char="•"/>
              <a:defRPr/>
            </a:lvl2pPr>
            <a:lvl3pPr marL="776160" indent="-211680">
              <a:spcBef>
                <a:spcPts val="0"/>
              </a:spcBef>
              <a:spcAft>
                <a:spcPts val="0"/>
              </a:spcAft>
              <a:buFont typeface="Symbol" panose="05050102010706020507" pitchFamily="18" charset="2"/>
              <a:buChar char="-"/>
              <a:defRPr/>
            </a:lvl3pPr>
            <a:lvl4pPr marL="776160" indent="-211680">
              <a:spcBef>
                <a:spcPts val="0"/>
              </a:spcBef>
              <a:spcAft>
                <a:spcPts val="0"/>
              </a:spcAft>
              <a:buFont typeface="Symbol" panose="05050102010706020507" pitchFamily="18" charset="2"/>
              <a:buChar char="-"/>
              <a:defRPr/>
            </a:lvl4pPr>
            <a:lvl5pPr marL="776160" indent="-211680">
              <a:spcBef>
                <a:spcPts val="0"/>
              </a:spcBef>
              <a:spcAft>
                <a:spcPts val="0"/>
              </a:spcAft>
              <a:buFont typeface="Symbol" panose="05050102010706020507" pitchFamily="18" charset="2"/>
              <a:buChar char="-"/>
              <a:defRPr/>
            </a:lvl5pPr>
            <a:lvl6pPr marL="776160" indent="-211680">
              <a:spcBef>
                <a:spcPts val="0"/>
              </a:spcBef>
              <a:spcAft>
                <a:spcPts val="0"/>
              </a:spcAft>
              <a:buFont typeface="Symbol" panose="05050102010706020507" pitchFamily="18" charset="2"/>
              <a:buChar char="-"/>
              <a:defRPr/>
            </a:lvl6pPr>
            <a:lvl7pPr marL="776160" indent="-211680">
              <a:spcBef>
                <a:spcPts val="0"/>
              </a:spcBef>
              <a:spcAft>
                <a:spcPts val="0"/>
              </a:spcAft>
              <a:buFont typeface="Symbol" panose="05050102010706020507" pitchFamily="18" charset="2"/>
              <a:buChar char="-"/>
              <a:defRPr/>
            </a:lvl7pPr>
            <a:lvl8pPr marL="776160" indent="-211680">
              <a:spcBef>
                <a:spcPts val="0"/>
              </a:spcBef>
              <a:spcAft>
                <a:spcPts val="0"/>
              </a:spcAft>
              <a:buFont typeface="Symbol" panose="05050102010706020507" pitchFamily="18" charset="2"/>
              <a:buChar char="-"/>
              <a:defRPr/>
            </a:lvl8pPr>
            <a:lvl9pPr marL="776160" indent="-211680">
              <a:spcBef>
                <a:spcPts val="0"/>
              </a:spcBef>
              <a:spcAft>
                <a:spcPts val="0"/>
              </a:spcAft>
              <a:buFont typeface="Symbol" panose="05050102010706020507" pitchFamily="18" charset="2"/>
              <a:buChar char="-"/>
              <a:defRPr/>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1532999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295275" y="1493838"/>
            <a:ext cx="4105275" cy="450691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552950" y="1493838"/>
            <a:ext cx="4106863" cy="450691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p:cNvSpPr>
            <a:spLocks noGrp="1"/>
          </p:cNvSpPr>
          <p:nvPr>
            <p:ph type="ftr" sz="quarter" idx="10"/>
          </p:nvPr>
        </p:nvSpPr>
        <p:spPr>
          <a:ln/>
        </p:spPr>
        <p:txBody>
          <a:bodyPr/>
          <a:lstStyle>
            <a:lvl1pPr>
              <a:defRPr/>
            </a:lvl1pPr>
          </a:lstStyle>
          <a:p>
            <a:r>
              <a:rPr lang="en-US" altLang="de-DE"/>
              <a:t>Metacognitive Therapy (MCT+)</a:t>
            </a:r>
          </a:p>
        </p:txBody>
      </p:sp>
      <p:sp>
        <p:nvSpPr>
          <p:cNvPr id="6" name="Foliennummernplatzhalter 5"/>
          <p:cNvSpPr>
            <a:spLocks noGrp="1"/>
          </p:cNvSpPr>
          <p:nvPr>
            <p:ph type="sldNum" sz="quarter" idx="11"/>
          </p:nvPr>
        </p:nvSpPr>
        <p:spPr>
          <a:ln/>
        </p:spPr>
        <p:txBody>
          <a:bodyPr/>
          <a:lstStyle>
            <a:lvl1pPr>
              <a:defRPr/>
            </a:lvl1pPr>
          </a:lstStyle>
          <a:p>
            <a:fld id="{F2F16686-2821-4822-9C8B-7037561AF816}" type="slidenum">
              <a:rPr lang="de-DE" altLang="de-DE"/>
              <a:pPr/>
              <a:t>‹#›</a:t>
            </a:fld>
            <a:endParaRPr lang="de-DE" altLang="de-DE"/>
          </a:p>
        </p:txBody>
      </p:sp>
    </p:spTree>
    <p:extLst>
      <p:ext uri="{BB962C8B-B14F-4D97-AF65-F5344CB8AC3E}">
        <p14:creationId xmlns:p14="http://schemas.microsoft.com/office/powerpoint/2010/main" val="17980196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17538" y="357188"/>
            <a:ext cx="7729537" cy="1300162"/>
          </a:xfrm>
        </p:spPr>
        <p:txBody>
          <a:bodyPr/>
          <a:lstStyle/>
          <a:p>
            <a:r>
              <a:rPr lang="de-DE"/>
              <a:t>Titelmasterformat durch Klicken bearbeiten</a:t>
            </a:r>
          </a:p>
        </p:txBody>
      </p:sp>
      <p:sp>
        <p:nvSpPr>
          <p:cNvPr id="3" name="Textplatzhalter 2"/>
          <p:cNvSpPr>
            <a:spLocks noGrp="1"/>
          </p:cNvSpPr>
          <p:nvPr>
            <p:ph type="body" idx="1"/>
          </p:nvPr>
        </p:nvSpPr>
        <p:spPr>
          <a:xfrm>
            <a:off x="617538" y="1647825"/>
            <a:ext cx="3790950" cy="8080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17538" y="2455863"/>
            <a:ext cx="3790950" cy="36099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537075" y="1647825"/>
            <a:ext cx="3810000" cy="8080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537075" y="2455863"/>
            <a:ext cx="3810000" cy="36099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Fußzeilenplatzhalter 4"/>
          <p:cNvSpPr>
            <a:spLocks noGrp="1"/>
          </p:cNvSpPr>
          <p:nvPr>
            <p:ph type="ftr" sz="quarter" idx="10"/>
          </p:nvPr>
        </p:nvSpPr>
        <p:spPr>
          <a:ln/>
        </p:spPr>
        <p:txBody>
          <a:bodyPr/>
          <a:lstStyle>
            <a:lvl1pPr>
              <a:defRPr/>
            </a:lvl1pPr>
          </a:lstStyle>
          <a:p>
            <a:r>
              <a:rPr lang="en-US" altLang="de-DE"/>
              <a:t>Metacognitive Therapy (MCT+)</a:t>
            </a:r>
          </a:p>
        </p:txBody>
      </p:sp>
      <p:sp>
        <p:nvSpPr>
          <p:cNvPr id="8" name="Foliennummernplatzhalter 5"/>
          <p:cNvSpPr>
            <a:spLocks noGrp="1"/>
          </p:cNvSpPr>
          <p:nvPr>
            <p:ph type="sldNum" sz="quarter" idx="11"/>
          </p:nvPr>
        </p:nvSpPr>
        <p:spPr>
          <a:ln/>
        </p:spPr>
        <p:txBody>
          <a:bodyPr/>
          <a:lstStyle>
            <a:lvl1pPr>
              <a:defRPr/>
            </a:lvl1pPr>
          </a:lstStyle>
          <a:p>
            <a:fld id="{5B2D2CDA-7C66-4751-B796-83D35E74BA1F}" type="slidenum">
              <a:rPr lang="de-DE" altLang="de-DE"/>
              <a:pPr/>
              <a:t>‹#›</a:t>
            </a:fld>
            <a:endParaRPr lang="de-DE" altLang="de-DE"/>
          </a:p>
        </p:txBody>
      </p:sp>
    </p:spTree>
    <p:extLst>
      <p:ext uri="{BB962C8B-B14F-4D97-AF65-F5344CB8AC3E}">
        <p14:creationId xmlns:p14="http://schemas.microsoft.com/office/powerpoint/2010/main" val="18503834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ußzeilenplatzhalter 4"/>
          <p:cNvSpPr>
            <a:spLocks noGrp="1"/>
          </p:cNvSpPr>
          <p:nvPr>
            <p:ph type="ftr" sz="quarter" idx="10"/>
          </p:nvPr>
        </p:nvSpPr>
        <p:spPr>
          <a:ln/>
        </p:spPr>
        <p:txBody>
          <a:bodyPr/>
          <a:lstStyle>
            <a:lvl1pPr>
              <a:defRPr/>
            </a:lvl1pPr>
          </a:lstStyle>
          <a:p>
            <a:r>
              <a:rPr lang="en-US" altLang="de-DE"/>
              <a:t>Metacognitive Therapy (MCT+)</a:t>
            </a:r>
          </a:p>
        </p:txBody>
      </p:sp>
      <p:sp>
        <p:nvSpPr>
          <p:cNvPr id="4" name="Foliennummernplatzhalter 5"/>
          <p:cNvSpPr>
            <a:spLocks noGrp="1"/>
          </p:cNvSpPr>
          <p:nvPr>
            <p:ph type="sldNum" sz="quarter" idx="11"/>
          </p:nvPr>
        </p:nvSpPr>
        <p:spPr>
          <a:ln/>
        </p:spPr>
        <p:txBody>
          <a:bodyPr/>
          <a:lstStyle>
            <a:lvl1pPr>
              <a:defRPr/>
            </a:lvl1pPr>
          </a:lstStyle>
          <a:p>
            <a:fld id="{A1B375F2-0E5C-405A-A07B-6C3D63548EAE}" type="slidenum">
              <a:rPr lang="de-DE" altLang="de-DE"/>
              <a:pPr/>
              <a:t>‹#›</a:t>
            </a:fld>
            <a:endParaRPr lang="de-DE" altLang="de-DE"/>
          </a:p>
        </p:txBody>
      </p:sp>
    </p:spTree>
    <p:extLst>
      <p:ext uri="{BB962C8B-B14F-4D97-AF65-F5344CB8AC3E}">
        <p14:creationId xmlns:p14="http://schemas.microsoft.com/office/powerpoint/2010/main" val="30561007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Fußzeilenplatzhalter 4"/>
          <p:cNvSpPr>
            <a:spLocks noGrp="1"/>
          </p:cNvSpPr>
          <p:nvPr>
            <p:ph type="ftr" sz="quarter" idx="10"/>
          </p:nvPr>
        </p:nvSpPr>
        <p:spPr>
          <a:ln/>
        </p:spPr>
        <p:txBody>
          <a:bodyPr/>
          <a:lstStyle>
            <a:lvl1pPr>
              <a:defRPr/>
            </a:lvl1pPr>
          </a:lstStyle>
          <a:p>
            <a:r>
              <a:rPr lang="en-US" altLang="de-DE"/>
              <a:t>Metacognitive Therapy (MCT+)</a:t>
            </a:r>
          </a:p>
        </p:txBody>
      </p:sp>
      <p:sp>
        <p:nvSpPr>
          <p:cNvPr id="3" name="Foliennummernplatzhalter 5"/>
          <p:cNvSpPr>
            <a:spLocks noGrp="1"/>
          </p:cNvSpPr>
          <p:nvPr>
            <p:ph type="sldNum" sz="quarter" idx="11"/>
          </p:nvPr>
        </p:nvSpPr>
        <p:spPr>
          <a:ln/>
        </p:spPr>
        <p:txBody>
          <a:bodyPr/>
          <a:lstStyle>
            <a:lvl1pPr>
              <a:defRPr/>
            </a:lvl1pPr>
          </a:lstStyle>
          <a:p>
            <a:fld id="{16167743-6673-4DB7-9FC0-3F88D495DD4E}" type="slidenum">
              <a:rPr lang="de-DE" altLang="de-DE"/>
              <a:pPr/>
              <a:t>‹#›</a:t>
            </a:fld>
            <a:endParaRPr lang="de-DE" altLang="de-DE"/>
          </a:p>
        </p:txBody>
      </p:sp>
    </p:spTree>
    <p:extLst>
      <p:ext uri="{BB962C8B-B14F-4D97-AF65-F5344CB8AC3E}">
        <p14:creationId xmlns:p14="http://schemas.microsoft.com/office/powerpoint/2010/main" val="37361032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17538" y="447675"/>
            <a:ext cx="2889250" cy="1568450"/>
          </a:xfrm>
        </p:spPr>
        <p:txBody>
          <a:bodyPr/>
          <a:lstStyle>
            <a:lvl1pPr>
              <a:defRPr sz="3200"/>
            </a:lvl1pPr>
          </a:lstStyle>
          <a:p>
            <a:r>
              <a:rPr lang="de-DE"/>
              <a:t>Titelmasterformat durch Klicken bearbeiten</a:t>
            </a:r>
          </a:p>
        </p:txBody>
      </p:sp>
      <p:sp>
        <p:nvSpPr>
          <p:cNvPr id="3" name="Inhaltsplatzhalter 2"/>
          <p:cNvSpPr>
            <a:spLocks noGrp="1"/>
          </p:cNvSpPr>
          <p:nvPr>
            <p:ph idx="1"/>
          </p:nvPr>
        </p:nvSpPr>
        <p:spPr>
          <a:xfrm>
            <a:off x="3810000" y="968375"/>
            <a:ext cx="4537075" cy="47767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17538" y="2016125"/>
            <a:ext cx="2889250" cy="3735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Fußzeilenplatzhalter 4"/>
          <p:cNvSpPr>
            <a:spLocks noGrp="1"/>
          </p:cNvSpPr>
          <p:nvPr>
            <p:ph type="ftr" sz="quarter" idx="10"/>
          </p:nvPr>
        </p:nvSpPr>
        <p:spPr>
          <a:ln/>
        </p:spPr>
        <p:txBody>
          <a:bodyPr/>
          <a:lstStyle>
            <a:lvl1pPr>
              <a:defRPr/>
            </a:lvl1pPr>
          </a:lstStyle>
          <a:p>
            <a:r>
              <a:rPr lang="en-US" altLang="de-DE"/>
              <a:t>Metacognitive Therapy (MCT+)</a:t>
            </a:r>
          </a:p>
        </p:txBody>
      </p:sp>
      <p:sp>
        <p:nvSpPr>
          <p:cNvPr id="6" name="Foliennummernplatzhalter 5"/>
          <p:cNvSpPr>
            <a:spLocks noGrp="1"/>
          </p:cNvSpPr>
          <p:nvPr>
            <p:ph type="sldNum" sz="quarter" idx="11"/>
          </p:nvPr>
        </p:nvSpPr>
        <p:spPr>
          <a:ln/>
        </p:spPr>
        <p:txBody>
          <a:bodyPr/>
          <a:lstStyle>
            <a:lvl1pPr>
              <a:defRPr/>
            </a:lvl1pPr>
          </a:lstStyle>
          <a:p>
            <a:fld id="{71FC01ED-F2BC-4BB8-9981-213BFA3817FD}" type="slidenum">
              <a:rPr lang="de-DE" altLang="de-DE"/>
              <a:pPr/>
              <a:t>‹#›</a:t>
            </a:fld>
            <a:endParaRPr lang="de-DE" altLang="de-DE"/>
          </a:p>
        </p:txBody>
      </p:sp>
    </p:spTree>
    <p:extLst>
      <p:ext uri="{BB962C8B-B14F-4D97-AF65-F5344CB8AC3E}">
        <p14:creationId xmlns:p14="http://schemas.microsoft.com/office/powerpoint/2010/main" val="17877055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17538" y="447675"/>
            <a:ext cx="2889250" cy="1568450"/>
          </a:xfrm>
        </p:spPr>
        <p:txBody>
          <a:bodyPr/>
          <a:lstStyle>
            <a:lvl1pPr>
              <a:defRPr sz="3200"/>
            </a:lvl1pPr>
          </a:lstStyle>
          <a:p>
            <a:r>
              <a:rPr lang="de-DE"/>
              <a:t>Titelmasterformat durch Klicken bearbeiten</a:t>
            </a:r>
          </a:p>
        </p:txBody>
      </p:sp>
      <p:sp>
        <p:nvSpPr>
          <p:cNvPr id="3" name="Bildplatzhalter 2"/>
          <p:cNvSpPr>
            <a:spLocks noGrp="1"/>
          </p:cNvSpPr>
          <p:nvPr>
            <p:ph type="pic" idx="1"/>
          </p:nvPr>
        </p:nvSpPr>
        <p:spPr>
          <a:xfrm>
            <a:off x="3810000" y="968375"/>
            <a:ext cx="4537075" cy="47767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617538" y="2016125"/>
            <a:ext cx="2889250" cy="3735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Fußzeilenplatzhalter 4"/>
          <p:cNvSpPr>
            <a:spLocks noGrp="1"/>
          </p:cNvSpPr>
          <p:nvPr>
            <p:ph type="ftr" sz="quarter" idx="10"/>
          </p:nvPr>
        </p:nvSpPr>
        <p:spPr>
          <a:ln/>
        </p:spPr>
        <p:txBody>
          <a:bodyPr/>
          <a:lstStyle>
            <a:lvl1pPr>
              <a:defRPr/>
            </a:lvl1pPr>
          </a:lstStyle>
          <a:p>
            <a:r>
              <a:rPr lang="en-US" altLang="de-DE"/>
              <a:t>Metacognitive Therapy (MCT+)</a:t>
            </a:r>
          </a:p>
        </p:txBody>
      </p:sp>
      <p:sp>
        <p:nvSpPr>
          <p:cNvPr id="6" name="Foliennummernplatzhalter 5"/>
          <p:cNvSpPr>
            <a:spLocks noGrp="1"/>
          </p:cNvSpPr>
          <p:nvPr>
            <p:ph type="sldNum" sz="quarter" idx="11"/>
          </p:nvPr>
        </p:nvSpPr>
        <p:spPr>
          <a:ln/>
        </p:spPr>
        <p:txBody>
          <a:bodyPr/>
          <a:lstStyle>
            <a:lvl1pPr>
              <a:defRPr/>
            </a:lvl1pPr>
          </a:lstStyle>
          <a:p>
            <a:fld id="{3EDF7207-E34A-42C3-B471-E3F3B73BBCAE}" type="slidenum">
              <a:rPr lang="de-DE" altLang="de-DE"/>
              <a:pPr/>
              <a:t>‹#›</a:t>
            </a:fld>
            <a:endParaRPr lang="de-DE" altLang="de-DE"/>
          </a:p>
        </p:txBody>
      </p:sp>
    </p:spTree>
    <p:extLst>
      <p:ext uri="{BB962C8B-B14F-4D97-AF65-F5344CB8AC3E}">
        <p14:creationId xmlns:p14="http://schemas.microsoft.com/office/powerpoint/2010/main" val="5410995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Fußzeilenplatzhalter 4"/>
          <p:cNvSpPr>
            <a:spLocks noGrp="1"/>
          </p:cNvSpPr>
          <p:nvPr>
            <p:ph type="ftr" sz="quarter" idx="10"/>
          </p:nvPr>
        </p:nvSpPr>
        <p:spPr>
          <a:ln/>
        </p:spPr>
        <p:txBody>
          <a:bodyPr/>
          <a:lstStyle>
            <a:lvl1pPr>
              <a:defRPr/>
            </a:lvl1pPr>
          </a:lstStyle>
          <a:p>
            <a:r>
              <a:rPr lang="en-US" altLang="de-DE"/>
              <a:t>Metacognitive Therapy (MCT+)</a:t>
            </a:r>
          </a:p>
        </p:txBody>
      </p:sp>
      <p:sp>
        <p:nvSpPr>
          <p:cNvPr id="5" name="Foliennummernplatzhalter 5"/>
          <p:cNvSpPr>
            <a:spLocks noGrp="1"/>
          </p:cNvSpPr>
          <p:nvPr>
            <p:ph type="sldNum" sz="quarter" idx="11"/>
          </p:nvPr>
        </p:nvSpPr>
        <p:spPr>
          <a:ln/>
        </p:spPr>
        <p:txBody>
          <a:bodyPr/>
          <a:lstStyle>
            <a:lvl1pPr>
              <a:defRPr/>
            </a:lvl1pPr>
          </a:lstStyle>
          <a:p>
            <a:fld id="{24207ADE-6208-4AA3-8152-92999F81673F}" type="slidenum">
              <a:rPr lang="de-DE" altLang="de-DE"/>
              <a:pPr/>
              <a:t>‹#›</a:t>
            </a:fld>
            <a:endParaRPr lang="de-DE" altLang="de-DE"/>
          </a:p>
        </p:txBody>
      </p:sp>
    </p:spTree>
    <p:extLst>
      <p:ext uri="{BB962C8B-B14F-4D97-AF65-F5344CB8AC3E}">
        <p14:creationId xmlns:p14="http://schemas.microsoft.com/office/powerpoint/2010/main" val="6964372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21475" y="0"/>
            <a:ext cx="2239963" cy="600075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0" y="0"/>
            <a:ext cx="6569075" cy="600075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Fußzeilenplatzhalter 4"/>
          <p:cNvSpPr>
            <a:spLocks noGrp="1"/>
          </p:cNvSpPr>
          <p:nvPr>
            <p:ph type="ftr" sz="quarter" idx="10"/>
          </p:nvPr>
        </p:nvSpPr>
        <p:spPr>
          <a:ln/>
        </p:spPr>
        <p:txBody>
          <a:bodyPr/>
          <a:lstStyle>
            <a:lvl1pPr>
              <a:defRPr/>
            </a:lvl1pPr>
          </a:lstStyle>
          <a:p>
            <a:r>
              <a:rPr lang="en-US" altLang="de-DE"/>
              <a:t>Metacognitive Therapy (MCT+)</a:t>
            </a:r>
          </a:p>
        </p:txBody>
      </p:sp>
      <p:sp>
        <p:nvSpPr>
          <p:cNvPr id="5" name="Foliennummernplatzhalter 5"/>
          <p:cNvSpPr>
            <a:spLocks noGrp="1"/>
          </p:cNvSpPr>
          <p:nvPr>
            <p:ph type="sldNum" sz="quarter" idx="11"/>
          </p:nvPr>
        </p:nvSpPr>
        <p:spPr>
          <a:ln/>
        </p:spPr>
        <p:txBody>
          <a:bodyPr/>
          <a:lstStyle>
            <a:lvl1pPr>
              <a:defRPr/>
            </a:lvl1pPr>
          </a:lstStyle>
          <a:p>
            <a:fld id="{2F224657-F7B0-44CF-A1A2-6E7E81B166FD}" type="slidenum">
              <a:rPr lang="de-DE" altLang="de-DE"/>
              <a:pPr/>
              <a:t>‹#›</a:t>
            </a:fld>
            <a:endParaRPr lang="de-DE" altLang="de-DE"/>
          </a:p>
        </p:txBody>
      </p:sp>
    </p:spTree>
    <p:extLst>
      <p:ext uri="{BB962C8B-B14F-4D97-AF65-F5344CB8AC3E}">
        <p14:creationId xmlns:p14="http://schemas.microsoft.com/office/powerpoint/2010/main" val="5322566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fourObj">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448072" y="269171"/>
            <a:ext cx="8065294" cy="1120246"/>
          </a:xfrm>
        </p:spPr>
        <p:txBody>
          <a:bodyPr/>
          <a:lstStyle/>
          <a:p>
            <a:r>
              <a:rPr lang="de-DE"/>
              <a:t>Titelmasterformat durch Klicken bearbeiten</a:t>
            </a:r>
          </a:p>
        </p:txBody>
      </p:sp>
      <p:sp>
        <p:nvSpPr>
          <p:cNvPr id="3" name="Inhaltsplatzhalter 2"/>
          <p:cNvSpPr>
            <a:spLocks noGrp="1"/>
          </p:cNvSpPr>
          <p:nvPr>
            <p:ph sz="quarter" idx="1"/>
          </p:nvPr>
        </p:nvSpPr>
        <p:spPr>
          <a:xfrm>
            <a:off x="448072" y="1568344"/>
            <a:ext cx="3957968" cy="21424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4555398" y="1568344"/>
            <a:ext cx="3957968" cy="214247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48072" y="3860181"/>
            <a:ext cx="3957968" cy="2144026"/>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5"/>
          <p:cNvSpPr>
            <a:spLocks noGrp="1"/>
          </p:cNvSpPr>
          <p:nvPr>
            <p:ph sz="quarter" idx="4"/>
          </p:nvPr>
        </p:nvSpPr>
        <p:spPr>
          <a:xfrm>
            <a:off x="4555398" y="3860181"/>
            <a:ext cx="3957968" cy="2144026"/>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a:xfrm>
            <a:off x="448072" y="6120899"/>
            <a:ext cx="2091002" cy="466769"/>
          </a:xfrm>
          <a:prstGeom prst="rect">
            <a:avLst/>
          </a:prstGeom>
        </p:spPr>
        <p:txBody>
          <a:bodyPr/>
          <a:lstStyle>
            <a:lvl1pPr eaLnBrk="1" hangingPunct="1">
              <a:defRPr>
                <a:solidFill>
                  <a:srgbClr val="000000"/>
                </a:solidFill>
              </a:defRPr>
            </a:lvl1pPr>
          </a:lstStyle>
          <a:p>
            <a:pPr>
              <a:defRPr/>
            </a:pPr>
            <a:r>
              <a:rPr lang="de-DE"/>
              <a:t>Francesca Bohn</a:t>
            </a:r>
          </a:p>
        </p:txBody>
      </p:sp>
      <p:sp>
        <p:nvSpPr>
          <p:cNvPr id="8" name="Rectangle 5"/>
          <p:cNvSpPr>
            <a:spLocks noGrp="1" noChangeArrowheads="1"/>
          </p:cNvSpPr>
          <p:nvPr>
            <p:ph type="ftr" sz="quarter" idx="11"/>
          </p:nvPr>
        </p:nvSpPr>
        <p:spPr/>
        <p:txBody>
          <a:bodyPr/>
          <a:lstStyle>
            <a:lvl1pPr fontAlgn="auto">
              <a:spcBef>
                <a:spcPts val="0"/>
              </a:spcBef>
              <a:spcAft>
                <a:spcPts val="0"/>
              </a:spcAft>
              <a:defRPr>
                <a:solidFill>
                  <a:srgbClr val="000000"/>
                </a:solidFill>
                <a:ea typeface="Verdana" pitchFamily="34" charset="0"/>
                <a:cs typeface="Verdana" pitchFamily="34" charset="0"/>
              </a:defRPr>
            </a:lvl1pPr>
          </a:lstStyle>
          <a:p>
            <a:pPr>
              <a:defRPr/>
            </a:pPr>
            <a:r>
              <a:rPr lang="de-DE"/>
              <a:t>Metacognitive Therapy (MCT+)</a:t>
            </a:r>
          </a:p>
        </p:txBody>
      </p:sp>
      <p:sp>
        <p:nvSpPr>
          <p:cNvPr id="9" name="Rectangle 6"/>
          <p:cNvSpPr>
            <a:spLocks noGrp="1" noChangeArrowheads="1"/>
          </p:cNvSpPr>
          <p:nvPr>
            <p:ph type="sldNum" sz="quarter" idx="12"/>
          </p:nvPr>
        </p:nvSpPr>
        <p:spPr>
          <a:xfrm>
            <a:off x="6422364" y="6120899"/>
            <a:ext cx="2091002" cy="466769"/>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defRPr/>
            </a:pPr>
            <a:fld id="{D79E4B46-84F7-4257-A755-11F4D3DD85A4}" type="slidenum">
              <a:rPr lang="de-DE" altLang="de-DE"/>
              <a:pPr>
                <a:defRPr/>
              </a:pPr>
              <a:t>‹#›</a:t>
            </a:fld>
            <a:endParaRPr lang="de-DE" altLang="de-DE"/>
          </a:p>
        </p:txBody>
      </p:sp>
    </p:spTree>
    <p:extLst>
      <p:ext uri="{BB962C8B-B14F-4D97-AF65-F5344CB8AC3E}">
        <p14:creationId xmlns:p14="http://schemas.microsoft.com/office/powerpoint/2010/main" val="28342583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20775" y="1100138"/>
            <a:ext cx="6719888" cy="2339975"/>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120775" y="3530600"/>
            <a:ext cx="6719888" cy="1622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Tree>
    <p:extLst>
      <p:ext uri="{BB962C8B-B14F-4D97-AF65-F5344CB8AC3E}">
        <p14:creationId xmlns:p14="http://schemas.microsoft.com/office/powerpoint/2010/main" val="121809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noAutofit/>
          </a:bodyPr>
          <a:lstStyle/>
          <a:p>
            <a:r>
              <a:rPr lang="de-DE" dirty="0"/>
              <a:t>Titelmasterformat durch Klicken </a:t>
            </a:r>
            <a:r>
              <a:rPr lang="de-DE" dirty="0" err="1"/>
              <a:t>bearbeit</a:t>
            </a:r>
            <a:endParaRPr lang="de-DE" dirty="0"/>
          </a:p>
        </p:txBody>
      </p:sp>
      <p:sp>
        <p:nvSpPr>
          <p:cNvPr id="3" name="Content Placeholder 2"/>
          <p:cNvSpPr>
            <a:spLocks noGrp="1"/>
          </p:cNvSpPr>
          <p:nvPr>
            <p:ph idx="1"/>
          </p:nvPr>
        </p:nvSpPr>
        <p:spPr bwMode="gray"/>
        <p:txBody>
          <a:bodyPr>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e Placeholder 3"/>
          <p:cNvSpPr>
            <a:spLocks noGrp="1"/>
          </p:cNvSpPr>
          <p:nvPr>
            <p:ph type="dt" sz="half" idx="10"/>
          </p:nvPr>
        </p:nvSpPr>
        <p:spPr bwMode="gray"/>
        <p:txBody>
          <a:bodyPr>
            <a:noAutofit/>
          </a:bodyPr>
          <a:lstStyle/>
          <a:p>
            <a:r>
              <a:rPr lang="de-DE"/>
              <a:t>Francesca Bohn</a:t>
            </a:r>
            <a:endParaRPr lang="de-DE" dirty="0"/>
          </a:p>
        </p:txBody>
      </p:sp>
      <p:sp>
        <p:nvSpPr>
          <p:cNvPr id="5" name="Footer Placeholder 4"/>
          <p:cNvSpPr>
            <a:spLocks noGrp="1"/>
          </p:cNvSpPr>
          <p:nvPr>
            <p:ph type="ftr" sz="quarter" idx="11"/>
          </p:nvPr>
        </p:nvSpPr>
        <p:spPr bwMode="gray"/>
        <p:txBody>
          <a:bodyPr>
            <a:noAutofit/>
          </a:bodyPr>
          <a:lstStyle/>
          <a:p>
            <a:r>
              <a:rPr lang="de-DE"/>
              <a:t>Metacognitive Therapy (MCT+)</a:t>
            </a:r>
            <a:endParaRPr lang="de-DE" dirty="0"/>
          </a:p>
        </p:txBody>
      </p:sp>
      <p:sp>
        <p:nvSpPr>
          <p:cNvPr id="6" name="Slide Number Placeholder 5"/>
          <p:cNvSpPr>
            <a:spLocks noGrp="1"/>
          </p:cNvSpPr>
          <p:nvPr>
            <p:ph type="sldNum" sz="quarter" idx="12"/>
          </p:nvPr>
        </p:nvSpPr>
        <p:spPr bwMode="gray"/>
        <p:txBody>
          <a:bodyPr>
            <a:noAutofit/>
          </a:bodyPr>
          <a:lstStyle/>
          <a:p>
            <a:fld id="{9B00EF49-7894-4F53-A8DD-F7DB3BFC5032}" type="slidenum">
              <a:rPr lang="de-DE" smtClean="0"/>
              <a:t>‹#›</a:t>
            </a:fld>
            <a:endParaRPr lang="de-DE" dirty="0"/>
          </a:p>
        </p:txBody>
      </p:sp>
    </p:spTree>
    <p:extLst>
      <p:ext uri="{BB962C8B-B14F-4D97-AF65-F5344CB8AC3E}">
        <p14:creationId xmlns:p14="http://schemas.microsoft.com/office/powerpoint/2010/main" val="18312606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5084815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11188" y="1676400"/>
            <a:ext cx="7729537" cy="2795588"/>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611188" y="4497388"/>
            <a:ext cx="7729537" cy="1471612"/>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Textmasterformat bearbeiten</a:t>
            </a:r>
          </a:p>
        </p:txBody>
      </p:sp>
    </p:spTree>
    <p:extLst>
      <p:ext uri="{BB962C8B-B14F-4D97-AF65-F5344CB8AC3E}">
        <p14:creationId xmlns:p14="http://schemas.microsoft.com/office/powerpoint/2010/main" val="22391196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714500" y="1704975"/>
            <a:ext cx="3359150" cy="167481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226050" y="1704975"/>
            <a:ext cx="3359150" cy="167481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5926909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17538" y="357188"/>
            <a:ext cx="7729537" cy="1300162"/>
          </a:xfrm>
        </p:spPr>
        <p:txBody>
          <a:bodyPr/>
          <a:lstStyle/>
          <a:p>
            <a:r>
              <a:rPr lang="de-DE"/>
              <a:t>Titelmasterformat durch Klicken bearbeiten</a:t>
            </a:r>
          </a:p>
        </p:txBody>
      </p:sp>
      <p:sp>
        <p:nvSpPr>
          <p:cNvPr id="3" name="Textplatzhalter 2"/>
          <p:cNvSpPr>
            <a:spLocks noGrp="1"/>
          </p:cNvSpPr>
          <p:nvPr>
            <p:ph type="body" idx="1"/>
          </p:nvPr>
        </p:nvSpPr>
        <p:spPr>
          <a:xfrm>
            <a:off x="617538" y="1647825"/>
            <a:ext cx="3790950" cy="8080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17538" y="2455863"/>
            <a:ext cx="3790950" cy="36099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537075" y="1647825"/>
            <a:ext cx="3810000" cy="8080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537075" y="2455863"/>
            <a:ext cx="3810000" cy="36099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83876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90185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6373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17538" y="447675"/>
            <a:ext cx="2889250" cy="156845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3810000" y="968375"/>
            <a:ext cx="4537075" cy="47767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17538" y="2016125"/>
            <a:ext cx="2889250" cy="3735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Tree>
    <p:extLst>
      <p:ext uri="{BB962C8B-B14F-4D97-AF65-F5344CB8AC3E}">
        <p14:creationId xmlns:p14="http://schemas.microsoft.com/office/powerpoint/2010/main" val="28504488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17538" y="447675"/>
            <a:ext cx="2889250" cy="156845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3810000" y="968375"/>
            <a:ext cx="4537075" cy="47767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617538" y="2016125"/>
            <a:ext cx="2889250" cy="3735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Tree>
    <p:extLst>
      <p:ext uri="{BB962C8B-B14F-4D97-AF65-F5344CB8AC3E}">
        <p14:creationId xmlns:p14="http://schemas.microsoft.com/office/powerpoint/2010/main" val="12533543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28919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99275" y="425450"/>
            <a:ext cx="1727200" cy="29543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1714500" y="425450"/>
            <a:ext cx="5032375" cy="29543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881588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bschnitts-&#10;überschrift">
    <p:spTree>
      <p:nvGrpSpPr>
        <p:cNvPr id="1" name=""/>
        <p:cNvGrpSpPr/>
        <p:nvPr/>
      </p:nvGrpSpPr>
      <p:grpSpPr>
        <a:xfrm>
          <a:off x="0" y="0"/>
          <a:ext cx="0" cy="0"/>
          <a:chOff x="0" y="0"/>
          <a:chExt cx="0" cy="0"/>
        </a:xfrm>
      </p:grpSpPr>
      <p:sp>
        <p:nvSpPr>
          <p:cNvPr id="21" name="Rechteck 20"/>
          <p:cNvSpPr/>
          <p:nvPr userDrawn="1"/>
        </p:nvSpPr>
        <p:spPr bwMode="gray">
          <a:xfrm>
            <a:off x="-2" y="0"/>
            <a:ext cx="8961443" cy="6721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960" dirty="0"/>
          </a:p>
        </p:txBody>
      </p:sp>
      <p:sp>
        <p:nvSpPr>
          <p:cNvPr id="19" name="Bildplatzhalter 4"/>
          <p:cNvSpPr>
            <a:spLocks noGrp="1"/>
          </p:cNvSpPr>
          <p:nvPr>
            <p:ph type="pic" sz="quarter" idx="13" hasCustomPrompt="1"/>
          </p:nvPr>
        </p:nvSpPr>
        <p:spPr bwMode="gray">
          <a:xfrm>
            <a:off x="0" y="0"/>
            <a:ext cx="8961441" cy="3290723"/>
          </a:xfrm>
          <a:noFill/>
        </p:spPr>
        <p:txBody>
          <a:bodyPr lIns="4932000" tIns="0" rIns="0" bIns="0" anchor="ctr"/>
          <a:lstStyle>
            <a:lvl1pPr algn="l">
              <a:spcBef>
                <a:spcPts val="0"/>
              </a:spcBef>
              <a:defRPr sz="980" b="0" i="0" baseline="0">
                <a:solidFill>
                  <a:schemeClr val="tx1"/>
                </a:solidFill>
              </a:defRPr>
            </a:lvl1pPr>
          </a:lstStyle>
          <a:p>
            <a:r>
              <a:rPr lang="de-DE" dirty="0"/>
              <a:t>Fügen Sie bei Bedarf über das Icon ein Bild in den Platzhalter ein. </a:t>
            </a:r>
            <a:br>
              <a:rPr lang="de-DE" dirty="0"/>
            </a:br>
            <a:r>
              <a:rPr lang="de-DE" dirty="0"/>
              <a:t>Achten Sie hierbei darauf, ein Bild zu wählen, auf welchem </a:t>
            </a:r>
            <a:br>
              <a:rPr lang="de-DE" dirty="0"/>
            </a:br>
            <a:r>
              <a:rPr lang="de-DE" dirty="0"/>
              <a:t>das Logo mit der Unterzeile noch gut zu erkennen ist.</a:t>
            </a:r>
            <a:br>
              <a:rPr lang="de-DE" dirty="0"/>
            </a:br>
            <a:br>
              <a:rPr lang="de-DE" dirty="0"/>
            </a:br>
            <a:r>
              <a:rPr lang="de-DE" dirty="0"/>
              <a:t>Klicken Sie nach dem Einfügen auf Start | Folien | Zurücksetzen, </a:t>
            </a:r>
            <a:br>
              <a:rPr lang="de-DE" dirty="0"/>
            </a:br>
            <a:r>
              <a:rPr lang="de-DE" dirty="0"/>
              <a:t>um das Bild hinter die anderen Elemente zu legen.</a:t>
            </a:r>
          </a:p>
        </p:txBody>
      </p:sp>
      <p:sp>
        <p:nvSpPr>
          <p:cNvPr id="12" name="Rechteck 11"/>
          <p:cNvSpPr/>
          <p:nvPr userDrawn="1"/>
        </p:nvSpPr>
        <p:spPr bwMode="gray">
          <a:xfrm>
            <a:off x="-1" y="3501887"/>
            <a:ext cx="8961439" cy="32195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2922" tIns="35281" rIns="52922" bIns="35281" numCol="1" spcCol="0" rtlCol="0" fromWordArt="0" anchor="b" anchorCtr="0" forceAA="0" compatLnSpc="1">
            <a:prstTxWarp prst="textNoShape">
              <a:avLst/>
            </a:prstTxWarp>
            <a:noAutofit/>
          </a:bodyPr>
          <a:lstStyle/>
          <a:p>
            <a:pPr lvl="0" algn="r"/>
            <a:endParaRPr lang="de-DE" sz="784" dirty="0"/>
          </a:p>
        </p:txBody>
      </p:sp>
      <p:sp>
        <p:nvSpPr>
          <p:cNvPr id="2" name="Title 1"/>
          <p:cNvSpPr>
            <a:spLocks noGrp="1"/>
          </p:cNvSpPr>
          <p:nvPr>
            <p:ph type="title" hasCustomPrompt="1"/>
          </p:nvPr>
        </p:nvSpPr>
        <p:spPr bwMode="gray">
          <a:xfrm>
            <a:off x="387639" y="3995908"/>
            <a:ext cx="8186404" cy="987933"/>
          </a:xfrm>
        </p:spPr>
        <p:txBody>
          <a:bodyPr bIns="36000" anchor="b"/>
          <a:lstStyle>
            <a:lvl1pPr>
              <a:defRPr sz="3528" baseline="0">
                <a:solidFill>
                  <a:schemeClr val="tx2"/>
                </a:solidFill>
                <a:latin typeface="+mj-lt"/>
              </a:defRPr>
            </a:lvl1pPr>
          </a:lstStyle>
          <a:p>
            <a:r>
              <a:rPr lang="de-DE" dirty="0"/>
              <a:t>Kapitelname </a:t>
            </a:r>
            <a:br>
              <a:rPr lang="de-DE" dirty="0"/>
            </a:br>
            <a:r>
              <a:rPr lang="de-DE" dirty="0"/>
              <a:t>(max. 2 Zeilen)</a:t>
            </a:r>
          </a:p>
        </p:txBody>
      </p:sp>
      <p:sp>
        <p:nvSpPr>
          <p:cNvPr id="3" name="Text Placeholder 2"/>
          <p:cNvSpPr>
            <a:spLocks noGrp="1"/>
          </p:cNvSpPr>
          <p:nvPr>
            <p:ph type="body" idx="1" hasCustomPrompt="1"/>
          </p:nvPr>
        </p:nvSpPr>
        <p:spPr bwMode="gray">
          <a:xfrm>
            <a:off x="387637" y="5054651"/>
            <a:ext cx="8186405" cy="1129067"/>
          </a:xfrm>
        </p:spPr>
        <p:txBody>
          <a:bodyPr/>
          <a:lstStyle>
            <a:lvl1pPr marL="0" indent="0">
              <a:spcBef>
                <a:spcPts val="0"/>
              </a:spcBef>
              <a:spcAft>
                <a:spcPts val="0"/>
              </a:spcAft>
              <a:buFont typeface="Arial" panose="020B0604020202020204" pitchFamily="34" charset="0"/>
              <a:buNone/>
              <a:defRPr sz="1764">
                <a:solidFill>
                  <a:schemeClr val="tx1"/>
                </a:solidFill>
                <a:latin typeface="+mj-lt"/>
              </a:defRPr>
            </a:lvl1pPr>
            <a:lvl2pPr marL="0" indent="0">
              <a:spcBef>
                <a:spcPts val="0"/>
              </a:spcBef>
              <a:spcAft>
                <a:spcPts val="0"/>
              </a:spcAft>
              <a:buFont typeface="Arial" panose="020B0604020202020204" pitchFamily="34" charset="0"/>
              <a:buNone/>
              <a:defRPr sz="1372">
                <a:solidFill>
                  <a:schemeClr val="tx1"/>
                </a:solidFill>
                <a:latin typeface="+mn-lt"/>
              </a:defRPr>
            </a:lvl2pPr>
            <a:lvl3pPr marL="0" indent="0">
              <a:spcBef>
                <a:spcPts val="0"/>
              </a:spcBef>
              <a:spcAft>
                <a:spcPts val="0"/>
              </a:spcAft>
              <a:buFont typeface="Arial" panose="020B0604020202020204" pitchFamily="34" charset="0"/>
              <a:buNone/>
              <a:defRPr sz="1372">
                <a:solidFill>
                  <a:schemeClr val="tx1"/>
                </a:solidFill>
                <a:latin typeface="+mn-lt"/>
              </a:defRPr>
            </a:lvl3pPr>
            <a:lvl4pPr marL="0" indent="0">
              <a:spcBef>
                <a:spcPts val="0"/>
              </a:spcBef>
              <a:spcAft>
                <a:spcPts val="0"/>
              </a:spcAft>
              <a:buFont typeface="Arial" panose="020B0604020202020204" pitchFamily="34" charset="0"/>
              <a:buNone/>
              <a:defRPr sz="1372">
                <a:solidFill>
                  <a:schemeClr val="tx1"/>
                </a:solidFill>
                <a:latin typeface="+mn-lt"/>
              </a:defRPr>
            </a:lvl4pPr>
            <a:lvl5pPr marL="0" indent="0">
              <a:spcBef>
                <a:spcPts val="0"/>
              </a:spcBef>
              <a:spcAft>
                <a:spcPts val="0"/>
              </a:spcAft>
              <a:buFont typeface="Arial" panose="020B0604020202020204" pitchFamily="34" charset="0"/>
              <a:buNone/>
              <a:defRPr sz="1372">
                <a:solidFill>
                  <a:schemeClr val="tx1"/>
                </a:solidFill>
                <a:latin typeface="+mn-lt"/>
              </a:defRPr>
            </a:lvl5pPr>
            <a:lvl6pPr marL="0" indent="0">
              <a:spcBef>
                <a:spcPts val="0"/>
              </a:spcBef>
              <a:spcAft>
                <a:spcPts val="0"/>
              </a:spcAft>
              <a:buFont typeface="Arial" panose="020B0604020202020204" pitchFamily="34" charset="0"/>
              <a:buNone/>
              <a:defRPr sz="1372">
                <a:solidFill>
                  <a:schemeClr val="tx1"/>
                </a:solidFill>
                <a:latin typeface="+mn-lt"/>
              </a:defRPr>
            </a:lvl6pPr>
            <a:lvl7pPr marL="0" indent="0">
              <a:spcBef>
                <a:spcPts val="0"/>
              </a:spcBef>
              <a:spcAft>
                <a:spcPts val="0"/>
              </a:spcAft>
              <a:buFont typeface="Arial" panose="020B0604020202020204" pitchFamily="34" charset="0"/>
              <a:buNone/>
              <a:defRPr sz="1372">
                <a:solidFill>
                  <a:schemeClr val="tx1"/>
                </a:solidFill>
                <a:latin typeface="+mn-lt"/>
              </a:defRPr>
            </a:lvl7pPr>
            <a:lvl8pPr marL="0" indent="0">
              <a:spcBef>
                <a:spcPts val="0"/>
              </a:spcBef>
              <a:spcAft>
                <a:spcPts val="0"/>
              </a:spcAft>
              <a:buFont typeface="Arial" panose="020B0604020202020204" pitchFamily="34" charset="0"/>
              <a:buNone/>
              <a:defRPr sz="1372">
                <a:solidFill>
                  <a:schemeClr val="tx1"/>
                </a:solidFill>
                <a:latin typeface="+mn-lt"/>
              </a:defRPr>
            </a:lvl8pPr>
            <a:lvl9pPr marL="0" indent="0">
              <a:spcBef>
                <a:spcPts val="0"/>
              </a:spcBef>
              <a:spcAft>
                <a:spcPts val="0"/>
              </a:spcAft>
              <a:buFont typeface="Arial" panose="020B0604020202020204" pitchFamily="34" charset="0"/>
              <a:buNone/>
              <a:defRPr sz="1372">
                <a:solidFill>
                  <a:schemeClr val="tx1"/>
                </a:solidFill>
                <a:latin typeface="+mn-lt"/>
              </a:defRPr>
            </a:lvl9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p>
          <a:p>
            <a:pPr lvl="0"/>
            <a:endParaRPr lang="de-DE" dirty="0"/>
          </a:p>
        </p:txBody>
      </p:sp>
      <p:sp>
        <p:nvSpPr>
          <p:cNvPr id="20" name="Textplatzhalter 9"/>
          <p:cNvSpPr>
            <a:spLocks noGrp="1"/>
          </p:cNvSpPr>
          <p:nvPr>
            <p:ph type="body" sz="quarter" idx="14" hasCustomPrompt="1"/>
          </p:nvPr>
        </p:nvSpPr>
        <p:spPr bwMode="gray">
          <a:xfrm>
            <a:off x="387686" y="158437"/>
            <a:ext cx="423375" cy="451627"/>
          </a:xfrm>
          <a:blipFill>
            <a:blip r:embed="rId2"/>
            <a:stretch>
              <a:fillRect/>
            </a:stretch>
          </a:blipFill>
        </p:spPr>
        <p:txBody>
          <a:bodyPr/>
          <a:lstStyle>
            <a:lvl1pPr marL="0" indent="0">
              <a:lnSpc>
                <a:spcPct val="100000"/>
              </a:lnSpc>
              <a:spcBef>
                <a:spcPts val="0"/>
              </a:spcBef>
              <a:spcAft>
                <a:spcPts val="0"/>
              </a:spcAft>
              <a:buFont typeface="Arial" panose="020B0604020202020204" pitchFamily="34" charset="0"/>
              <a:buNone/>
              <a:defRPr sz="100" b="0">
                <a:solidFill>
                  <a:schemeClr val="bg1"/>
                </a:solidFill>
              </a:defRPr>
            </a:lvl1pPr>
            <a:lvl2pPr marL="0" indent="0">
              <a:lnSpc>
                <a:spcPct val="100000"/>
              </a:lnSpc>
              <a:spcBef>
                <a:spcPts val="0"/>
              </a:spcBef>
              <a:spcAft>
                <a:spcPts val="0"/>
              </a:spcAft>
              <a:buFont typeface="Arial" panose="020B0604020202020204" pitchFamily="34" charset="0"/>
              <a:buNone/>
              <a:defRPr sz="100" b="0">
                <a:solidFill>
                  <a:schemeClr val="bg1"/>
                </a:solidFill>
              </a:defRPr>
            </a:lvl2pPr>
            <a:lvl3pPr marL="0" indent="0">
              <a:lnSpc>
                <a:spcPct val="100000"/>
              </a:lnSpc>
              <a:spcBef>
                <a:spcPts val="0"/>
              </a:spcBef>
              <a:spcAft>
                <a:spcPts val="0"/>
              </a:spcAft>
              <a:buNone/>
              <a:defRPr sz="100" b="0">
                <a:solidFill>
                  <a:schemeClr val="bg1"/>
                </a:solidFill>
              </a:defRPr>
            </a:lvl3pPr>
            <a:lvl4pPr marL="0" indent="0">
              <a:lnSpc>
                <a:spcPct val="100000"/>
              </a:lnSpc>
              <a:spcBef>
                <a:spcPts val="0"/>
              </a:spcBef>
              <a:spcAft>
                <a:spcPts val="0"/>
              </a:spcAft>
              <a:buNone/>
              <a:defRPr sz="100" b="0">
                <a:solidFill>
                  <a:schemeClr val="bg1"/>
                </a:solidFill>
              </a:defRPr>
            </a:lvl4pPr>
            <a:lvl5pPr marL="0" indent="0">
              <a:lnSpc>
                <a:spcPct val="100000"/>
              </a:lnSpc>
              <a:spcBef>
                <a:spcPts val="0"/>
              </a:spcBef>
              <a:spcAft>
                <a:spcPts val="0"/>
              </a:spcAft>
              <a:buNone/>
              <a:defRPr sz="100" b="0">
                <a:solidFill>
                  <a:schemeClr val="bg1"/>
                </a:solidFill>
              </a:defRPr>
            </a:lvl5pPr>
            <a:lvl6pPr marL="0" indent="0">
              <a:lnSpc>
                <a:spcPct val="100000"/>
              </a:lnSpc>
              <a:spcBef>
                <a:spcPts val="0"/>
              </a:spcBef>
              <a:spcAft>
                <a:spcPts val="0"/>
              </a:spcAft>
              <a:buNone/>
              <a:defRPr sz="100" b="0">
                <a:solidFill>
                  <a:schemeClr val="bg1"/>
                </a:solidFill>
              </a:defRPr>
            </a:lvl6pPr>
            <a:lvl7pPr marL="0" indent="0">
              <a:lnSpc>
                <a:spcPct val="100000"/>
              </a:lnSpc>
              <a:spcBef>
                <a:spcPts val="0"/>
              </a:spcBef>
              <a:spcAft>
                <a:spcPts val="0"/>
              </a:spcAft>
              <a:buNone/>
              <a:defRPr sz="100" b="0">
                <a:solidFill>
                  <a:schemeClr val="bg1"/>
                </a:solidFill>
              </a:defRPr>
            </a:lvl7pPr>
            <a:lvl8pPr marL="0" indent="0">
              <a:lnSpc>
                <a:spcPct val="100000"/>
              </a:lnSpc>
              <a:spcBef>
                <a:spcPts val="0"/>
              </a:spcBef>
              <a:spcAft>
                <a:spcPts val="0"/>
              </a:spcAft>
              <a:buNone/>
              <a:defRPr sz="100" b="0">
                <a:solidFill>
                  <a:schemeClr val="bg1"/>
                </a:solidFill>
              </a:defRPr>
            </a:lvl8pPr>
            <a:lvl9pPr marL="0" indent="0">
              <a:lnSpc>
                <a:spcPct val="100000"/>
              </a:lnSpc>
              <a:spcBef>
                <a:spcPts val="0"/>
              </a:spcBef>
              <a:spcAft>
                <a:spcPts val="0"/>
              </a:spcAft>
              <a:buNone/>
              <a:defRPr sz="100" b="0">
                <a:solidFill>
                  <a:schemeClr val="bg1"/>
                </a:solidFill>
              </a:defRPr>
            </a:lvl9pPr>
          </a:lstStyle>
          <a:p>
            <a:pPr lvl="0"/>
            <a:r>
              <a:rPr lang="de-DE" dirty="0"/>
              <a:t> </a:t>
            </a:r>
          </a:p>
        </p:txBody>
      </p:sp>
      <p:sp>
        <p:nvSpPr>
          <p:cNvPr id="9" name="Rechteck 8"/>
          <p:cNvSpPr/>
          <p:nvPr userDrawn="1"/>
        </p:nvSpPr>
        <p:spPr bwMode="gray">
          <a:xfrm>
            <a:off x="1" y="3360737"/>
            <a:ext cx="8961437" cy="705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960" dirty="0"/>
          </a:p>
        </p:txBody>
      </p:sp>
    </p:spTree>
    <p:extLst>
      <p:ext uri="{BB962C8B-B14F-4D97-AF65-F5344CB8AC3E}">
        <p14:creationId xmlns:p14="http://schemas.microsoft.com/office/powerpoint/2010/main" val="28262740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20775" y="1100138"/>
            <a:ext cx="6719888" cy="2339975"/>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120775" y="3530600"/>
            <a:ext cx="6719888" cy="1622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Tree>
    <p:extLst>
      <p:ext uri="{BB962C8B-B14F-4D97-AF65-F5344CB8AC3E}">
        <p14:creationId xmlns:p14="http://schemas.microsoft.com/office/powerpoint/2010/main" val="23903417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239838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11188" y="1676400"/>
            <a:ext cx="7729537" cy="2795588"/>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611188" y="4497388"/>
            <a:ext cx="7729537" cy="1471612"/>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Textmasterformat bearbeiten</a:t>
            </a:r>
          </a:p>
        </p:txBody>
      </p:sp>
    </p:spTree>
    <p:extLst>
      <p:ext uri="{BB962C8B-B14F-4D97-AF65-F5344CB8AC3E}">
        <p14:creationId xmlns:p14="http://schemas.microsoft.com/office/powerpoint/2010/main" val="32897588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714500" y="1704975"/>
            <a:ext cx="3359150" cy="167481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226050" y="1704975"/>
            <a:ext cx="3359150" cy="167481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8876270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17538" y="357188"/>
            <a:ext cx="7729537" cy="1300162"/>
          </a:xfrm>
        </p:spPr>
        <p:txBody>
          <a:bodyPr/>
          <a:lstStyle/>
          <a:p>
            <a:r>
              <a:rPr lang="de-DE"/>
              <a:t>Titelmasterformat durch Klicken bearbeiten</a:t>
            </a:r>
          </a:p>
        </p:txBody>
      </p:sp>
      <p:sp>
        <p:nvSpPr>
          <p:cNvPr id="3" name="Textplatzhalter 2"/>
          <p:cNvSpPr>
            <a:spLocks noGrp="1"/>
          </p:cNvSpPr>
          <p:nvPr>
            <p:ph type="body" idx="1"/>
          </p:nvPr>
        </p:nvSpPr>
        <p:spPr>
          <a:xfrm>
            <a:off x="617538" y="1647825"/>
            <a:ext cx="3790950" cy="8080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17538" y="2455863"/>
            <a:ext cx="3790950" cy="36099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537075" y="1647825"/>
            <a:ext cx="3810000" cy="8080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537075" y="2455863"/>
            <a:ext cx="3810000" cy="36099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6593773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28006934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1188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17538" y="447675"/>
            <a:ext cx="2889250" cy="156845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3810000" y="968375"/>
            <a:ext cx="4537075" cy="47767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17538" y="2016125"/>
            <a:ext cx="2889250" cy="3735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Tree>
    <p:extLst>
      <p:ext uri="{BB962C8B-B14F-4D97-AF65-F5344CB8AC3E}">
        <p14:creationId xmlns:p14="http://schemas.microsoft.com/office/powerpoint/2010/main" val="6788246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17538" y="447675"/>
            <a:ext cx="2889250" cy="156845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3810000" y="968375"/>
            <a:ext cx="4537075" cy="47767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617538" y="2016125"/>
            <a:ext cx="2889250" cy="3735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Tree>
    <p:extLst>
      <p:ext uri="{BB962C8B-B14F-4D97-AF65-F5344CB8AC3E}">
        <p14:creationId xmlns:p14="http://schemas.microsoft.com/office/powerpoint/2010/main" val="2972612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869096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de-DE"/>
              <a:t>Titelmasterformat durch Klicken bearbeiten</a:t>
            </a:r>
            <a:endParaRPr lang="de-DE" dirty="0"/>
          </a:p>
        </p:txBody>
      </p:sp>
      <p:sp>
        <p:nvSpPr>
          <p:cNvPr id="3" name="Content Placeholder 2"/>
          <p:cNvSpPr>
            <a:spLocks noGrp="1"/>
          </p:cNvSpPr>
          <p:nvPr>
            <p:ph sz="half" idx="1"/>
          </p:nvPr>
        </p:nvSpPr>
        <p:spPr bwMode="gray">
          <a:xfrm>
            <a:off x="387639" y="2161441"/>
            <a:ext cx="3951500" cy="416343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Content Placeholder 3"/>
          <p:cNvSpPr>
            <a:spLocks noGrp="1"/>
          </p:cNvSpPr>
          <p:nvPr>
            <p:ph sz="half" idx="2"/>
          </p:nvPr>
        </p:nvSpPr>
        <p:spPr bwMode="gray">
          <a:xfrm>
            <a:off x="4624047" y="2161441"/>
            <a:ext cx="3951500" cy="416343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e Placeholder 4"/>
          <p:cNvSpPr>
            <a:spLocks noGrp="1"/>
          </p:cNvSpPr>
          <p:nvPr>
            <p:ph type="dt" sz="half" idx="10"/>
          </p:nvPr>
        </p:nvSpPr>
        <p:spPr bwMode="gray"/>
        <p:txBody>
          <a:bodyPr/>
          <a:lstStyle/>
          <a:p>
            <a:r>
              <a:rPr lang="de-DE"/>
              <a:t>Francesca Bohn</a:t>
            </a:r>
            <a:endParaRPr lang="de-DE" dirty="0"/>
          </a:p>
        </p:txBody>
      </p:sp>
      <p:sp>
        <p:nvSpPr>
          <p:cNvPr id="6" name="Footer Placeholder 5"/>
          <p:cNvSpPr>
            <a:spLocks noGrp="1"/>
          </p:cNvSpPr>
          <p:nvPr>
            <p:ph type="ftr" sz="quarter" idx="11"/>
          </p:nvPr>
        </p:nvSpPr>
        <p:spPr bwMode="gray"/>
        <p:txBody>
          <a:bodyPr/>
          <a:lstStyle/>
          <a:p>
            <a:r>
              <a:rPr lang="de-DE" dirty="0" err="1"/>
              <a:t>Metacognitive</a:t>
            </a:r>
            <a:r>
              <a:rPr lang="de-DE" dirty="0"/>
              <a:t> </a:t>
            </a:r>
            <a:r>
              <a:rPr lang="de-DE" dirty="0" err="1"/>
              <a:t>Therapy</a:t>
            </a:r>
            <a:r>
              <a:rPr lang="de-DE" dirty="0"/>
              <a:t> (MCT+)</a:t>
            </a:r>
          </a:p>
        </p:txBody>
      </p:sp>
      <p:sp>
        <p:nvSpPr>
          <p:cNvPr id="7" name="Slide Number Placeholder 6"/>
          <p:cNvSpPr>
            <a:spLocks noGrp="1"/>
          </p:cNvSpPr>
          <p:nvPr>
            <p:ph type="sldNum" sz="quarter" idx="12"/>
          </p:nvPr>
        </p:nvSpPr>
        <p:spPr bwMode="gray"/>
        <p:txBody>
          <a:bodyPr/>
          <a:lstStyle/>
          <a:p>
            <a:fld id="{9B00EF49-7894-4F53-A8DD-F7DB3BFC5032}" type="slidenum">
              <a:rPr lang="de-DE" smtClean="0"/>
              <a:t>‹#›</a:t>
            </a:fld>
            <a:endParaRPr lang="de-DE" dirty="0"/>
          </a:p>
        </p:txBody>
      </p:sp>
    </p:spTree>
    <p:extLst>
      <p:ext uri="{BB962C8B-B14F-4D97-AF65-F5344CB8AC3E}">
        <p14:creationId xmlns:p14="http://schemas.microsoft.com/office/powerpoint/2010/main" val="13994886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99275" y="425450"/>
            <a:ext cx="1727200" cy="29543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1714500" y="425450"/>
            <a:ext cx="5032375" cy="29543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4577741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1_Titelfolie">
    <p:spTree>
      <p:nvGrpSpPr>
        <p:cNvPr id="1" name=""/>
        <p:cNvGrpSpPr/>
        <p:nvPr/>
      </p:nvGrpSpPr>
      <p:grpSpPr>
        <a:xfrm>
          <a:off x="0" y="0"/>
          <a:ext cx="0" cy="0"/>
          <a:chOff x="0" y="0"/>
          <a:chExt cx="0" cy="0"/>
        </a:xfrm>
      </p:grpSpPr>
      <p:sp>
        <p:nvSpPr>
          <p:cNvPr id="13" name="Rechteck 12"/>
          <p:cNvSpPr/>
          <p:nvPr userDrawn="1"/>
        </p:nvSpPr>
        <p:spPr>
          <a:xfrm>
            <a:off x="-1" y="3704441"/>
            <a:ext cx="8961439" cy="158775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611" tIns="44806" rIns="89611" bIns="44806" rtlCol="0" anchor="ctr"/>
          <a:lstStyle/>
          <a:p>
            <a:pPr algn="ctr"/>
            <a:endParaRPr lang="de-DE"/>
          </a:p>
        </p:txBody>
      </p:sp>
      <p:pic>
        <p:nvPicPr>
          <p:cNvPr id="8" name="Grafik 7"/>
          <p:cNvPicPr>
            <a:picLocks/>
          </p:cNvPicPr>
          <p:nvPr userDrawn="1"/>
        </p:nvPicPr>
        <p:blipFill rotWithShape="1">
          <a:blip r:embed="rId2" cstate="print">
            <a:extLst>
              <a:ext uri="{28A0092B-C50C-407E-A947-70E740481C1C}">
                <a14:useLocalDpi xmlns:a14="http://schemas.microsoft.com/office/drawing/2010/main" val="0"/>
              </a:ext>
            </a:extLst>
          </a:blip>
          <a:srcRect t="14622" r="14556"/>
          <a:stretch/>
        </p:blipFill>
        <p:spPr>
          <a:xfrm>
            <a:off x="-1" y="10618"/>
            <a:ext cx="8961438" cy="3528333"/>
          </a:xfrm>
          <a:prstGeom prst="rect">
            <a:avLst/>
          </a:prstGeom>
        </p:spPr>
      </p:pic>
      <p:pic>
        <p:nvPicPr>
          <p:cNvPr id="9" name="Grafik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8662" y="458683"/>
            <a:ext cx="882031" cy="938151"/>
          </a:xfrm>
          <a:prstGeom prst="rect">
            <a:avLst/>
          </a:prstGeom>
        </p:spPr>
      </p:pic>
      <p:sp>
        <p:nvSpPr>
          <p:cNvPr id="19" name="Textplatzhalter 15"/>
          <p:cNvSpPr>
            <a:spLocks noGrp="1"/>
          </p:cNvSpPr>
          <p:nvPr>
            <p:ph type="body" sz="quarter" idx="15" hasCustomPrompt="1"/>
          </p:nvPr>
        </p:nvSpPr>
        <p:spPr>
          <a:xfrm>
            <a:off x="1516765" y="829158"/>
            <a:ext cx="7197979" cy="361929"/>
          </a:xfrm>
        </p:spPr>
        <p:txBody>
          <a:bodyPr anchor="b" anchorCtr="0">
            <a:noAutofit/>
          </a:bodyPr>
          <a:lstStyle>
            <a:lvl1pPr marL="0" marR="0" indent="0" algn="l" defTabSz="896112" rtl="0" eaLnBrk="1" fontAlgn="auto" latinLnBrk="0" hangingPunct="1">
              <a:lnSpc>
                <a:spcPct val="100000"/>
              </a:lnSpc>
              <a:spcBef>
                <a:spcPct val="20000"/>
              </a:spcBef>
              <a:spcAft>
                <a:spcPts val="0"/>
              </a:spcAft>
              <a:buClrTx/>
              <a:buSzTx/>
              <a:buFont typeface="Arial" panose="020B0604020202020204" pitchFamily="34" charset="0"/>
              <a:buNone/>
              <a:tabLst/>
              <a:defRPr sz="1800">
                <a:solidFill>
                  <a:srgbClr val="004794"/>
                </a:solidFill>
              </a:defRPr>
            </a:lvl1pPr>
          </a:lstStyle>
          <a:p>
            <a:pPr marL="0" marR="0" lvl="0" indent="0" algn="l" defTabSz="896112" rtl="0" eaLnBrk="1" fontAlgn="auto" latinLnBrk="0" hangingPunct="1">
              <a:lnSpc>
                <a:spcPct val="100000"/>
              </a:lnSpc>
              <a:spcBef>
                <a:spcPct val="20000"/>
              </a:spcBef>
              <a:spcAft>
                <a:spcPts val="0"/>
              </a:spcAft>
              <a:buClrTx/>
              <a:buSzTx/>
              <a:buFont typeface="Arial" panose="020B0604020202020204" pitchFamily="34" charset="0"/>
              <a:buNone/>
              <a:tabLst/>
              <a:defRPr/>
            </a:pPr>
            <a:r>
              <a:rPr lang="de-DE" sz="1600" dirty="0">
                <a:solidFill>
                  <a:srgbClr val="004794"/>
                </a:solidFill>
                <a:latin typeface="Arial" panose="020B0604020202020204" pitchFamily="34" charset="0"/>
                <a:cs typeface="Arial" panose="020B0604020202020204" pitchFamily="34" charset="0"/>
              </a:rPr>
              <a:t>Klinik, Institut, Geschäftsbereich</a:t>
            </a:r>
          </a:p>
        </p:txBody>
      </p:sp>
      <p:pic>
        <p:nvPicPr>
          <p:cNvPr id="20" name="Picture 5" descr="C:\data\Briefvorlage\Logo_UKE.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950681" y="5998166"/>
            <a:ext cx="1764063" cy="455571"/>
          </a:xfrm>
          <a:prstGeom prst="rect">
            <a:avLst/>
          </a:prstGeom>
          <a:noFill/>
          <a:extLst>
            <a:ext uri="{909E8E84-426E-40DD-AFC4-6F175D3DCCD1}">
              <a14:hiddenFill xmlns:a14="http://schemas.microsoft.com/office/drawing/2010/main">
                <a:solidFill>
                  <a:srgbClr val="FFFFFF"/>
                </a:solidFill>
              </a14:hiddenFill>
            </a:ext>
          </a:extLst>
        </p:spPr>
      </p:pic>
      <p:sp>
        <p:nvSpPr>
          <p:cNvPr id="22" name="Titel 10"/>
          <p:cNvSpPr>
            <a:spLocks noGrp="1"/>
          </p:cNvSpPr>
          <p:nvPr>
            <p:ph type="ctrTitle"/>
          </p:nvPr>
        </p:nvSpPr>
        <p:spPr>
          <a:xfrm>
            <a:off x="352813" y="4207632"/>
            <a:ext cx="8432697" cy="1084560"/>
          </a:xfrm>
          <a:prstGeom prst="rect">
            <a:avLst/>
          </a:prstGeom>
        </p:spPr>
        <p:txBody>
          <a:bodyPr/>
          <a:lstStyle>
            <a:lvl1pPr>
              <a:defRPr sz="2700">
                <a:solidFill>
                  <a:srgbClr val="004794"/>
                </a:solidFill>
                <a:latin typeface="+mj-lt"/>
              </a:defRPr>
            </a:lvl1pPr>
          </a:lstStyle>
          <a:p>
            <a:r>
              <a:rPr lang="de-DE">
                <a:latin typeface="Arial" panose="020B0604020202020204" pitchFamily="34" charset="0"/>
                <a:cs typeface="Arial" panose="020B0604020202020204" pitchFamily="34" charset="0"/>
              </a:rPr>
              <a:t>Titelmasterformat durch Klicken bearbeiten</a:t>
            </a:r>
            <a:endParaRPr lang="de-DE" dirty="0">
              <a:latin typeface="+mn-lt"/>
            </a:endParaRPr>
          </a:p>
        </p:txBody>
      </p:sp>
      <p:sp>
        <p:nvSpPr>
          <p:cNvPr id="24" name="Datumsplatzhalter 13"/>
          <p:cNvSpPr>
            <a:spLocks noGrp="1"/>
          </p:cNvSpPr>
          <p:nvPr>
            <p:ph type="dt" sz="half" idx="16"/>
          </p:nvPr>
        </p:nvSpPr>
        <p:spPr>
          <a:xfrm>
            <a:off x="352813" y="5468917"/>
            <a:ext cx="4127906" cy="714801"/>
          </a:xfrm>
          <a:prstGeom prst="rect">
            <a:avLst/>
          </a:prstGeom>
        </p:spPr>
        <p:txBody>
          <a:bodyPr lIns="89611" tIns="44806" rIns="89611" bIns="44806"/>
          <a:lstStyle>
            <a:lvl1pPr>
              <a:defRPr>
                <a:solidFill>
                  <a:srgbClr val="004794"/>
                </a:solidFill>
              </a:defRPr>
            </a:lvl1pPr>
          </a:lstStyle>
          <a:p>
            <a:pPr>
              <a:spcBef>
                <a:spcPct val="20000"/>
              </a:spcBef>
              <a:buFont typeface="Arial" panose="020B0604020202020204" pitchFamily="34" charset="0"/>
              <a:buNone/>
            </a:pPr>
            <a:r>
              <a:rPr lang="de-DE"/>
              <a:t>Francesca Bohn</a:t>
            </a:r>
            <a:endParaRPr lang="de-DE" dirty="0"/>
          </a:p>
        </p:txBody>
      </p:sp>
      <p:sp>
        <p:nvSpPr>
          <p:cNvPr id="25" name="Untertitel 2"/>
          <p:cNvSpPr>
            <a:spLocks noGrp="1"/>
          </p:cNvSpPr>
          <p:nvPr>
            <p:ph type="subTitle" idx="1" hasCustomPrompt="1"/>
          </p:nvPr>
        </p:nvSpPr>
        <p:spPr>
          <a:xfrm>
            <a:off x="352813" y="3854759"/>
            <a:ext cx="8432697" cy="352873"/>
          </a:xfrm>
        </p:spPr>
        <p:txBody>
          <a:bodyPr wrap="none" anchor="b" anchorCtr="0">
            <a:noAutofit/>
          </a:bodyPr>
          <a:lstStyle>
            <a:lvl1pPr marL="0" marR="0" indent="0" algn="l" defTabSz="896112" rtl="0" eaLnBrk="1" fontAlgn="auto" latinLnBrk="0" hangingPunct="1">
              <a:lnSpc>
                <a:spcPct val="100000"/>
              </a:lnSpc>
              <a:spcBef>
                <a:spcPct val="20000"/>
              </a:spcBef>
              <a:spcAft>
                <a:spcPts val="0"/>
              </a:spcAft>
              <a:buClrTx/>
              <a:buSzTx/>
              <a:buFont typeface="Arial" panose="020B0604020202020204" pitchFamily="34" charset="0"/>
              <a:buNone/>
              <a:tabLst/>
              <a:defRPr sz="1600">
                <a:solidFill>
                  <a:schemeClr val="tx1"/>
                </a:solidFill>
              </a:defRPr>
            </a:lvl1pPr>
            <a:lvl2pPr marL="448056" indent="0" algn="ctr">
              <a:buNone/>
              <a:defRPr>
                <a:solidFill>
                  <a:schemeClr val="tx1">
                    <a:tint val="75000"/>
                  </a:schemeClr>
                </a:solidFill>
              </a:defRPr>
            </a:lvl2pPr>
            <a:lvl3pPr marL="896112" indent="0" algn="ctr">
              <a:buNone/>
              <a:defRPr>
                <a:solidFill>
                  <a:schemeClr val="tx1">
                    <a:tint val="75000"/>
                  </a:schemeClr>
                </a:solidFill>
              </a:defRPr>
            </a:lvl3pPr>
            <a:lvl4pPr marL="1344168" indent="0" algn="ctr">
              <a:buNone/>
              <a:defRPr>
                <a:solidFill>
                  <a:schemeClr val="tx1">
                    <a:tint val="75000"/>
                  </a:schemeClr>
                </a:solidFill>
              </a:defRPr>
            </a:lvl4pPr>
            <a:lvl5pPr marL="1792224" indent="0" algn="ctr">
              <a:buNone/>
              <a:defRPr>
                <a:solidFill>
                  <a:schemeClr val="tx1">
                    <a:tint val="75000"/>
                  </a:schemeClr>
                </a:solidFill>
              </a:defRPr>
            </a:lvl5pPr>
            <a:lvl6pPr marL="2240280" indent="0" algn="ctr">
              <a:buNone/>
              <a:defRPr>
                <a:solidFill>
                  <a:schemeClr val="tx1">
                    <a:tint val="75000"/>
                  </a:schemeClr>
                </a:solidFill>
              </a:defRPr>
            </a:lvl6pPr>
            <a:lvl7pPr marL="2688336" indent="0" algn="ctr">
              <a:buNone/>
              <a:defRPr>
                <a:solidFill>
                  <a:schemeClr val="tx1">
                    <a:tint val="75000"/>
                  </a:schemeClr>
                </a:solidFill>
              </a:defRPr>
            </a:lvl7pPr>
            <a:lvl8pPr marL="3136392" indent="0" algn="ctr">
              <a:buNone/>
              <a:defRPr>
                <a:solidFill>
                  <a:schemeClr val="tx1">
                    <a:tint val="75000"/>
                  </a:schemeClr>
                </a:solidFill>
              </a:defRPr>
            </a:lvl8pPr>
            <a:lvl9pPr marL="3584448" indent="0" algn="ctr">
              <a:buNone/>
              <a:defRPr>
                <a:solidFill>
                  <a:schemeClr val="tx1">
                    <a:tint val="75000"/>
                  </a:schemeClr>
                </a:solidFill>
              </a:defRPr>
            </a:lvl9pPr>
          </a:lstStyle>
          <a:p>
            <a:r>
              <a:rPr lang="de-DE" sz="1600" dirty="0">
                <a:latin typeface="Arial" panose="020B0604020202020204" pitchFamily="34" charset="0"/>
                <a:cs typeface="Arial" panose="020B0604020202020204" pitchFamily="34" charset="0"/>
              </a:rPr>
              <a:t>Themengebiet, Anlass der Präsentation o.ä.</a:t>
            </a:r>
          </a:p>
        </p:txBody>
      </p:sp>
      <p:cxnSp>
        <p:nvCxnSpPr>
          <p:cNvPr id="10" name="Gerader Verbinder 9"/>
          <p:cNvCxnSpPr/>
          <p:nvPr userDrawn="1"/>
        </p:nvCxnSpPr>
        <p:spPr>
          <a:xfrm>
            <a:off x="-3" y="3615840"/>
            <a:ext cx="8961440" cy="0"/>
          </a:xfrm>
          <a:prstGeom prst="line">
            <a:avLst/>
          </a:prstGeom>
          <a:ln w="57150">
            <a:solidFill>
              <a:srgbClr val="0047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27292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71513" y="2087563"/>
            <a:ext cx="7618412" cy="1441450"/>
          </a:xfrm>
        </p:spPr>
        <p:txBody>
          <a:bodyPr/>
          <a:lstStyle/>
          <a:p>
            <a:r>
              <a:rPr lang="de-DE"/>
              <a:t>Titelmasterformat durch Klicken bearbeiten</a:t>
            </a:r>
          </a:p>
        </p:txBody>
      </p:sp>
      <p:sp>
        <p:nvSpPr>
          <p:cNvPr id="3" name="Untertitel 2"/>
          <p:cNvSpPr>
            <a:spLocks noGrp="1"/>
          </p:cNvSpPr>
          <p:nvPr>
            <p:ph type="subTitle" idx="1"/>
          </p:nvPr>
        </p:nvSpPr>
        <p:spPr>
          <a:xfrm>
            <a:off x="1344623" y="3808413"/>
            <a:ext cx="6272212" cy="1717675"/>
          </a:xfrm>
        </p:spPr>
        <p:txBody>
          <a:bodyPr/>
          <a:lstStyle>
            <a:lvl1pPr marL="0" indent="0" algn="ctr">
              <a:buNone/>
              <a:defRPr/>
            </a:lvl1pPr>
            <a:lvl2pPr marL="456710" indent="0" algn="ctr">
              <a:buNone/>
              <a:defRPr/>
            </a:lvl2pPr>
            <a:lvl3pPr marL="913434" indent="0" algn="ctr">
              <a:buNone/>
              <a:defRPr/>
            </a:lvl3pPr>
            <a:lvl4pPr marL="1370149" indent="0" algn="ctr">
              <a:buNone/>
              <a:defRPr/>
            </a:lvl4pPr>
            <a:lvl5pPr marL="1826861" indent="0" algn="ctr">
              <a:buNone/>
              <a:defRPr/>
            </a:lvl5pPr>
            <a:lvl6pPr marL="2283578" indent="0" algn="ctr">
              <a:buNone/>
              <a:defRPr/>
            </a:lvl6pPr>
            <a:lvl7pPr marL="2740294" indent="0" algn="ctr">
              <a:buNone/>
              <a:defRPr/>
            </a:lvl7pPr>
            <a:lvl8pPr marL="3197008" indent="0" algn="ctr">
              <a:buNone/>
              <a:defRPr/>
            </a:lvl8pPr>
            <a:lvl9pPr marL="3653724" indent="0" algn="ctr">
              <a:buNone/>
              <a:defRPr/>
            </a:lvl9pPr>
          </a:lstStyle>
          <a:p>
            <a:r>
              <a:rPr lang="de-DE"/>
              <a:t>Formatvorlage des Untertitelmasters durch Klicken bearbeiten</a:t>
            </a:r>
          </a:p>
        </p:txBody>
      </p:sp>
      <p:sp>
        <p:nvSpPr>
          <p:cNvPr id="4" name="Fußzeilenplatzhalter 4"/>
          <p:cNvSpPr>
            <a:spLocks noGrp="1"/>
          </p:cNvSpPr>
          <p:nvPr>
            <p:ph type="ftr" sz="quarter" idx="10"/>
          </p:nvPr>
        </p:nvSpPr>
        <p:spPr/>
        <p:txBody>
          <a:bodyPr/>
          <a:lstStyle>
            <a:lvl1pPr eaLnBrk="0" hangingPunct="0">
              <a:defRPr>
                <a:cs typeface="Arial" panose="020B0604020202020204" pitchFamily="34" charset="0"/>
              </a:defRPr>
            </a:lvl1pPr>
          </a:lstStyle>
          <a:p>
            <a:r>
              <a:rPr lang="en-US" altLang="de-DE"/>
              <a:t>Metacognitive Therapy (MCT+)</a:t>
            </a:r>
          </a:p>
        </p:txBody>
      </p:sp>
      <p:sp>
        <p:nvSpPr>
          <p:cNvPr id="5" name="Foliennummernplatzhalter 5"/>
          <p:cNvSpPr>
            <a:spLocks noGrp="1"/>
          </p:cNvSpPr>
          <p:nvPr>
            <p:ph type="sldNum" sz="quarter" idx="11"/>
          </p:nvPr>
        </p:nvSpPr>
        <p:spPr/>
        <p:txBody>
          <a:bodyPr/>
          <a:lstStyle>
            <a:lvl1pPr eaLnBrk="0" hangingPunct="0">
              <a:defRPr>
                <a:cs typeface="Times New Roman" panose="02020603050405020304" pitchFamily="18" charset="0"/>
              </a:defRPr>
            </a:lvl1pPr>
          </a:lstStyle>
          <a:p>
            <a:fld id="{3A28FB8F-3498-4CF8-813A-EB0865658519}" type="slidenum">
              <a:rPr lang="de-DE" altLang="de-DE"/>
              <a:pPr/>
              <a:t>‹#›</a:t>
            </a:fld>
            <a:endParaRPr lang="de-DE" altLang="de-DE"/>
          </a:p>
        </p:txBody>
      </p:sp>
    </p:spTree>
    <p:extLst>
      <p:ext uri="{BB962C8B-B14F-4D97-AF65-F5344CB8AC3E}">
        <p14:creationId xmlns:p14="http://schemas.microsoft.com/office/powerpoint/2010/main" val="41287770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Fußzeilenplatzhalter 4"/>
          <p:cNvSpPr>
            <a:spLocks noGrp="1"/>
          </p:cNvSpPr>
          <p:nvPr>
            <p:ph type="ftr" sz="quarter" idx="10"/>
          </p:nvPr>
        </p:nvSpPr>
        <p:spPr/>
        <p:txBody>
          <a:bodyPr/>
          <a:lstStyle>
            <a:lvl1pPr eaLnBrk="0" hangingPunct="0">
              <a:defRPr>
                <a:cs typeface="Arial" panose="020B0604020202020204" pitchFamily="34" charset="0"/>
              </a:defRPr>
            </a:lvl1pPr>
          </a:lstStyle>
          <a:p>
            <a:r>
              <a:rPr lang="en-US" altLang="de-DE"/>
              <a:t>Metacognitive Therapy (MCT+)</a:t>
            </a:r>
          </a:p>
        </p:txBody>
      </p:sp>
      <p:sp>
        <p:nvSpPr>
          <p:cNvPr id="5" name="Foliennummernplatzhalter 5"/>
          <p:cNvSpPr>
            <a:spLocks noGrp="1"/>
          </p:cNvSpPr>
          <p:nvPr>
            <p:ph type="sldNum" sz="quarter" idx="11"/>
          </p:nvPr>
        </p:nvSpPr>
        <p:spPr/>
        <p:txBody>
          <a:bodyPr/>
          <a:lstStyle>
            <a:lvl1pPr eaLnBrk="0" hangingPunct="0">
              <a:defRPr>
                <a:cs typeface="Times New Roman" panose="02020603050405020304" pitchFamily="18" charset="0"/>
              </a:defRPr>
            </a:lvl1pPr>
          </a:lstStyle>
          <a:p>
            <a:fld id="{EA29237B-65C1-4028-BAEF-AFF00B805670}" type="slidenum">
              <a:rPr lang="de-DE" altLang="de-DE"/>
              <a:pPr/>
              <a:t>‹#›</a:t>
            </a:fld>
            <a:endParaRPr lang="de-DE" altLang="de-DE"/>
          </a:p>
        </p:txBody>
      </p:sp>
    </p:spTree>
    <p:extLst>
      <p:ext uri="{BB962C8B-B14F-4D97-AF65-F5344CB8AC3E}">
        <p14:creationId xmlns:p14="http://schemas.microsoft.com/office/powerpoint/2010/main" val="17658437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08049" y="4319614"/>
            <a:ext cx="7616825" cy="1335087"/>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08049" y="2849573"/>
            <a:ext cx="7616825" cy="1470025"/>
          </a:xfrm>
        </p:spPr>
        <p:txBody>
          <a:bodyPr anchor="b"/>
          <a:lstStyle>
            <a:lvl1pPr marL="0" indent="0">
              <a:buNone/>
              <a:defRPr sz="2000"/>
            </a:lvl1pPr>
            <a:lvl2pPr marL="456710" indent="0">
              <a:buNone/>
              <a:defRPr sz="1800"/>
            </a:lvl2pPr>
            <a:lvl3pPr marL="913434" indent="0">
              <a:buNone/>
              <a:defRPr sz="1600"/>
            </a:lvl3pPr>
            <a:lvl4pPr marL="1370149" indent="0">
              <a:buNone/>
              <a:defRPr sz="1400"/>
            </a:lvl4pPr>
            <a:lvl5pPr marL="1826861" indent="0">
              <a:buNone/>
              <a:defRPr sz="1400"/>
            </a:lvl5pPr>
            <a:lvl6pPr marL="2283578" indent="0">
              <a:buNone/>
              <a:defRPr sz="1400"/>
            </a:lvl6pPr>
            <a:lvl7pPr marL="2740294" indent="0">
              <a:buNone/>
              <a:defRPr sz="1400"/>
            </a:lvl7pPr>
            <a:lvl8pPr marL="3197008" indent="0">
              <a:buNone/>
              <a:defRPr sz="1400"/>
            </a:lvl8pPr>
            <a:lvl9pPr marL="3653724" indent="0">
              <a:buNone/>
              <a:defRPr sz="1400"/>
            </a:lvl9pPr>
          </a:lstStyle>
          <a:p>
            <a:pPr lvl="0"/>
            <a:r>
              <a:rPr lang="de-DE"/>
              <a:t>Textmasterformate durch Klicken bearbeiten</a:t>
            </a:r>
          </a:p>
        </p:txBody>
      </p:sp>
      <p:sp>
        <p:nvSpPr>
          <p:cNvPr id="4" name="Fußzeilenplatzhalter 4"/>
          <p:cNvSpPr>
            <a:spLocks noGrp="1"/>
          </p:cNvSpPr>
          <p:nvPr>
            <p:ph type="ftr" sz="quarter" idx="10"/>
          </p:nvPr>
        </p:nvSpPr>
        <p:spPr/>
        <p:txBody>
          <a:bodyPr/>
          <a:lstStyle>
            <a:lvl1pPr eaLnBrk="0" hangingPunct="0">
              <a:defRPr>
                <a:cs typeface="Arial" panose="020B0604020202020204" pitchFamily="34" charset="0"/>
              </a:defRPr>
            </a:lvl1pPr>
          </a:lstStyle>
          <a:p>
            <a:r>
              <a:rPr lang="en-US" altLang="de-DE"/>
              <a:t>Metacognitive Therapy (MCT+)</a:t>
            </a:r>
          </a:p>
        </p:txBody>
      </p:sp>
      <p:sp>
        <p:nvSpPr>
          <p:cNvPr id="5" name="Foliennummernplatzhalter 5"/>
          <p:cNvSpPr>
            <a:spLocks noGrp="1"/>
          </p:cNvSpPr>
          <p:nvPr>
            <p:ph type="sldNum" sz="quarter" idx="11"/>
          </p:nvPr>
        </p:nvSpPr>
        <p:spPr/>
        <p:txBody>
          <a:bodyPr/>
          <a:lstStyle>
            <a:lvl1pPr eaLnBrk="0" hangingPunct="0">
              <a:defRPr>
                <a:cs typeface="Times New Roman" panose="02020603050405020304" pitchFamily="18" charset="0"/>
              </a:defRPr>
            </a:lvl1pPr>
          </a:lstStyle>
          <a:p>
            <a:fld id="{D96C6B8B-E3F9-41FF-A60B-C0D05614E2F0}" type="slidenum">
              <a:rPr lang="de-DE" altLang="de-DE"/>
              <a:pPr/>
              <a:t>‹#›</a:t>
            </a:fld>
            <a:endParaRPr lang="de-DE" altLang="de-DE"/>
          </a:p>
        </p:txBody>
      </p:sp>
    </p:spTree>
    <p:extLst>
      <p:ext uri="{BB962C8B-B14F-4D97-AF65-F5344CB8AC3E}">
        <p14:creationId xmlns:p14="http://schemas.microsoft.com/office/powerpoint/2010/main" val="17528463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295298" y="1493848"/>
            <a:ext cx="4105275" cy="45069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552980" y="1493848"/>
            <a:ext cx="4106863" cy="45069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p:cNvSpPr>
            <a:spLocks noGrp="1"/>
          </p:cNvSpPr>
          <p:nvPr>
            <p:ph type="ftr" sz="quarter" idx="10"/>
          </p:nvPr>
        </p:nvSpPr>
        <p:spPr/>
        <p:txBody>
          <a:bodyPr/>
          <a:lstStyle>
            <a:lvl1pPr eaLnBrk="0" hangingPunct="0">
              <a:defRPr>
                <a:cs typeface="Arial" panose="020B0604020202020204" pitchFamily="34" charset="0"/>
              </a:defRPr>
            </a:lvl1pPr>
          </a:lstStyle>
          <a:p>
            <a:r>
              <a:rPr lang="en-US" altLang="de-DE"/>
              <a:t>Metacognitive Therapy (MCT+)</a:t>
            </a:r>
          </a:p>
        </p:txBody>
      </p:sp>
      <p:sp>
        <p:nvSpPr>
          <p:cNvPr id="6" name="Foliennummernplatzhalter 5"/>
          <p:cNvSpPr>
            <a:spLocks noGrp="1"/>
          </p:cNvSpPr>
          <p:nvPr>
            <p:ph type="sldNum" sz="quarter" idx="11"/>
          </p:nvPr>
        </p:nvSpPr>
        <p:spPr/>
        <p:txBody>
          <a:bodyPr/>
          <a:lstStyle>
            <a:lvl1pPr eaLnBrk="0" hangingPunct="0">
              <a:defRPr>
                <a:cs typeface="Times New Roman" panose="02020603050405020304" pitchFamily="18" charset="0"/>
              </a:defRPr>
            </a:lvl1pPr>
          </a:lstStyle>
          <a:p>
            <a:fld id="{7A8445E9-A583-4912-B186-A82247F813A5}" type="slidenum">
              <a:rPr lang="de-DE" altLang="de-DE"/>
              <a:pPr/>
              <a:t>‹#›</a:t>
            </a:fld>
            <a:endParaRPr lang="de-DE" altLang="de-DE"/>
          </a:p>
        </p:txBody>
      </p:sp>
    </p:spTree>
    <p:extLst>
      <p:ext uri="{BB962C8B-B14F-4D97-AF65-F5344CB8AC3E}">
        <p14:creationId xmlns:p14="http://schemas.microsoft.com/office/powerpoint/2010/main" val="3030848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47675" y="269875"/>
            <a:ext cx="8066088" cy="1119188"/>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47733" y="1504985"/>
            <a:ext cx="3959225" cy="627063"/>
          </a:xfrm>
        </p:spPr>
        <p:txBody>
          <a:bodyPr anchor="b"/>
          <a:lstStyle>
            <a:lvl1pPr marL="0" indent="0">
              <a:buNone/>
              <a:defRPr sz="2400" b="1"/>
            </a:lvl1pPr>
            <a:lvl2pPr marL="456710" indent="0">
              <a:buNone/>
              <a:defRPr sz="2000" b="1"/>
            </a:lvl2pPr>
            <a:lvl3pPr marL="913434" indent="0">
              <a:buNone/>
              <a:defRPr sz="1800" b="1"/>
            </a:lvl3pPr>
            <a:lvl4pPr marL="1370149" indent="0">
              <a:buNone/>
              <a:defRPr sz="1600" b="1"/>
            </a:lvl4pPr>
            <a:lvl5pPr marL="1826861" indent="0">
              <a:buNone/>
              <a:defRPr sz="1600" b="1"/>
            </a:lvl5pPr>
            <a:lvl6pPr marL="2283578" indent="0">
              <a:buNone/>
              <a:defRPr sz="1600" b="1"/>
            </a:lvl6pPr>
            <a:lvl7pPr marL="2740294" indent="0">
              <a:buNone/>
              <a:defRPr sz="1600" b="1"/>
            </a:lvl7pPr>
            <a:lvl8pPr marL="3197008" indent="0">
              <a:buNone/>
              <a:defRPr sz="1600" b="1"/>
            </a:lvl8pPr>
            <a:lvl9pPr marL="3653724"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47733" y="2132037"/>
            <a:ext cx="3959225" cy="38719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552974" y="1504985"/>
            <a:ext cx="3960813" cy="627063"/>
          </a:xfrm>
        </p:spPr>
        <p:txBody>
          <a:bodyPr anchor="b"/>
          <a:lstStyle>
            <a:lvl1pPr marL="0" indent="0">
              <a:buNone/>
              <a:defRPr sz="2400" b="1"/>
            </a:lvl1pPr>
            <a:lvl2pPr marL="456710" indent="0">
              <a:buNone/>
              <a:defRPr sz="2000" b="1"/>
            </a:lvl2pPr>
            <a:lvl3pPr marL="913434" indent="0">
              <a:buNone/>
              <a:defRPr sz="1800" b="1"/>
            </a:lvl3pPr>
            <a:lvl4pPr marL="1370149" indent="0">
              <a:buNone/>
              <a:defRPr sz="1600" b="1"/>
            </a:lvl4pPr>
            <a:lvl5pPr marL="1826861" indent="0">
              <a:buNone/>
              <a:defRPr sz="1600" b="1"/>
            </a:lvl5pPr>
            <a:lvl6pPr marL="2283578" indent="0">
              <a:buNone/>
              <a:defRPr sz="1600" b="1"/>
            </a:lvl6pPr>
            <a:lvl7pPr marL="2740294" indent="0">
              <a:buNone/>
              <a:defRPr sz="1600" b="1"/>
            </a:lvl7pPr>
            <a:lvl8pPr marL="3197008" indent="0">
              <a:buNone/>
              <a:defRPr sz="1600" b="1"/>
            </a:lvl8pPr>
            <a:lvl9pPr marL="3653724"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552974" y="2132037"/>
            <a:ext cx="3960813" cy="38719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Fußzeilenplatzhalter 4"/>
          <p:cNvSpPr>
            <a:spLocks noGrp="1"/>
          </p:cNvSpPr>
          <p:nvPr>
            <p:ph type="ftr" sz="quarter" idx="10"/>
          </p:nvPr>
        </p:nvSpPr>
        <p:spPr/>
        <p:txBody>
          <a:bodyPr/>
          <a:lstStyle>
            <a:lvl1pPr eaLnBrk="0" hangingPunct="0">
              <a:defRPr>
                <a:cs typeface="Arial" panose="020B0604020202020204" pitchFamily="34" charset="0"/>
              </a:defRPr>
            </a:lvl1pPr>
          </a:lstStyle>
          <a:p>
            <a:r>
              <a:rPr lang="en-US" altLang="de-DE"/>
              <a:t>Metacognitive Therapy (MCT+)</a:t>
            </a:r>
          </a:p>
        </p:txBody>
      </p:sp>
      <p:sp>
        <p:nvSpPr>
          <p:cNvPr id="8" name="Foliennummernplatzhalter 5"/>
          <p:cNvSpPr>
            <a:spLocks noGrp="1"/>
          </p:cNvSpPr>
          <p:nvPr>
            <p:ph type="sldNum" sz="quarter" idx="11"/>
          </p:nvPr>
        </p:nvSpPr>
        <p:spPr/>
        <p:txBody>
          <a:bodyPr/>
          <a:lstStyle>
            <a:lvl1pPr eaLnBrk="0" hangingPunct="0">
              <a:defRPr>
                <a:cs typeface="Times New Roman" panose="02020603050405020304" pitchFamily="18" charset="0"/>
              </a:defRPr>
            </a:lvl1pPr>
          </a:lstStyle>
          <a:p>
            <a:fld id="{D6C9D06A-3570-4C14-A20B-30C80F41DA6F}" type="slidenum">
              <a:rPr lang="de-DE" altLang="de-DE"/>
              <a:pPr/>
              <a:t>‹#›</a:t>
            </a:fld>
            <a:endParaRPr lang="de-DE" altLang="de-DE"/>
          </a:p>
        </p:txBody>
      </p:sp>
    </p:spTree>
    <p:extLst>
      <p:ext uri="{BB962C8B-B14F-4D97-AF65-F5344CB8AC3E}">
        <p14:creationId xmlns:p14="http://schemas.microsoft.com/office/powerpoint/2010/main" val="13670186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ußzeilenplatzhalter 4"/>
          <p:cNvSpPr>
            <a:spLocks noGrp="1"/>
          </p:cNvSpPr>
          <p:nvPr>
            <p:ph type="ftr" sz="quarter" idx="10"/>
          </p:nvPr>
        </p:nvSpPr>
        <p:spPr/>
        <p:txBody>
          <a:bodyPr/>
          <a:lstStyle>
            <a:lvl1pPr eaLnBrk="0" hangingPunct="0">
              <a:defRPr>
                <a:cs typeface="Arial" panose="020B0604020202020204" pitchFamily="34" charset="0"/>
              </a:defRPr>
            </a:lvl1pPr>
          </a:lstStyle>
          <a:p>
            <a:r>
              <a:rPr lang="en-US" altLang="de-DE"/>
              <a:t>Metacognitive Therapy (MCT+)</a:t>
            </a:r>
          </a:p>
        </p:txBody>
      </p:sp>
      <p:sp>
        <p:nvSpPr>
          <p:cNvPr id="4" name="Foliennummernplatzhalter 5"/>
          <p:cNvSpPr>
            <a:spLocks noGrp="1"/>
          </p:cNvSpPr>
          <p:nvPr>
            <p:ph type="sldNum" sz="quarter" idx="11"/>
          </p:nvPr>
        </p:nvSpPr>
        <p:spPr/>
        <p:txBody>
          <a:bodyPr/>
          <a:lstStyle>
            <a:lvl1pPr eaLnBrk="0" hangingPunct="0">
              <a:defRPr>
                <a:cs typeface="Times New Roman" panose="02020603050405020304" pitchFamily="18" charset="0"/>
              </a:defRPr>
            </a:lvl1pPr>
          </a:lstStyle>
          <a:p>
            <a:fld id="{3D674682-BCB5-4A93-9F4B-06E20D923589}" type="slidenum">
              <a:rPr lang="de-DE" altLang="de-DE"/>
              <a:pPr/>
              <a:t>‹#›</a:t>
            </a:fld>
            <a:endParaRPr lang="de-DE" altLang="de-DE"/>
          </a:p>
        </p:txBody>
      </p:sp>
    </p:spTree>
    <p:extLst>
      <p:ext uri="{BB962C8B-B14F-4D97-AF65-F5344CB8AC3E}">
        <p14:creationId xmlns:p14="http://schemas.microsoft.com/office/powerpoint/2010/main" val="13377561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Fußzeilenplatzhalter 4"/>
          <p:cNvSpPr>
            <a:spLocks noGrp="1"/>
          </p:cNvSpPr>
          <p:nvPr>
            <p:ph type="ftr" sz="quarter" idx="10"/>
          </p:nvPr>
        </p:nvSpPr>
        <p:spPr/>
        <p:txBody>
          <a:bodyPr/>
          <a:lstStyle>
            <a:lvl1pPr eaLnBrk="0" hangingPunct="0">
              <a:defRPr>
                <a:cs typeface="Arial" panose="020B0604020202020204" pitchFamily="34" charset="0"/>
              </a:defRPr>
            </a:lvl1pPr>
          </a:lstStyle>
          <a:p>
            <a:r>
              <a:rPr lang="en-US" altLang="de-DE"/>
              <a:t>Metacognitive Therapy (MCT+)</a:t>
            </a:r>
          </a:p>
        </p:txBody>
      </p:sp>
      <p:sp>
        <p:nvSpPr>
          <p:cNvPr id="3" name="Foliennummernplatzhalter 5"/>
          <p:cNvSpPr>
            <a:spLocks noGrp="1"/>
          </p:cNvSpPr>
          <p:nvPr>
            <p:ph type="sldNum" sz="quarter" idx="11"/>
          </p:nvPr>
        </p:nvSpPr>
        <p:spPr/>
        <p:txBody>
          <a:bodyPr/>
          <a:lstStyle>
            <a:lvl1pPr eaLnBrk="0" hangingPunct="0">
              <a:defRPr>
                <a:cs typeface="Times New Roman" panose="02020603050405020304" pitchFamily="18" charset="0"/>
              </a:defRPr>
            </a:lvl1pPr>
          </a:lstStyle>
          <a:p>
            <a:fld id="{609BDBEE-DDFD-4B8A-8A64-781179AFD260}" type="slidenum">
              <a:rPr lang="de-DE" altLang="de-DE"/>
              <a:pPr/>
              <a:t>‹#›</a:t>
            </a:fld>
            <a:endParaRPr lang="de-DE" altLang="de-DE"/>
          </a:p>
        </p:txBody>
      </p:sp>
    </p:spTree>
    <p:extLst>
      <p:ext uri="{BB962C8B-B14F-4D97-AF65-F5344CB8AC3E}">
        <p14:creationId xmlns:p14="http://schemas.microsoft.com/office/powerpoint/2010/main" val="22874806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47675" y="268298"/>
            <a:ext cx="2947988" cy="1138237"/>
          </a:xfrm>
        </p:spPr>
        <p:txBody>
          <a:bodyPr/>
          <a:lstStyle>
            <a:lvl1pPr algn="l">
              <a:defRPr sz="2000" b="1"/>
            </a:lvl1pPr>
          </a:lstStyle>
          <a:p>
            <a:r>
              <a:rPr lang="de-DE"/>
              <a:t>Titelmasterformat durch Klicken bearbeiten</a:t>
            </a:r>
          </a:p>
        </p:txBody>
      </p:sp>
      <p:sp>
        <p:nvSpPr>
          <p:cNvPr id="3" name="Inhaltsplatzhalter 2"/>
          <p:cNvSpPr>
            <a:spLocks noGrp="1"/>
          </p:cNvSpPr>
          <p:nvPr>
            <p:ph idx="1"/>
          </p:nvPr>
        </p:nvSpPr>
        <p:spPr>
          <a:xfrm>
            <a:off x="3503613" y="268320"/>
            <a:ext cx="5010150" cy="57356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47675" y="1406550"/>
            <a:ext cx="2947988" cy="4597400"/>
          </a:xfrm>
        </p:spPr>
        <p:txBody>
          <a:bodyPr/>
          <a:lstStyle>
            <a:lvl1pPr marL="0" indent="0">
              <a:buNone/>
              <a:defRPr sz="1400"/>
            </a:lvl1pPr>
            <a:lvl2pPr marL="456710" indent="0">
              <a:buNone/>
              <a:defRPr sz="1200"/>
            </a:lvl2pPr>
            <a:lvl3pPr marL="913434" indent="0">
              <a:buNone/>
              <a:defRPr sz="1000"/>
            </a:lvl3pPr>
            <a:lvl4pPr marL="1370149" indent="0">
              <a:buNone/>
              <a:defRPr sz="900"/>
            </a:lvl4pPr>
            <a:lvl5pPr marL="1826861" indent="0">
              <a:buNone/>
              <a:defRPr sz="900"/>
            </a:lvl5pPr>
            <a:lvl6pPr marL="2283578" indent="0">
              <a:buNone/>
              <a:defRPr sz="900"/>
            </a:lvl6pPr>
            <a:lvl7pPr marL="2740294" indent="0">
              <a:buNone/>
              <a:defRPr sz="900"/>
            </a:lvl7pPr>
            <a:lvl8pPr marL="3197008" indent="0">
              <a:buNone/>
              <a:defRPr sz="900"/>
            </a:lvl8pPr>
            <a:lvl9pPr marL="3653724" indent="0">
              <a:buNone/>
              <a:defRPr sz="900"/>
            </a:lvl9pPr>
          </a:lstStyle>
          <a:p>
            <a:pPr lvl="0"/>
            <a:r>
              <a:rPr lang="de-DE"/>
              <a:t>Textmasterformate durch Klicken bearbeiten</a:t>
            </a:r>
          </a:p>
        </p:txBody>
      </p:sp>
      <p:sp>
        <p:nvSpPr>
          <p:cNvPr id="5" name="Fußzeilenplatzhalter 4"/>
          <p:cNvSpPr>
            <a:spLocks noGrp="1"/>
          </p:cNvSpPr>
          <p:nvPr>
            <p:ph type="ftr" sz="quarter" idx="10"/>
          </p:nvPr>
        </p:nvSpPr>
        <p:spPr/>
        <p:txBody>
          <a:bodyPr/>
          <a:lstStyle>
            <a:lvl1pPr eaLnBrk="0" hangingPunct="0">
              <a:defRPr>
                <a:cs typeface="Arial" panose="020B0604020202020204" pitchFamily="34" charset="0"/>
              </a:defRPr>
            </a:lvl1pPr>
          </a:lstStyle>
          <a:p>
            <a:r>
              <a:rPr lang="en-US" altLang="de-DE"/>
              <a:t>Metacognitive Therapy (MCT+)</a:t>
            </a:r>
          </a:p>
        </p:txBody>
      </p:sp>
      <p:sp>
        <p:nvSpPr>
          <p:cNvPr id="6" name="Foliennummernplatzhalter 5"/>
          <p:cNvSpPr>
            <a:spLocks noGrp="1"/>
          </p:cNvSpPr>
          <p:nvPr>
            <p:ph type="sldNum" sz="quarter" idx="11"/>
          </p:nvPr>
        </p:nvSpPr>
        <p:spPr/>
        <p:txBody>
          <a:bodyPr/>
          <a:lstStyle>
            <a:lvl1pPr eaLnBrk="0" hangingPunct="0">
              <a:defRPr>
                <a:cs typeface="Times New Roman" panose="02020603050405020304" pitchFamily="18" charset="0"/>
              </a:defRPr>
            </a:lvl1pPr>
          </a:lstStyle>
          <a:p>
            <a:fld id="{FBD8252F-2D64-4EAE-90C4-8D52A90C5987}" type="slidenum">
              <a:rPr lang="de-DE" altLang="de-DE"/>
              <a:pPr/>
              <a:t>‹#›</a:t>
            </a:fld>
            <a:endParaRPr lang="de-DE" altLang="de-DE"/>
          </a:p>
        </p:txBody>
      </p:sp>
    </p:spTree>
    <p:extLst>
      <p:ext uri="{BB962C8B-B14F-4D97-AF65-F5344CB8AC3E}">
        <p14:creationId xmlns:p14="http://schemas.microsoft.com/office/powerpoint/2010/main" val="2157807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nhalt und Bild">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87639" y="1102353"/>
            <a:ext cx="3951500" cy="705667"/>
          </a:xfrm>
        </p:spPr>
        <p:txBody>
          <a:bodyPr/>
          <a:lstStyle/>
          <a:p>
            <a:r>
              <a:rPr lang="de-DE"/>
              <a:t>Titelmasterformat durch Klicken bearbeiten</a:t>
            </a:r>
            <a:endParaRPr lang="de-DE" dirty="0"/>
          </a:p>
        </p:txBody>
      </p:sp>
      <p:sp>
        <p:nvSpPr>
          <p:cNvPr id="3" name="Content Placeholder 2"/>
          <p:cNvSpPr>
            <a:spLocks noGrp="1"/>
          </p:cNvSpPr>
          <p:nvPr>
            <p:ph sz="half" idx="1"/>
          </p:nvPr>
        </p:nvSpPr>
        <p:spPr bwMode="gray">
          <a:xfrm>
            <a:off x="387639" y="2161441"/>
            <a:ext cx="3951500" cy="416343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e Placeholder 4"/>
          <p:cNvSpPr>
            <a:spLocks noGrp="1"/>
          </p:cNvSpPr>
          <p:nvPr>
            <p:ph type="dt" sz="half" idx="10"/>
          </p:nvPr>
        </p:nvSpPr>
        <p:spPr bwMode="gray"/>
        <p:txBody>
          <a:bodyPr/>
          <a:lstStyle/>
          <a:p>
            <a:r>
              <a:rPr lang="de-DE"/>
              <a:t>Francesca Bohn</a:t>
            </a:r>
            <a:endParaRPr lang="de-DE" dirty="0"/>
          </a:p>
        </p:txBody>
      </p:sp>
      <p:sp>
        <p:nvSpPr>
          <p:cNvPr id="6" name="Footer Placeholder 5"/>
          <p:cNvSpPr>
            <a:spLocks noGrp="1"/>
          </p:cNvSpPr>
          <p:nvPr>
            <p:ph type="ftr" sz="quarter" idx="11"/>
          </p:nvPr>
        </p:nvSpPr>
        <p:spPr bwMode="gray"/>
        <p:txBody>
          <a:bodyPr/>
          <a:lstStyle/>
          <a:p>
            <a:r>
              <a:rPr lang="de-DE"/>
              <a:t>Metacognitive Therapy (MCT+)</a:t>
            </a:r>
            <a:endParaRPr lang="de-DE" dirty="0"/>
          </a:p>
        </p:txBody>
      </p:sp>
      <p:sp>
        <p:nvSpPr>
          <p:cNvPr id="7" name="Slide Number Placeholder 6"/>
          <p:cNvSpPr>
            <a:spLocks noGrp="1"/>
          </p:cNvSpPr>
          <p:nvPr>
            <p:ph type="sldNum" sz="quarter" idx="12"/>
          </p:nvPr>
        </p:nvSpPr>
        <p:spPr bwMode="gray"/>
        <p:txBody>
          <a:bodyPr/>
          <a:lstStyle/>
          <a:p>
            <a:fld id="{9B00EF49-7894-4F53-A8DD-F7DB3BFC5032}" type="slidenum">
              <a:rPr lang="de-DE" smtClean="0"/>
              <a:t>‹#›</a:t>
            </a:fld>
            <a:endParaRPr lang="de-DE" dirty="0"/>
          </a:p>
        </p:txBody>
      </p:sp>
      <p:sp>
        <p:nvSpPr>
          <p:cNvPr id="9" name="Bildplatzhalter 8"/>
          <p:cNvSpPr>
            <a:spLocks noGrp="1"/>
          </p:cNvSpPr>
          <p:nvPr>
            <p:ph type="pic" sz="quarter" idx="13" hasCustomPrompt="1"/>
          </p:nvPr>
        </p:nvSpPr>
        <p:spPr bwMode="gray">
          <a:xfrm>
            <a:off x="4621860" y="820055"/>
            <a:ext cx="4339578" cy="5901420"/>
          </a:xfrm>
          <a:solidFill>
            <a:srgbClr val="E6E7E8"/>
          </a:solidFill>
          <a:ln>
            <a:noFill/>
          </a:ln>
        </p:spPr>
        <p:txBody>
          <a:bodyPr tIns="792000" anchor="ctr"/>
          <a:lstStyle>
            <a:lvl1pPr algn="ctr">
              <a:lnSpc>
                <a:spcPct val="100000"/>
              </a:lnSpc>
              <a:spcBef>
                <a:spcPts val="0"/>
              </a:spcBef>
              <a:defRPr sz="980">
                <a:solidFill>
                  <a:schemeClr val="tx1"/>
                </a:solidFill>
              </a:defRPr>
            </a:lvl1pPr>
          </a:lstStyle>
          <a:p>
            <a:r>
              <a:rPr lang="de-DE" dirty="0"/>
              <a:t>Fügen Sie über Klick auf das Icon </a:t>
            </a:r>
            <a:br>
              <a:rPr lang="de-DE" dirty="0"/>
            </a:br>
            <a:r>
              <a:rPr lang="de-DE" dirty="0"/>
              <a:t>ein Bild in den Platzhalter ein.</a:t>
            </a:r>
          </a:p>
        </p:txBody>
      </p:sp>
    </p:spTree>
    <p:extLst>
      <p:ext uri="{BB962C8B-B14F-4D97-AF65-F5344CB8AC3E}">
        <p14:creationId xmlns:p14="http://schemas.microsoft.com/office/powerpoint/2010/main" val="41251350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55825" y="4705385"/>
            <a:ext cx="5376863" cy="555625"/>
          </a:xfrm>
        </p:spPr>
        <p:txBody>
          <a:bodyPr/>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55825" y="600075"/>
            <a:ext cx="5376863" cy="4033838"/>
          </a:xfrm>
        </p:spPr>
        <p:txBody>
          <a:bodyPr/>
          <a:lstStyle>
            <a:lvl1pPr marL="0" indent="0">
              <a:buNone/>
              <a:defRPr sz="3200"/>
            </a:lvl1pPr>
            <a:lvl2pPr marL="456710" indent="0">
              <a:buNone/>
              <a:defRPr sz="2800"/>
            </a:lvl2pPr>
            <a:lvl3pPr marL="913434" indent="0">
              <a:buNone/>
              <a:defRPr sz="2400"/>
            </a:lvl3pPr>
            <a:lvl4pPr marL="1370149" indent="0">
              <a:buNone/>
              <a:defRPr sz="2000"/>
            </a:lvl4pPr>
            <a:lvl5pPr marL="1826861" indent="0">
              <a:buNone/>
              <a:defRPr sz="2000"/>
            </a:lvl5pPr>
            <a:lvl6pPr marL="2283578" indent="0">
              <a:buNone/>
              <a:defRPr sz="2000"/>
            </a:lvl6pPr>
            <a:lvl7pPr marL="2740294" indent="0">
              <a:buNone/>
              <a:defRPr sz="2000"/>
            </a:lvl7pPr>
            <a:lvl8pPr marL="3197008" indent="0">
              <a:buNone/>
              <a:defRPr sz="2000"/>
            </a:lvl8pPr>
            <a:lvl9pPr marL="3653724" indent="0">
              <a:buNone/>
              <a:defRPr sz="2000"/>
            </a:lvl9pPr>
          </a:lstStyle>
          <a:p>
            <a:pPr lvl="0"/>
            <a:endParaRPr lang="de-DE" noProof="0"/>
          </a:p>
        </p:txBody>
      </p:sp>
      <p:sp>
        <p:nvSpPr>
          <p:cNvPr id="4" name="Textplatzhalter 3"/>
          <p:cNvSpPr>
            <a:spLocks noGrp="1"/>
          </p:cNvSpPr>
          <p:nvPr>
            <p:ph type="body" sz="half" idx="2"/>
          </p:nvPr>
        </p:nvSpPr>
        <p:spPr>
          <a:xfrm>
            <a:off x="1755825" y="5260980"/>
            <a:ext cx="5376863" cy="788988"/>
          </a:xfrm>
        </p:spPr>
        <p:txBody>
          <a:bodyPr/>
          <a:lstStyle>
            <a:lvl1pPr marL="0" indent="0">
              <a:buNone/>
              <a:defRPr sz="1400"/>
            </a:lvl1pPr>
            <a:lvl2pPr marL="456710" indent="0">
              <a:buNone/>
              <a:defRPr sz="1200"/>
            </a:lvl2pPr>
            <a:lvl3pPr marL="913434" indent="0">
              <a:buNone/>
              <a:defRPr sz="1000"/>
            </a:lvl3pPr>
            <a:lvl4pPr marL="1370149" indent="0">
              <a:buNone/>
              <a:defRPr sz="900"/>
            </a:lvl4pPr>
            <a:lvl5pPr marL="1826861" indent="0">
              <a:buNone/>
              <a:defRPr sz="900"/>
            </a:lvl5pPr>
            <a:lvl6pPr marL="2283578" indent="0">
              <a:buNone/>
              <a:defRPr sz="900"/>
            </a:lvl6pPr>
            <a:lvl7pPr marL="2740294" indent="0">
              <a:buNone/>
              <a:defRPr sz="900"/>
            </a:lvl7pPr>
            <a:lvl8pPr marL="3197008" indent="0">
              <a:buNone/>
              <a:defRPr sz="900"/>
            </a:lvl8pPr>
            <a:lvl9pPr marL="3653724" indent="0">
              <a:buNone/>
              <a:defRPr sz="900"/>
            </a:lvl9pPr>
          </a:lstStyle>
          <a:p>
            <a:pPr lvl="0"/>
            <a:r>
              <a:rPr lang="de-DE"/>
              <a:t>Textmasterformate durch Klicken bearbeiten</a:t>
            </a:r>
          </a:p>
        </p:txBody>
      </p:sp>
      <p:sp>
        <p:nvSpPr>
          <p:cNvPr id="5" name="Fußzeilenplatzhalter 4"/>
          <p:cNvSpPr>
            <a:spLocks noGrp="1"/>
          </p:cNvSpPr>
          <p:nvPr>
            <p:ph type="ftr" sz="quarter" idx="10"/>
          </p:nvPr>
        </p:nvSpPr>
        <p:spPr/>
        <p:txBody>
          <a:bodyPr/>
          <a:lstStyle>
            <a:lvl1pPr eaLnBrk="0" hangingPunct="0">
              <a:defRPr>
                <a:cs typeface="Arial" panose="020B0604020202020204" pitchFamily="34" charset="0"/>
              </a:defRPr>
            </a:lvl1pPr>
          </a:lstStyle>
          <a:p>
            <a:r>
              <a:rPr lang="en-US" altLang="de-DE"/>
              <a:t>Metacognitive Therapy (MCT+)</a:t>
            </a:r>
          </a:p>
        </p:txBody>
      </p:sp>
      <p:sp>
        <p:nvSpPr>
          <p:cNvPr id="6" name="Foliennummernplatzhalter 5"/>
          <p:cNvSpPr>
            <a:spLocks noGrp="1"/>
          </p:cNvSpPr>
          <p:nvPr>
            <p:ph type="sldNum" sz="quarter" idx="11"/>
          </p:nvPr>
        </p:nvSpPr>
        <p:spPr/>
        <p:txBody>
          <a:bodyPr/>
          <a:lstStyle>
            <a:lvl1pPr eaLnBrk="0" hangingPunct="0">
              <a:defRPr>
                <a:cs typeface="Times New Roman" panose="02020603050405020304" pitchFamily="18" charset="0"/>
              </a:defRPr>
            </a:lvl1pPr>
          </a:lstStyle>
          <a:p>
            <a:fld id="{4A9DA94A-3F6D-4A4A-A488-24545E68BDB9}" type="slidenum">
              <a:rPr lang="de-DE" altLang="de-DE"/>
              <a:pPr/>
              <a:t>‹#›</a:t>
            </a:fld>
            <a:endParaRPr lang="de-DE" altLang="de-DE"/>
          </a:p>
        </p:txBody>
      </p:sp>
    </p:spTree>
    <p:extLst>
      <p:ext uri="{BB962C8B-B14F-4D97-AF65-F5344CB8AC3E}">
        <p14:creationId xmlns:p14="http://schemas.microsoft.com/office/powerpoint/2010/main" val="2096521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Fußzeilenplatzhalter 4"/>
          <p:cNvSpPr>
            <a:spLocks noGrp="1"/>
          </p:cNvSpPr>
          <p:nvPr>
            <p:ph type="ftr" sz="quarter" idx="10"/>
          </p:nvPr>
        </p:nvSpPr>
        <p:spPr/>
        <p:txBody>
          <a:bodyPr/>
          <a:lstStyle>
            <a:lvl1pPr eaLnBrk="0" hangingPunct="0">
              <a:defRPr>
                <a:cs typeface="Arial" panose="020B0604020202020204" pitchFamily="34" charset="0"/>
              </a:defRPr>
            </a:lvl1pPr>
          </a:lstStyle>
          <a:p>
            <a:r>
              <a:rPr lang="en-US" altLang="de-DE"/>
              <a:t>Metacognitive Therapy (MCT+)</a:t>
            </a:r>
          </a:p>
        </p:txBody>
      </p:sp>
      <p:sp>
        <p:nvSpPr>
          <p:cNvPr id="5" name="Foliennummernplatzhalter 5"/>
          <p:cNvSpPr>
            <a:spLocks noGrp="1"/>
          </p:cNvSpPr>
          <p:nvPr>
            <p:ph type="sldNum" sz="quarter" idx="11"/>
          </p:nvPr>
        </p:nvSpPr>
        <p:spPr/>
        <p:txBody>
          <a:bodyPr/>
          <a:lstStyle>
            <a:lvl1pPr eaLnBrk="0" hangingPunct="0">
              <a:defRPr>
                <a:cs typeface="Times New Roman" panose="02020603050405020304" pitchFamily="18" charset="0"/>
              </a:defRPr>
            </a:lvl1pPr>
          </a:lstStyle>
          <a:p>
            <a:fld id="{D7AF847C-5DF4-4BD0-9088-DBE85A2CFE4E}" type="slidenum">
              <a:rPr lang="de-DE" altLang="de-DE"/>
              <a:pPr/>
              <a:t>‹#›</a:t>
            </a:fld>
            <a:endParaRPr lang="de-DE" altLang="de-DE"/>
          </a:p>
        </p:txBody>
      </p:sp>
    </p:spTree>
    <p:extLst>
      <p:ext uri="{BB962C8B-B14F-4D97-AF65-F5344CB8AC3E}">
        <p14:creationId xmlns:p14="http://schemas.microsoft.com/office/powerpoint/2010/main" val="7450842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21535" y="20"/>
            <a:ext cx="2239963" cy="600075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12" y="20"/>
            <a:ext cx="6569075" cy="6000750"/>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Fußzeilenplatzhalter 4"/>
          <p:cNvSpPr>
            <a:spLocks noGrp="1"/>
          </p:cNvSpPr>
          <p:nvPr>
            <p:ph type="ftr" sz="quarter" idx="10"/>
          </p:nvPr>
        </p:nvSpPr>
        <p:spPr/>
        <p:txBody>
          <a:bodyPr/>
          <a:lstStyle>
            <a:lvl1pPr eaLnBrk="0" hangingPunct="0">
              <a:defRPr>
                <a:cs typeface="Arial" panose="020B0604020202020204" pitchFamily="34" charset="0"/>
              </a:defRPr>
            </a:lvl1pPr>
          </a:lstStyle>
          <a:p>
            <a:r>
              <a:rPr lang="en-US" altLang="de-DE"/>
              <a:t>Metacognitive Therapy (MCT+)</a:t>
            </a:r>
          </a:p>
        </p:txBody>
      </p:sp>
      <p:sp>
        <p:nvSpPr>
          <p:cNvPr id="5" name="Foliennummernplatzhalter 5"/>
          <p:cNvSpPr>
            <a:spLocks noGrp="1"/>
          </p:cNvSpPr>
          <p:nvPr>
            <p:ph type="sldNum" sz="quarter" idx="11"/>
          </p:nvPr>
        </p:nvSpPr>
        <p:spPr/>
        <p:txBody>
          <a:bodyPr/>
          <a:lstStyle>
            <a:lvl1pPr eaLnBrk="0" hangingPunct="0">
              <a:defRPr>
                <a:cs typeface="Times New Roman" panose="02020603050405020304" pitchFamily="18" charset="0"/>
              </a:defRPr>
            </a:lvl1pPr>
          </a:lstStyle>
          <a:p>
            <a:fld id="{411D123D-8651-4132-818A-4569EDE8CF64}" type="slidenum">
              <a:rPr lang="de-DE" altLang="de-DE"/>
              <a:pPr/>
              <a:t>‹#›</a:t>
            </a:fld>
            <a:endParaRPr lang="de-DE" altLang="de-DE"/>
          </a:p>
        </p:txBody>
      </p:sp>
    </p:spTree>
    <p:extLst>
      <p:ext uri="{BB962C8B-B14F-4D97-AF65-F5344CB8AC3E}">
        <p14:creationId xmlns:p14="http://schemas.microsoft.com/office/powerpoint/2010/main" val="13370507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71513" y="2087563"/>
            <a:ext cx="7618412" cy="1441450"/>
          </a:xfrm>
        </p:spPr>
        <p:txBody>
          <a:bodyPr/>
          <a:lstStyle/>
          <a:p>
            <a:r>
              <a:rPr lang="de-DE"/>
              <a:t>Titelmasterformat durch Klicken bearbeiten</a:t>
            </a:r>
          </a:p>
        </p:txBody>
      </p:sp>
      <p:sp>
        <p:nvSpPr>
          <p:cNvPr id="3" name="Untertitel 2"/>
          <p:cNvSpPr>
            <a:spLocks noGrp="1"/>
          </p:cNvSpPr>
          <p:nvPr>
            <p:ph type="subTitle" idx="1"/>
          </p:nvPr>
        </p:nvSpPr>
        <p:spPr>
          <a:xfrm>
            <a:off x="1344613" y="3808413"/>
            <a:ext cx="6272212" cy="17176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Tree>
    <p:extLst>
      <p:ext uri="{BB962C8B-B14F-4D97-AF65-F5344CB8AC3E}">
        <p14:creationId xmlns:p14="http://schemas.microsoft.com/office/powerpoint/2010/main" val="19242899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7084015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08025" y="4319588"/>
            <a:ext cx="7616825" cy="1335087"/>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08025" y="2849563"/>
            <a:ext cx="7616825" cy="147002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Tree>
    <p:extLst>
      <p:ext uri="{BB962C8B-B14F-4D97-AF65-F5344CB8AC3E}">
        <p14:creationId xmlns:p14="http://schemas.microsoft.com/office/powerpoint/2010/main" val="32118134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600200" y="1704975"/>
            <a:ext cx="3359150" cy="1674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111750" y="1704975"/>
            <a:ext cx="3359150" cy="1674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2284629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47675" y="269875"/>
            <a:ext cx="8066088" cy="1119188"/>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47675" y="1504950"/>
            <a:ext cx="3959225" cy="6270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47675" y="2132013"/>
            <a:ext cx="3959225" cy="38719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552950" y="1504950"/>
            <a:ext cx="3960813" cy="6270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552950" y="2132013"/>
            <a:ext cx="3960813" cy="38719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0404245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Tree>
    <p:extLst>
      <p:ext uri="{BB962C8B-B14F-4D97-AF65-F5344CB8AC3E}">
        <p14:creationId xmlns:p14="http://schemas.microsoft.com/office/powerpoint/2010/main" val="11909226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637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ild">
    <p:spTree>
      <p:nvGrpSpPr>
        <p:cNvPr id="1" name=""/>
        <p:cNvGrpSpPr/>
        <p:nvPr/>
      </p:nvGrpSpPr>
      <p:grpSpPr>
        <a:xfrm>
          <a:off x="0" y="0"/>
          <a:ext cx="0" cy="0"/>
          <a:chOff x="0" y="0"/>
          <a:chExt cx="0" cy="0"/>
        </a:xfrm>
      </p:grpSpPr>
      <p:sp>
        <p:nvSpPr>
          <p:cNvPr id="5" name="Date Placeholder 4"/>
          <p:cNvSpPr>
            <a:spLocks noGrp="1"/>
          </p:cNvSpPr>
          <p:nvPr>
            <p:ph type="dt" sz="half" idx="10"/>
          </p:nvPr>
        </p:nvSpPr>
        <p:spPr bwMode="gray"/>
        <p:txBody>
          <a:bodyPr/>
          <a:lstStyle/>
          <a:p>
            <a:r>
              <a:rPr lang="de-DE"/>
              <a:t>Francesca Bohn</a:t>
            </a:r>
            <a:endParaRPr lang="de-DE" dirty="0"/>
          </a:p>
        </p:txBody>
      </p:sp>
      <p:sp>
        <p:nvSpPr>
          <p:cNvPr id="6" name="Footer Placeholder 5"/>
          <p:cNvSpPr>
            <a:spLocks noGrp="1"/>
          </p:cNvSpPr>
          <p:nvPr>
            <p:ph type="ftr" sz="quarter" idx="11"/>
          </p:nvPr>
        </p:nvSpPr>
        <p:spPr bwMode="gray"/>
        <p:txBody>
          <a:bodyPr/>
          <a:lstStyle/>
          <a:p>
            <a:r>
              <a:rPr lang="de-DE"/>
              <a:t>Metacognitive Therapy (MCT+)</a:t>
            </a:r>
            <a:endParaRPr lang="de-DE" dirty="0"/>
          </a:p>
        </p:txBody>
      </p:sp>
      <p:sp>
        <p:nvSpPr>
          <p:cNvPr id="7" name="Slide Number Placeholder 6"/>
          <p:cNvSpPr>
            <a:spLocks noGrp="1"/>
          </p:cNvSpPr>
          <p:nvPr>
            <p:ph type="sldNum" sz="quarter" idx="12"/>
          </p:nvPr>
        </p:nvSpPr>
        <p:spPr bwMode="gray"/>
        <p:txBody>
          <a:bodyPr/>
          <a:lstStyle/>
          <a:p>
            <a:fld id="{9B00EF49-7894-4F53-A8DD-F7DB3BFC5032}" type="slidenum">
              <a:rPr lang="de-DE" smtClean="0"/>
              <a:t>‹#›</a:t>
            </a:fld>
            <a:endParaRPr lang="de-DE" dirty="0"/>
          </a:p>
        </p:txBody>
      </p:sp>
      <p:sp>
        <p:nvSpPr>
          <p:cNvPr id="9" name="Bildplatzhalter 8"/>
          <p:cNvSpPr>
            <a:spLocks noGrp="1"/>
          </p:cNvSpPr>
          <p:nvPr>
            <p:ph type="pic" sz="quarter" idx="13" hasCustomPrompt="1"/>
          </p:nvPr>
        </p:nvSpPr>
        <p:spPr bwMode="gray">
          <a:xfrm>
            <a:off x="0" y="820055"/>
            <a:ext cx="8961438" cy="5901420"/>
          </a:xfrm>
          <a:solidFill>
            <a:srgbClr val="E6E7E8"/>
          </a:solidFill>
          <a:ln>
            <a:noFill/>
          </a:ln>
        </p:spPr>
        <p:txBody>
          <a:bodyPr tIns="792000" anchor="ctr"/>
          <a:lstStyle>
            <a:lvl1pPr algn="ctr">
              <a:lnSpc>
                <a:spcPct val="100000"/>
              </a:lnSpc>
              <a:spcBef>
                <a:spcPts val="0"/>
              </a:spcBef>
              <a:defRPr sz="980">
                <a:solidFill>
                  <a:schemeClr val="tx1"/>
                </a:solidFill>
              </a:defRPr>
            </a:lvl1pPr>
          </a:lstStyle>
          <a:p>
            <a:r>
              <a:rPr lang="de-DE" dirty="0"/>
              <a:t>Fügen Sie über Klick auf das Icon </a:t>
            </a:r>
            <a:br>
              <a:rPr lang="de-DE" dirty="0"/>
            </a:br>
            <a:r>
              <a:rPr lang="de-DE" dirty="0"/>
              <a:t>ein Bild in den Platzhalter ein. </a:t>
            </a:r>
          </a:p>
        </p:txBody>
      </p:sp>
      <p:sp>
        <p:nvSpPr>
          <p:cNvPr id="2" name="Titel 1"/>
          <p:cNvSpPr>
            <a:spLocks noGrp="1"/>
          </p:cNvSpPr>
          <p:nvPr>
            <p:ph type="title" hasCustomPrompt="1"/>
          </p:nvPr>
        </p:nvSpPr>
        <p:spPr bwMode="gray">
          <a:xfrm>
            <a:off x="4204530" y="5054526"/>
            <a:ext cx="4756908" cy="522590"/>
          </a:xfrm>
          <a:solidFill>
            <a:srgbClr val="FFFFFF">
              <a:alpha val="69804"/>
            </a:srgbClr>
          </a:solidFill>
        </p:spPr>
        <p:txBody>
          <a:bodyPr wrap="none" lIns="216000" tIns="72000" rIns="396000" bIns="72000" anchor="b">
            <a:spAutoFit/>
          </a:bodyPr>
          <a:lstStyle>
            <a:lvl1pPr algn="r">
              <a:defRPr/>
            </a:lvl1pPr>
          </a:lstStyle>
          <a:p>
            <a:r>
              <a:rPr lang="de-DE" dirty="0"/>
              <a:t>Text durch Klicken bearbeiten</a:t>
            </a:r>
          </a:p>
        </p:txBody>
      </p:sp>
    </p:spTree>
    <p:extLst>
      <p:ext uri="{BB962C8B-B14F-4D97-AF65-F5344CB8AC3E}">
        <p14:creationId xmlns:p14="http://schemas.microsoft.com/office/powerpoint/2010/main" val="6478458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47675" y="268288"/>
            <a:ext cx="2947988" cy="1138237"/>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03613" y="268288"/>
            <a:ext cx="5010150" cy="57356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47675" y="1406525"/>
            <a:ext cx="2947988" cy="4597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29480493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55775" y="4705350"/>
            <a:ext cx="5376863" cy="555625"/>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55775" y="600075"/>
            <a:ext cx="5376863" cy="40338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55775" y="5260975"/>
            <a:ext cx="5376863" cy="7889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243958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3601779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70700" y="425450"/>
            <a:ext cx="1755775" cy="29543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1600200" y="425450"/>
            <a:ext cx="5118100" cy="29543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2140202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1600200" y="425450"/>
            <a:ext cx="7026275" cy="2954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322894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clipArtAndTx" preserve="1">
  <p:cSld name="Titel, ClipArt und Text">
    <p:spTree>
      <p:nvGrpSpPr>
        <p:cNvPr id="1" name=""/>
        <p:cNvGrpSpPr/>
        <p:nvPr/>
      </p:nvGrpSpPr>
      <p:grpSpPr>
        <a:xfrm>
          <a:off x="0" y="0"/>
          <a:ext cx="0" cy="0"/>
          <a:chOff x="0" y="0"/>
          <a:chExt cx="0" cy="0"/>
        </a:xfrm>
      </p:grpSpPr>
      <p:sp>
        <p:nvSpPr>
          <p:cNvPr id="2" name="Titel 1"/>
          <p:cNvSpPr>
            <a:spLocks noGrp="1"/>
          </p:cNvSpPr>
          <p:nvPr>
            <p:ph type="title"/>
          </p:nvPr>
        </p:nvSpPr>
        <p:spPr>
          <a:xfrm>
            <a:off x="1770063" y="425450"/>
            <a:ext cx="6856412" cy="487363"/>
          </a:xfrm>
        </p:spPr>
        <p:txBody>
          <a:bodyPr/>
          <a:lstStyle/>
          <a:p>
            <a:r>
              <a:rPr lang="de-DE"/>
              <a:t>Titelmasterformat durch Klicken bearbeiten</a:t>
            </a:r>
          </a:p>
        </p:txBody>
      </p:sp>
      <p:sp>
        <p:nvSpPr>
          <p:cNvPr id="3" name="ClipArt-Platzhalter 2"/>
          <p:cNvSpPr>
            <a:spLocks noGrp="1"/>
          </p:cNvSpPr>
          <p:nvPr>
            <p:ph type="clipArt" sz="half" idx="1"/>
          </p:nvPr>
        </p:nvSpPr>
        <p:spPr>
          <a:xfrm>
            <a:off x="1600200" y="1704975"/>
            <a:ext cx="3359150" cy="1674813"/>
          </a:xfrm>
        </p:spPr>
        <p:txBody>
          <a:bodyPr/>
          <a:lstStyle/>
          <a:p>
            <a:pPr lvl="0"/>
            <a:endParaRPr lang="de-DE" noProof="0"/>
          </a:p>
        </p:txBody>
      </p:sp>
      <p:sp>
        <p:nvSpPr>
          <p:cNvPr id="4" name="Textplatzhalter 3"/>
          <p:cNvSpPr>
            <a:spLocks noGrp="1"/>
          </p:cNvSpPr>
          <p:nvPr>
            <p:ph type="body" sz="half" idx="2"/>
          </p:nvPr>
        </p:nvSpPr>
        <p:spPr>
          <a:xfrm>
            <a:off x="5111750" y="1704975"/>
            <a:ext cx="3359150" cy="167481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5718127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AndTx" preserve="1">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1770063" y="425450"/>
            <a:ext cx="6856412" cy="487363"/>
          </a:xfrm>
        </p:spPr>
        <p:txBody>
          <a:bodyPr/>
          <a:lstStyle/>
          <a:p>
            <a:r>
              <a:rPr lang="de-DE"/>
              <a:t>Titelmasterformat durch Klicken bearbeiten</a:t>
            </a:r>
          </a:p>
        </p:txBody>
      </p:sp>
      <p:sp>
        <p:nvSpPr>
          <p:cNvPr id="3" name="Inhaltsplatzhalter 2"/>
          <p:cNvSpPr>
            <a:spLocks noGrp="1"/>
          </p:cNvSpPr>
          <p:nvPr>
            <p:ph sz="half" idx="1"/>
          </p:nvPr>
        </p:nvSpPr>
        <p:spPr>
          <a:xfrm>
            <a:off x="1600200" y="1704975"/>
            <a:ext cx="3359150" cy="167481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5111750" y="1704975"/>
            <a:ext cx="3359150" cy="167481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1498121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20775" y="1100138"/>
            <a:ext cx="6719888" cy="2339975"/>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120775" y="3530600"/>
            <a:ext cx="6719888" cy="1622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Tree>
    <p:extLst>
      <p:ext uri="{BB962C8B-B14F-4D97-AF65-F5344CB8AC3E}">
        <p14:creationId xmlns:p14="http://schemas.microsoft.com/office/powerpoint/2010/main" val="42174562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3082242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11188" y="1676400"/>
            <a:ext cx="7729537" cy="2795588"/>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611188" y="4497388"/>
            <a:ext cx="7729537" cy="1471612"/>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Textmasterformat bearbeiten</a:t>
            </a:r>
          </a:p>
        </p:txBody>
      </p:sp>
    </p:spTree>
    <p:extLst>
      <p:ext uri="{BB962C8B-B14F-4D97-AF65-F5344CB8AC3E}">
        <p14:creationId xmlns:p14="http://schemas.microsoft.com/office/powerpoint/2010/main" val="381795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6" Type="http://schemas.openxmlformats.org/officeDocument/2006/relationships/image" Target="../media/image10.png"/><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theme" Target="../theme/theme10.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6" Type="http://schemas.openxmlformats.org/officeDocument/2006/relationships/image" Target="../media/image10.png"/><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theme" Target="../theme/theme11.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5.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9.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6" Type="http://schemas.openxmlformats.org/officeDocument/2006/relationships/image" Target="../media/image10.png"/><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theme" Target="../theme/theme8.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87639" y="1102353"/>
            <a:ext cx="8185250" cy="705667"/>
          </a:xfrm>
          <a:prstGeom prst="rect">
            <a:avLst/>
          </a:prstGeom>
        </p:spPr>
        <p:txBody>
          <a:bodyPr vert="horz" lIns="0" tIns="0" rIns="0" bIns="0" rtlCol="0" anchor="t">
            <a:noAutofit/>
          </a:bodyPr>
          <a:lstStyle/>
          <a:p>
            <a:r>
              <a:rPr lang="de-DE" dirty="0"/>
              <a:t>Titelmasterformat durch Klicken bearbeiten</a:t>
            </a:r>
          </a:p>
        </p:txBody>
      </p:sp>
      <p:sp>
        <p:nvSpPr>
          <p:cNvPr id="3" name="Text Placeholder 2"/>
          <p:cNvSpPr>
            <a:spLocks noGrp="1"/>
          </p:cNvSpPr>
          <p:nvPr>
            <p:ph type="body" idx="1"/>
          </p:nvPr>
        </p:nvSpPr>
        <p:spPr bwMode="gray">
          <a:xfrm>
            <a:off x="387396" y="2161379"/>
            <a:ext cx="8186647" cy="4163433"/>
          </a:xfrm>
          <a:prstGeom prst="rect">
            <a:avLst/>
          </a:prstGeom>
        </p:spPr>
        <p:txBody>
          <a:bodyPr vert="horz" lIns="0" tIns="0" rIns="0" bIns="0" rtlCol="0">
            <a:no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p>
        </p:txBody>
      </p:sp>
      <p:sp>
        <p:nvSpPr>
          <p:cNvPr id="4" name="Date Placeholder 3"/>
          <p:cNvSpPr>
            <a:spLocks noGrp="1"/>
          </p:cNvSpPr>
          <p:nvPr>
            <p:ph type="dt" sz="half" idx="2"/>
          </p:nvPr>
        </p:nvSpPr>
        <p:spPr bwMode="gray">
          <a:xfrm>
            <a:off x="952202" y="326057"/>
            <a:ext cx="2751938" cy="211700"/>
          </a:xfrm>
          <a:prstGeom prst="rect">
            <a:avLst/>
          </a:prstGeom>
        </p:spPr>
        <p:txBody>
          <a:bodyPr vert="horz" lIns="0" tIns="28800" rIns="0" bIns="0" rtlCol="0" anchor="t"/>
          <a:lstStyle>
            <a:lvl1pPr algn="l">
              <a:defRPr sz="980">
                <a:solidFill>
                  <a:schemeClr val="accent1"/>
                </a:solidFill>
                <a:latin typeface="+mn-lt"/>
              </a:defRPr>
            </a:lvl1pPr>
          </a:lstStyle>
          <a:p>
            <a:r>
              <a:rPr lang="de-DE"/>
              <a:t>Francesca Bohn</a:t>
            </a:r>
            <a:endParaRPr lang="de-DE" dirty="0"/>
          </a:p>
        </p:txBody>
      </p:sp>
      <p:sp>
        <p:nvSpPr>
          <p:cNvPr id="5" name="Footer Placeholder 4"/>
          <p:cNvSpPr>
            <a:spLocks noGrp="1"/>
          </p:cNvSpPr>
          <p:nvPr>
            <p:ph type="ftr" sz="quarter" idx="3"/>
          </p:nvPr>
        </p:nvSpPr>
        <p:spPr bwMode="gray">
          <a:xfrm>
            <a:off x="3846072" y="326034"/>
            <a:ext cx="4374875" cy="211700"/>
          </a:xfrm>
          <a:prstGeom prst="rect">
            <a:avLst/>
          </a:prstGeom>
        </p:spPr>
        <p:txBody>
          <a:bodyPr vert="horz" lIns="0" tIns="28800" rIns="0" bIns="0" rtlCol="0" anchor="t"/>
          <a:lstStyle>
            <a:lvl1pPr algn="r">
              <a:defRPr sz="980">
                <a:solidFill>
                  <a:schemeClr val="tx1"/>
                </a:solidFill>
                <a:latin typeface="+mj-lt"/>
              </a:defRPr>
            </a:lvl1pPr>
          </a:lstStyle>
          <a:p>
            <a:r>
              <a:rPr lang="de-DE"/>
              <a:t>Metacognitive Therapy (MCT+)</a:t>
            </a:r>
            <a:endParaRPr lang="de-DE" dirty="0"/>
          </a:p>
        </p:txBody>
      </p:sp>
      <p:sp>
        <p:nvSpPr>
          <p:cNvPr id="6" name="Slide Number Placeholder 5"/>
          <p:cNvSpPr>
            <a:spLocks noGrp="1"/>
          </p:cNvSpPr>
          <p:nvPr>
            <p:ph type="sldNum" sz="quarter" idx="4"/>
          </p:nvPr>
        </p:nvSpPr>
        <p:spPr bwMode="gray">
          <a:xfrm>
            <a:off x="8220986" y="326034"/>
            <a:ext cx="352813" cy="211700"/>
          </a:xfrm>
          <a:prstGeom prst="rect">
            <a:avLst/>
          </a:prstGeom>
        </p:spPr>
        <p:txBody>
          <a:bodyPr vert="horz" lIns="0" tIns="28800" rIns="0" bIns="0" rtlCol="0" anchor="t"/>
          <a:lstStyle>
            <a:lvl1pPr algn="r">
              <a:defRPr sz="980">
                <a:solidFill>
                  <a:schemeClr val="tx1"/>
                </a:solidFill>
                <a:latin typeface="+mj-lt"/>
              </a:defRPr>
            </a:lvl1pPr>
          </a:lstStyle>
          <a:p>
            <a:fld id="{9B00EF49-7894-4F53-A8DD-F7DB3BFC5032}" type="slidenum">
              <a:rPr lang="de-DE" smtClean="0"/>
              <a:pPr/>
              <a:t>‹#›</a:t>
            </a:fld>
            <a:endParaRPr lang="de-DE" dirty="0"/>
          </a:p>
        </p:txBody>
      </p:sp>
      <p:pic>
        <p:nvPicPr>
          <p:cNvPr id="9" name="Picture 2"/>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gray">
          <a:xfrm>
            <a:off x="387639" y="158437"/>
            <a:ext cx="423375" cy="44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Gruppieren 23"/>
          <p:cNvGrpSpPr/>
          <p:nvPr userDrawn="1"/>
        </p:nvGrpSpPr>
        <p:grpSpPr bwMode="gray">
          <a:xfrm>
            <a:off x="387639" y="-167980"/>
            <a:ext cx="8186160" cy="70567"/>
            <a:chOff x="395536" y="-675416"/>
            <a:chExt cx="8352928" cy="360000"/>
          </a:xfrm>
        </p:grpSpPr>
        <p:cxnSp>
          <p:nvCxnSpPr>
            <p:cNvPr id="13" name="Gerade Verbindung 12"/>
            <p:cNvCxnSpPr/>
            <p:nvPr userDrawn="1"/>
          </p:nvCxnSpPr>
          <p:spPr bwMode="gray">
            <a:xfrm>
              <a:off x="395536" y="-675416"/>
              <a:ext cx="0" cy="36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userDrawn="1"/>
          </p:nvCxnSpPr>
          <p:spPr bwMode="gray">
            <a:xfrm>
              <a:off x="2987824" y="-675416"/>
              <a:ext cx="0" cy="360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Gerade Verbindung 14"/>
            <p:cNvCxnSpPr/>
            <p:nvPr userDrawn="1"/>
          </p:nvCxnSpPr>
          <p:spPr bwMode="gray">
            <a:xfrm>
              <a:off x="3275856" y="-675416"/>
              <a:ext cx="0" cy="360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userDrawn="1"/>
          </p:nvCxnSpPr>
          <p:spPr bwMode="gray">
            <a:xfrm>
              <a:off x="4427984" y="-675416"/>
              <a:ext cx="0" cy="36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userDrawn="1"/>
          </p:nvCxnSpPr>
          <p:spPr bwMode="gray">
            <a:xfrm>
              <a:off x="4716016" y="-675416"/>
              <a:ext cx="0" cy="36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userDrawn="1"/>
          </p:nvCxnSpPr>
          <p:spPr bwMode="gray">
            <a:xfrm>
              <a:off x="5868144" y="-675416"/>
              <a:ext cx="0" cy="360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userDrawn="1"/>
          </p:nvCxnSpPr>
          <p:spPr bwMode="gray">
            <a:xfrm>
              <a:off x="6156176" y="-675416"/>
              <a:ext cx="0" cy="360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Gerade Verbindung 19"/>
            <p:cNvCxnSpPr/>
            <p:nvPr userDrawn="1"/>
          </p:nvCxnSpPr>
          <p:spPr bwMode="gray">
            <a:xfrm>
              <a:off x="8748464" y="-675416"/>
              <a:ext cx="0" cy="36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uppieren 22"/>
          <p:cNvGrpSpPr/>
          <p:nvPr userDrawn="1"/>
        </p:nvGrpSpPr>
        <p:grpSpPr bwMode="gray">
          <a:xfrm>
            <a:off x="-176916" y="2160971"/>
            <a:ext cx="70563" cy="4163433"/>
            <a:chOff x="-756592" y="2204864"/>
            <a:chExt cx="360000" cy="4248472"/>
          </a:xfrm>
        </p:grpSpPr>
        <p:cxnSp>
          <p:nvCxnSpPr>
            <p:cNvPr id="21" name="Gerade Verbindung 20"/>
            <p:cNvCxnSpPr/>
            <p:nvPr userDrawn="1"/>
          </p:nvCxnSpPr>
          <p:spPr bwMode="gray">
            <a:xfrm rot="16200000">
              <a:off x="-576592" y="2024864"/>
              <a:ext cx="0" cy="36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userDrawn="1"/>
          </p:nvCxnSpPr>
          <p:spPr bwMode="gray">
            <a:xfrm rot="16200000">
              <a:off x="-576592" y="6273336"/>
              <a:ext cx="0" cy="36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hteck 24"/>
          <p:cNvSpPr/>
          <p:nvPr userDrawn="1"/>
        </p:nvSpPr>
        <p:spPr bwMode="gray">
          <a:xfrm>
            <a:off x="1" y="749481"/>
            <a:ext cx="8961437" cy="352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960" dirty="0"/>
          </a:p>
        </p:txBody>
      </p:sp>
    </p:spTree>
    <p:extLst>
      <p:ext uri="{BB962C8B-B14F-4D97-AF65-F5344CB8AC3E}">
        <p14:creationId xmlns:p14="http://schemas.microsoft.com/office/powerpoint/2010/main" val="234169945"/>
      </p:ext>
    </p:extLst>
  </p:cSld>
  <p:clrMap bg1="lt1" tx1="dk1" bg2="lt2" tx2="dk2" accent1="accent1" accent2="accent2" accent3="accent3" accent4="accent4" accent5="accent5" accent6="accent6" hlink="hlink" folHlink="folHlink"/>
  <p:sldLayoutIdLst>
    <p:sldLayoutId id="2147485624" r:id="rId1"/>
    <p:sldLayoutId id="2147485625" r:id="rId2"/>
    <p:sldLayoutId id="2147485626" r:id="rId3"/>
    <p:sldLayoutId id="2147485627" r:id="rId4"/>
    <p:sldLayoutId id="2147485628" r:id="rId5"/>
    <p:sldLayoutId id="2147485629" r:id="rId6"/>
    <p:sldLayoutId id="2147485630" r:id="rId7"/>
    <p:sldLayoutId id="2147485631" r:id="rId8"/>
    <p:sldLayoutId id="2147485632" r:id="rId9"/>
    <p:sldLayoutId id="2147485633" r:id="rId10"/>
    <p:sldLayoutId id="2147485634" r:id="rId11"/>
    <p:sldLayoutId id="2147485635" r:id="rId12"/>
  </p:sldLayoutIdLst>
  <p:hf hdr="0"/>
  <p:txStyles>
    <p:titleStyle>
      <a:lvl1pPr algn="l" defTabSz="896112" rtl="0" eaLnBrk="1" latinLnBrk="0" hangingPunct="1">
        <a:lnSpc>
          <a:spcPct val="90000"/>
        </a:lnSpc>
        <a:spcBef>
          <a:spcPct val="0"/>
        </a:spcBef>
        <a:buNone/>
        <a:defRPr sz="2744" kern="1200">
          <a:solidFill>
            <a:schemeClr val="accent1"/>
          </a:solidFill>
          <a:latin typeface="+mj-lt"/>
          <a:ea typeface="+mj-ea"/>
          <a:cs typeface="+mj-cs"/>
        </a:defRPr>
      </a:lvl1pPr>
    </p:titleStyle>
    <p:bodyStyle>
      <a:lvl1pPr marL="0" indent="0" algn="l" defTabSz="896112" rtl="0" eaLnBrk="1" latinLnBrk="0" hangingPunct="1">
        <a:lnSpc>
          <a:spcPct val="105000"/>
        </a:lnSpc>
        <a:spcBef>
          <a:spcPts val="1960"/>
        </a:spcBef>
        <a:spcAft>
          <a:spcPts val="0"/>
        </a:spcAft>
        <a:buFont typeface="Arial" panose="020B0604020202020204" pitchFamily="34" charset="0"/>
        <a:buNone/>
        <a:defRPr sz="1764" b="0" kern="1200">
          <a:solidFill>
            <a:schemeClr val="accent1"/>
          </a:solidFill>
          <a:latin typeface="+mn-lt"/>
          <a:ea typeface="+mn-ea"/>
          <a:cs typeface="+mn-cs"/>
        </a:defRPr>
      </a:lvl1pPr>
      <a:lvl2pPr marL="0" indent="0" algn="l" defTabSz="896112" rtl="0" eaLnBrk="1" latinLnBrk="0" hangingPunct="1">
        <a:lnSpc>
          <a:spcPct val="105000"/>
        </a:lnSpc>
        <a:spcBef>
          <a:spcPts val="490"/>
        </a:spcBef>
        <a:spcAft>
          <a:spcPts val="490"/>
        </a:spcAft>
        <a:buFont typeface="Arial" panose="020B0604020202020204" pitchFamily="34" charset="0"/>
        <a:buNone/>
        <a:defRPr sz="1764" kern="1200">
          <a:solidFill>
            <a:schemeClr val="tx1"/>
          </a:solidFill>
          <a:latin typeface="+mj-lt"/>
          <a:ea typeface="+mn-ea"/>
          <a:cs typeface="+mn-cs"/>
        </a:defRPr>
      </a:lvl2pPr>
      <a:lvl3pPr marL="211680" indent="-211680" algn="l" defTabSz="896112" rtl="0" eaLnBrk="1" latinLnBrk="0" hangingPunct="1">
        <a:lnSpc>
          <a:spcPct val="105000"/>
        </a:lnSpc>
        <a:spcBef>
          <a:spcPts val="490"/>
        </a:spcBef>
        <a:spcAft>
          <a:spcPts val="490"/>
        </a:spcAft>
        <a:buFont typeface="Arial" panose="020B0604020202020204" pitchFamily="34" charset="0"/>
        <a:buChar char="•"/>
        <a:defRPr sz="1764" kern="1200">
          <a:solidFill>
            <a:schemeClr val="tx1"/>
          </a:solidFill>
          <a:latin typeface="+mj-lt"/>
          <a:ea typeface="+mn-ea"/>
          <a:cs typeface="+mn-cs"/>
        </a:defRPr>
      </a:lvl3pPr>
      <a:lvl4pPr marL="423360" indent="-211680" algn="l" defTabSz="896112" rtl="0" eaLnBrk="1" latinLnBrk="0" hangingPunct="1">
        <a:lnSpc>
          <a:spcPct val="105000"/>
        </a:lnSpc>
        <a:spcBef>
          <a:spcPts val="0"/>
        </a:spcBef>
        <a:spcAft>
          <a:spcPts val="0"/>
        </a:spcAft>
        <a:buFont typeface="Symbol" panose="05050102010706020507" pitchFamily="18" charset="2"/>
        <a:buChar char="-"/>
        <a:defRPr sz="1764" kern="1200">
          <a:solidFill>
            <a:schemeClr val="tx1"/>
          </a:solidFill>
          <a:latin typeface="+mj-lt"/>
          <a:ea typeface="+mn-ea"/>
          <a:cs typeface="+mn-cs"/>
        </a:defRPr>
      </a:lvl4pPr>
      <a:lvl5pPr marL="635040" indent="-211680" algn="l" defTabSz="896112" rtl="0" eaLnBrk="1" latinLnBrk="0" hangingPunct="1">
        <a:lnSpc>
          <a:spcPct val="105000"/>
        </a:lnSpc>
        <a:spcBef>
          <a:spcPts val="0"/>
        </a:spcBef>
        <a:spcAft>
          <a:spcPts val="0"/>
        </a:spcAft>
        <a:buFont typeface="Symbol" panose="05050102010706020507" pitchFamily="18" charset="2"/>
        <a:buChar char="-"/>
        <a:defRPr sz="1764" kern="1200">
          <a:solidFill>
            <a:schemeClr val="tx1"/>
          </a:solidFill>
          <a:latin typeface="+mj-lt"/>
          <a:ea typeface="+mn-ea"/>
          <a:cs typeface="+mn-cs"/>
        </a:defRPr>
      </a:lvl5pPr>
      <a:lvl6pPr marL="846720" indent="-211680" algn="l" defTabSz="896112" rtl="0" eaLnBrk="1" latinLnBrk="0" hangingPunct="1">
        <a:lnSpc>
          <a:spcPct val="105000"/>
        </a:lnSpc>
        <a:spcBef>
          <a:spcPts val="0"/>
        </a:spcBef>
        <a:spcAft>
          <a:spcPts val="0"/>
        </a:spcAft>
        <a:buFont typeface="Symbol" panose="05050102010706020507" pitchFamily="18" charset="2"/>
        <a:buChar char="-"/>
        <a:defRPr sz="1764" kern="1200">
          <a:solidFill>
            <a:schemeClr val="tx1"/>
          </a:solidFill>
          <a:latin typeface="+mj-lt"/>
          <a:ea typeface="+mn-ea"/>
          <a:cs typeface="+mn-cs"/>
        </a:defRPr>
      </a:lvl6pPr>
      <a:lvl7pPr marL="846720" indent="-211680" algn="l" defTabSz="896112" rtl="0" eaLnBrk="1" latinLnBrk="0" hangingPunct="1">
        <a:lnSpc>
          <a:spcPct val="105000"/>
        </a:lnSpc>
        <a:spcBef>
          <a:spcPts val="0"/>
        </a:spcBef>
        <a:spcAft>
          <a:spcPts val="0"/>
        </a:spcAft>
        <a:buFont typeface="Symbol" panose="05050102010706020507" pitchFamily="18" charset="2"/>
        <a:buChar char="-"/>
        <a:defRPr sz="1764" kern="1200">
          <a:solidFill>
            <a:schemeClr val="tx1"/>
          </a:solidFill>
          <a:latin typeface="+mj-lt"/>
          <a:ea typeface="+mn-ea"/>
          <a:cs typeface="+mn-cs"/>
        </a:defRPr>
      </a:lvl7pPr>
      <a:lvl8pPr marL="846720" indent="-211680" algn="l" defTabSz="896112" rtl="0" eaLnBrk="1" latinLnBrk="0" hangingPunct="1">
        <a:lnSpc>
          <a:spcPct val="105000"/>
        </a:lnSpc>
        <a:spcBef>
          <a:spcPts val="0"/>
        </a:spcBef>
        <a:spcAft>
          <a:spcPts val="0"/>
        </a:spcAft>
        <a:buFont typeface="Symbol" panose="05050102010706020507" pitchFamily="18" charset="2"/>
        <a:buChar char="-"/>
        <a:defRPr sz="1764" kern="1200">
          <a:solidFill>
            <a:schemeClr val="tx1"/>
          </a:solidFill>
          <a:latin typeface="+mj-lt"/>
          <a:ea typeface="+mn-ea"/>
          <a:cs typeface="+mn-cs"/>
        </a:defRPr>
      </a:lvl8pPr>
      <a:lvl9pPr marL="846720" indent="-211680" algn="l" defTabSz="896112" rtl="0" eaLnBrk="1" latinLnBrk="0" hangingPunct="1">
        <a:lnSpc>
          <a:spcPct val="105000"/>
        </a:lnSpc>
        <a:spcBef>
          <a:spcPts val="0"/>
        </a:spcBef>
        <a:spcAft>
          <a:spcPts val="0"/>
        </a:spcAft>
        <a:buFont typeface="Symbol" panose="05050102010706020507" pitchFamily="18" charset="2"/>
        <a:buChar char="-"/>
        <a:defRPr sz="1764" kern="1200">
          <a:solidFill>
            <a:schemeClr val="tx1"/>
          </a:solidFill>
          <a:latin typeface="+mj-lt"/>
          <a:ea typeface="+mn-ea"/>
          <a:cs typeface="+mn-cs"/>
        </a:defRPr>
      </a:lvl9pPr>
    </p:bodyStyle>
    <p:otherStyle>
      <a:defPPr>
        <a:defRPr lang="en-US"/>
      </a:defPPr>
      <a:lvl1pPr marL="0" algn="l" defTabSz="896112" rtl="0" eaLnBrk="1" latinLnBrk="0" hangingPunct="1">
        <a:defRPr sz="1764" kern="1200">
          <a:solidFill>
            <a:schemeClr val="tx1"/>
          </a:solidFill>
          <a:latin typeface="+mn-lt"/>
          <a:ea typeface="+mn-ea"/>
          <a:cs typeface="+mn-cs"/>
        </a:defRPr>
      </a:lvl1pPr>
      <a:lvl2pPr marL="448056" algn="l" defTabSz="896112" rtl="0" eaLnBrk="1" latinLnBrk="0" hangingPunct="1">
        <a:defRPr sz="1764" kern="1200">
          <a:solidFill>
            <a:schemeClr val="tx1"/>
          </a:solidFill>
          <a:latin typeface="+mn-lt"/>
          <a:ea typeface="+mn-ea"/>
          <a:cs typeface="+mn-cs"/>
        </a:defRPr>
      </a:lvl2pPr>
      <a:lvl3pPr marL="896112" algn="l" defTabSz="896112" rtl="0" eaLnBrk="1" latinLnBrk="0" hangingPunct="1">
        <a:defRPr sz="1764" kern="1200">
          <a:solidFill>
            <a:schemeClr val="tx1"/>
          </a:solidFill>
          <a:latin typeface="+mn-lt"/>
          <a:ea typeface="+mn-ea"/>
          <a:cs typeface="+mn-cs"/>
        </a:defRPr>
      </a:lvl3pPr>
      <a:lvl4pPr marL="1344168" algn="l" defTabSz="896112" rtl="0" eaLnBrk="1" latinLnBrk="0" hangingPunct="1">
        <a:defRPr sz="1764" kern="1200">
          <a:solidFill>
            <a:schemeClr val="tx1"/>
          </a:solidFill>
          <a:latin typeface="+mn-lt"/>
          <a:ea typeface="+mn-ea"/>
          <a:cs typeface="+mn-cs"/>
        </a:defRPr>
      </a:lvl4pPr>
      <a:lvl5pPr marL="1792224" algn="l" defTabSz="896112" rtl="0" eaLnBrk="1" latinLnBrk="0" hangingPunct="1">
        <a:defRPr sz="1764" kern="1200">
          <a:solidFill>
            <a:schemeClr val="tx1"/>
          </a:solidFill>
          <a:latin typeface="+mn-lt"/>
          <a:ea typeface="+mn-ea"/>
          <a:cs typeface="+mn-cs"/>
        </a:defRPr>
      </a:lvl5pPr>
      <a:lvl6pPr marL="2240280" algn="l" defTabSz="896112" rtl="0" eaLnBrk="1" latinLnBrk="0" hangingPunct="1">
        <a:defRPr sz="1764" kern="1200">
          <a:solidFill>
            <a:schemeClr val="tx1"/>
          </a:solidFill>
          <a:latin typeface="+mn-lt"/>
          <a:ea typeface="+mn-ea"/>
          <a:cs typeface="+mn-cs"/>
        </a:defRPr>
      </a:lvl6pPr>
      <a:lvl7pPr marL="2688336" algn="l" defTabSz="896112" rtl="0" eaLnBrk="1" latinLnBrk="0" hangingPunct="1">
        <a:defRPr sz="1764" kern="1200">
          <a:solidFill>
            <a:schemeClr val="tx1"/>
          </a:solidFill>
          <a:latin typeface="+mn-lt"/>
          <a:ea typeface="+mn-ea"/>
          <a:cs typeface="+mn-cs"/>
        </a:defRPr>
      </a:lvl7pPr>
      <a:lvl8pPr marL="3136392" algn="l" defTabSz="896112" rtl="0" eaLnBrk="1" latinLnBrk="0" hangingPunct="1">
        <a:defRPr sz="1764" kern="1200">
          <a:solidFill>
            <a:schemeClr val="tx1"/>
          </a:solidFill>
          <a:latin typeface="+mn-lt"/>
          <a:ea typeface="+mn-ea"/>
          <a:cs typeface="+mn-cs"/>
        </a:defRPr>
      </a:lvl8pPr>
      <a:lvl9pPr marL="3584448" algn="l" defTabSz="896112" rtl="0" eaLnBrk="1" latinLnBrk="0" hangingPunct="1">
        <a:defRPr sz="1764"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0" y="0"/>
            <a:ext cx="1455738" cy="6721475"/>
          </a:xfrm>
          <a:prstGeom prst="rect">
            <a:avLst/>
          </a:prstGeom>
          <a:solidFill>
            <a:srgbClr val="26468F"/>
          </a:solidFill>
          <a:ln w="9525">
            <a:solidFill>
              <a:srgbClr val="26468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1pPr>
            <a:lvl2pPr marL="742950" indent="-28575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2pPr>
            <a:lvl3pPr marL="11430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3pPr>
            <a:lvl4pPr marL="16002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4pPr>
            <a:lvl5pPr marL="20574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5pPr>
            <a:lvl6pPr marL="25146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6pPr>
            <a:lvl7pPr marL="29718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7pPr>
            <a:lvl8pPr marL="34290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8pPr>
            <a:lvl9pPr marL="38862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9pPr>
          </a:lstStyle>
          <a:p>
            <a:pPr eaLnBrk="1" hangingPunct="1">
              <a:buClr>
                <a:srgbClr val="000000"/>
              </a:buClr>
              <a:buSzPct val="120000"/>
            </a:pPr>
            <a:endParaRPr lang="de-DE" altLang="de-DE">
              <a:solidFill>
                <a:srgbClr val="000000"/>
              </a:solidFill>
            </a:endParaRPr>
          </a:p>
        </p:txBody>
      </p:sp>
      <p:sp>
        <p:nvSpPr>
          <p:cNvPr id="11267" name="Rectangle 2"/>
          <p:cNvSpPr>
            <a:spLocks noGrp="1" noChangeAspect="1" noChangeArrowheads="1"/>
          </p:cNvSpPr>
          <p:nvPr>
            <p:ph type="title"/>
          </p:nvPr>
        </p:nvSpPr>
        <p:spPr bwMode="auto">
          <a:xfrm>
            <a:off x="1770063" y="425450"/>
            <a:ext cx="6856412"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de-DE" altLang="de-DE"/>
          </a:p>
        </p:txBody>
      </p:sp>
      <p:sp>
        <p:nvSpPr>
          <p:cNvPr id="11268" name="Rectangle 3"/>
          <p:cNvSpPr>
            <a:spLocks noGrp="1" noChangeArrowheads="1"/>
          </p:cNvSpPr>
          <p:nvPr>
            <p:ph type="body" idx="1"/>
          </p:nvPr>
        </p:nvSpPr>
        <p:spPr bwMode="auto">
          <a:xfrm>
            <a:off x="1600200" y="1704975"/>
            <a:ext cx="6870700"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de-DE"/>
              <a:t>Click to edit Master text styles</a:t>
            </a:r>
          </a:p>
          <a:p>
            <a:pPr lvl="1"/>
            <a:r>
              <a:rPr lang="en-US" altLang="de-DE"/>
              <a:t>Second level</a:t>
            </a:r>
          </a:p>
          <a:p>
            <a:pPr lvl="2"/>
            <a:r>
              <a:rPr lang="en-US" altLang="de-DE"/>
              <a:t>Third level</a:t>
            </a:r>
          </a:p>
          <a:p>
            <a:pPr lvl="3"/>
            <a:r>
              <a:rPr lang="en-US" altLang="de-DE"/>
              <a:t>Fourth level</a:t>
            </a:r>
          </a:p>
          <a:p>
            <a:pPr lvl="4"/>
            <a:r>
              <a:rPr lang="en-US" altLang="de-DE"/>
              <a:t>Fifth level</a:t>
            </a:r>
          </a:p>
        </p:txBody>
      </p:sp>
      <p:grpSp>
        <p:nvGrpSpPr>
          <p:cNvPr id="11269" name="McK Legende" hidden="1"/>
          <p:cNvGrpSpPr>
            <a:grpSpLocks/>
          </p:cNvGrpSpPr>
          <p:nvPr/>
        </p:nvGrpSpPr>
        <p:grpSpPr bwMode="auto">
          <a:xfrm>
            <a:off x="7681913" y="685800"/>
            <a:ext cx="1101725" cy="682625"/>
            <a:chOff x="4839" y="432"/>
            <a:chExt cx="694" cy="430"/>
          </a:xfrm>
        </p:grpSpPr>
        <p:sp>
          <p:nvSpPr>
            <p:cNvPr id="11277" name="Rectangle 43" hidden="1"/>
            <p:cNvSpPr>
              <a:spLocks noChangeArrowheads="1"/>
            </p:cNvSpPr>
            <p:nvPr/>
          </p:nvSpPr>
          <p:spPr bwMode="auto">
            <a:xfrm>
              <a:off x="4839" y="445"/>
              <a:ext cx="227" cy="113"/>
            </a:xfrm>
            <a:prstGeom prst="rect">
              <a:avLst/>
            </a:prstGeom>
            <a:solidFill>
              <a:schemeClr val="accent1"/>
            </a:solidFill>
            <a:ln w="9525">
              <a:solidFill>
                <a:schemeClr val="tx1"/>
              </a:solidFill>
              <a:miter lim="800000"/>
              <a:headEnd/>
              <a:tailEnd/>
            </a:ln>
          </p:spPr>
          <p:txBody>
            <a:bodyPr lIns="0" tIns="0" rIns="0" bIns="0"/>
            <a:lstStyle>
              <a:lvl1pPr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1pPr>
              <a:lvl2pPr marL="742950" indent="-28575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2pPr>
              <a:lvl3pPr marL="11430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3pPr>
              <a:lvl4pPr marL="16002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4pPr>
              <a:lvl5pPr marL="20574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5pPr>
              <a:lvl6pPr marL="25146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6pPr>
              <a:lvl7pPr marL="29718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7pPr>
              <a:lvl8pPr marL="34290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8pPr>
              <a:lvl9pPr marL="38862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9pPr>
            </a:lstStyle>
            <a:p>
              <a:pPr eaLnBrk="1" hangingPunct="1"/>
              <a:endParaRPr lang="de-DE" altLang="de-DE" sz="1600">
                <a:solidFill>
                  <a:srgbClr val="000000"/>
                </a:solidFill>
                <a:latin typeface="Arial" panose="020B0604020202020204" pitchFamily="34" charset="0"/>
              </a:endParaRPr>
            </a:p>
          </p:txBody>
        </p:sp>
        <p:sp>
          <p:nvSpPr>
            <p:cNvPr id="11278" name="Rectangle 44" hidden="1"/>
            <p:cNvSpPr>
              <a:spLocks noChangeArrowheads="1"/>
            </p:cNvSpPr>
            <p:nvPr/>
          </p:nvSpPr>
          <p:spPr bwMode="auto">
            <a:xfrm>
              <a:off x="5135" y="432"/>
              <a:ext cx="39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1pPr>
              <a:lvl2pPr marL="742950" indent="-285750"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2pPr>
              <a:lvl3pPr marL="1143000" indent="-228600"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3pPr>
              <a:lvl4pPr marL="1600200" indent="-228600"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4pPr>
              <a:lvl5pPr marL="2057400" indent="-228600"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5pPr>
              <a:lvl6pPr marL="2514600" indent="-228600" defTabSz="874713"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6pPr>
              <a:lvl7pPr marL="2971800" indent="-228600" defTabSz="874713"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7pPr>
              <a:lvl8pPr marL="3429000" indent="-228600" defTabSz="874713"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8pPr>
              <a:lvl9pPr marL="3886200" indent="-228600" defTabSz="874713"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9pPr>
            </a:lstStyle>
            <a:p>
              <a:r>
                <a:rPr lang="de-DE" altLang="de-DE" sz="1400">
                  <a:solidFill>
                    <a:srgbClr val="000000"/>
                  </a:solidFill>
                  <a:latin typeface="Arial" panose="020B0604020202020204" pitchFamily="34" charset="0"/>
                </a:rPr>
                <a:t>Legend</a:t>
              </a:r>
            </a:p>
          </p:txBody>
        </p:sp>
        <p:sp>
          <p:nvSpPr>
            <p:cNvPr id="11279" name="Rectangle 45" hidden="1"/>
            <p:cNvSpPr>
              <a:spLocks noChangeArrowheads="1"/>
            </p:cNvSpPr>
            <p:nvPr/>
          </p:nvSpPr>
          <p:spPr bwMode="auto">
            <a:xfrm>
              <a:off x="5135" y="580"/>
              <a:ext cx="39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1pPr>
              <a:lvl2pPr marL="742950" indent="-285750"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2pPr>
              <a:lvl3pPr marL="1143000" indent="-228600"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3pPr>
              <a:lvl4pPr marL="1600200" indent="-228600"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4pPr>
              <a:lvl5pPr marL="2057400" indent="-228600"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5pPr>
              <a:lvl6pPr marL="2514600" indent="-228600" defTabSz="874713"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6pPr>
              <a:lvl7pPr marL="2971800" indent="-228600" defTabSz="874713"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7pPr>
              <a:lvl8pPr marL="3429000" indent="-228600" defTabSz="874713"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8pPr>
              <a:lvl9pPr marL="3886200" indent="-228600" defTabSz="874713"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9pPr>
            </a:lstStyle>
            <a:p>
              <a:r>
                <a:rPr lang="de-DE" altLang="de-DE" sz="1400">
                  <a:solidFill>
                    <a:srgbClr val="000000"/>
                  </a:solidFill>
                  <a:latin typeface="Arial" panose="020B0604020202020204" pitchFamily="34" charset="0"/>
                </a:rPr>
                <a:t>Legend</a:t>
              </a:r>
            </a:p>
          </p:txBody>
        </p:sp>
        <p:sp>
          <p:nvSpPr>
            <p:cNvPr id="11280" name="Rectangle 46" hidden="1"/>
            <p:cNvSpPr>
              <a:spLocks noChangeArrowheads="1"/>
            </p:cNvSpPr>
            <p:nvPr/>
          </p:nvSpPr>
          <p:spPr bwMode="auto">
            <a:xfrm>
              <a:off x="5135" y="728"/>
              <a:ext cx="39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1pPr>
              <a:lvl2pPr marL="742950" indent="-285750"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2pPr>
              <a:lvl3pPr marL="1143000" indent="-228600"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3pPr>
              <a:lvl4pPr marL="1600200" indent="-228600"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4pPr>
              <a:lvl5pPr marL="2057400" indent="-228600"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5pPr>
              <a:lvl6pPr marL="2514600" indent="-228600" defTabSz="874713"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6pPr>
              <a:lvl7pPr marL="2971800" indent="-228600" defTabSz="874713"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7pPr>
              <a:lvl8pPr marL="3429000" indent="-228600" defTabSz="874713"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8pPr>
              <a:lvl9pPr marL="3886200" indent="-228600" defTabSz="874713"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9pPr>
            </a:lstStyle>
            <a:p>
              <a:r>
                <a:rPr lang="de-DE" altLang="de-DE" sz="1400">
                  <a:solidFill>
                    <a:srgbClr val="000000"/>
                  </a:solidFill>
                  <a:latin typeface="Arial" panose="020B0604020202020204" pitchFamily="34" charset="0"/>
                </a:rPr>
                <a:t>Legend</a:t>
              </a:r>
            </a:p>
          </p:txBody>
        </p:sp>
        <p:sp>
          <p:nvSpPr>
            <p:cNvPr id="11281" name="Rectangle 47" hidden="1"/>
            <p:cNvSpPr>
              <a:spLocks noChangeArrowheads="1"/>
            </p:cNvSpPr>
            <p:nvPr/>
          </p:nvSpPr>
          <p:spPr bwMode="auto">
            <a:xfrm>
              <a:off x="4839" y="595"/>
              <a:ext cx="227" cy="113"/>
            </a:xfrm>
            <a:prstGeom prst="rect">
              <a:avLst/>
            </a:prstGeom>
            <a:solidFill>
              <a:schemeClr val="accent2"/>
            </a:solidFill>
            <a:ln w="9525">
              <a:solidFill>
                <a:schemeClr val="tx1"/>
              </a:solidFill>
              <a:miter lim="800000"/>
              <a:headEnd/>
              <a:tailEnd/>
            </a:ln>
          </p:spPr>
          <p:txBody>
            <a:bodyPr lIns="0" tIns="0" rIns="0" bIns="0"/>
            <a:lstStyle>
              <a:lvl1pPr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1pPr>
              <a:lvl2pPr marL="742950" indent="-28575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2pPr>
              <a:lvl3pPr marL="11430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3pPr>
              <a:lvl4pPr marL="16002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4pPr>
              <a:lvl5pPr marL="20574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5pPr>
              <a:lvl6pPr marL="25146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6pPr>
              <a:lvl7pPr marL="29718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7pPr>
              <a:lvl8pPr marL="34290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8pPr>
              <a:lvl9pPr marL="38862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9pPr>
            </a:lstStyle>
            <a:p>
              <a:pPr eaLnBrk="1" hangingPunct="1"/>
              <a:endParaRPr lang="de-DE" altLang="de-DE" sz="1600">
                <a:solidFill>
                  <a:srgbClr val="000000"/>
                </a:solidFill>
                <a:latin typeface="Arial" panose="020B0604020202020204" pitchFamily="34" charset="0"/>
              </a:endParaRPr>
            </a:p>
          </p:txBody>
        </p:sp>
        <p:sp>
          <p:nvSpPr>
            <p:cNvPr id="11282" name="Rectangle 48" hidden="1"/>
            <p:cNvSpPr>
              <a:spLocks noChangeArrowheads="1"/>
            </p:cNvSpPr>
            <p:nvPr/>
          </p:nvSpPr>
          <p:spPr bwMode="auto">
            <a:xfrm>
              <a:off x="4839" y="738"/>
              <a:ext cx="227" cy="113"/>
            </a:xfrm>
            <a:prstGeom prst="rect">
              <a:avLst/>
            </a:prstGeom>
            <a:solidFill>
              <a:schemeClr val="hlink"/>
            </a:solidFill>
            <a:ln w="9525">
              <a:solidFill>
                <a:schemeClr val="tx1"/>
              </a:solidFill>
              <a:miter lim="800000"/>
              <a:headEnd/>
              <a:tailEnd/>
            </a:ln>
          </p:spPr>
          <p:txBody>
            <a:bodyPr lIns="0" tIns="0" rIns="0" bIns="0"/>
            <a:lstStyle>
              <a:lvl1pPr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1pPr>
              <a:lvl2pPr marL="742950" indent="-28575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2pPr>
              <a:lvl3pPr marL="11430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3pPr>
              <a:lvl4pPr marL="16002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4pPr>
              <a:lvl5pPr marL="20574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5pPr>
              <a:lvl6pPr marL="25146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6pPr>
              <a:lvl7pPr marL="29718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7pPr>
              <a:lvl8pPr marL="34290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8pPr>
              <a:lvl9pPr marL="38862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9pPr>
            </a:lstStyle>
            <a:p>
              <a:pPr eaLnBrk="1" hangingPunct="1"/>
              <a:endParaRPr lang="de-DE" altLang="de-DE" sz="1600">
                <a:solidFill>
                  <a:srgbClr val="000000"/>
                </a:solidFill>
                <a:latin typeface="Arial" panose="020B0604020202020204" pitchFamily="34" charset="0"/>
              </a:endParaRPr>
            </a:p>
          </p:txBody>
        </p:sp>
      </p:grpSp>
      <p:grpSp>
        <p:nvGrpSpPr>
          <p:cNvPr id="11270" name="McK Slide Elements"/>
          <p:cNvGrpSpPr>
            <a:grpSpLocks/>
          </p:cNvGrpSpPr>
          <p:nvPr/>
        </p:nvGrpSpPr>
        <p:grpSpPr bwMode="auto">
          <a:xfrm>
            <a:off x="122238" y="693738"/>
            <a:ext cx="8618537" cy="5576887"/>
            <a:chOff x="77" y="349"/>
            <a:chExt cx="5429" cy="3513"/>
          </a:xfrm>
        </p:grpSpPr>
        <p:sp>
          <p:nvSpPr>
            <p:cNvPr id="1032" name="McK Measure" hidden="1"/>
            <p:cNvSpPr txBox="1">
              <a:spLocks noChangeArrowheads="1"/>
            </p:cNvSpPr>
            <p:nvPr userDrawn="1"/>
          </p:nvSpPr>
          <p:spPr bwMode="auto">
            <a:xfrm>
              <a:off x="77" y="349"/>
              <a:ext cx="5429" cy="144"/>
            </a:xfrm>
            <a:prstGeom prst="rect">
              <a:avLst/>
            </a:prstGeom>
            <a:noFill/>
            <a:ln w="9525">
              <a:noFill/>
              <a:miter lim="800000"/>
              <a:headEnd/>
              <a:tailEnd/>
            </a:ln>
            <a:effectLst/>
          </p:spPr>
          <p:txBody>
            <a:bodyPr lIns="0" tIns="0" rIns="0" bIns="0">
              <a:spAutoFit/>
            </a:bodyPr>
            <a:lstStyle>
              <a:lvl1pPr defTabSz="895350" eaLnBrk="0" hangingPunct="0">
                <a:defRPr sz="2000">
                  <a:solidFill>
                    <a:schemeClr val="tx1"/>
                  </a:solidFill>
                  <a:latin typeface="Verdana" pitchFamily="34" charset="0"/>
                  <a:ea typeface="ＭＳ Ｐゴシック" pitchFamily="34" charset="-128"/>
                  <a:sym typeface="Wingdings" pitchFamily="2" charset="2"/>
                </a:defRPr>
              </a:lvl1pPr>
              <a:lvl2pPr marL="37858700" indent="-37401500" defTabSz="895350" eaLnBrk="0" hangingPunct="0">
                <a:defRPr sz="2000">
                  <a:solidFill>
                    <a:schemeClr val="tx1"/>
                  </a:solidFill>
                  <a:latin typeface="Verdana" pitchFamily="34" charset="0"/>
                  <a:ea typeface="ＭＳ Ｐゴシック" pitchFamily="34" charset="-128"/>
                  <a:sym typeface="Wingdings" pitchFamily="2" charset="2"/>
                </a:defRPr>
              </a:lvl2pPr>
              <a:lvl3pPr eaLnBrk="0" hangingPunct="0">
                <a:defRPr sz="2000">
                  <a:solidFill>
                    <a:schemeClr val="tx1"/>
                  </a:solidFill>
                  <a:latin typeface="Verdana" pitchFamily="34" charset="0"/>
                  <a:ea typeface="ＭＳ Ｐゴシック" pitchFamily="34" charset="-128"/>
                  <a:sym typeface="Wingdings" pitchFamily="2" charset="2"/>
                </a:defRPr>
              </a:lvl3pPr>
              <a:lvl4pPr eaLnBrk="0" hangingPunct="0">
                <a:defRPr sz="2000">
                  <a:solidFill>
                    <a:schemeClr val="tx1"/>
                  </a:solidFill>
                  <a:latin typeface="Verdana" pitchFamily="34" charset="0"/>
                  <a:ea typeface="ＭＳ Ｐゴシック" pitchFamily="34" charset="-128"/>
                  <a:sym typeface="Wingdings" pitchFamily="2" charset="2"/>
                </a:defRPr>
              </a:lvl4pPr>
              <a:lvl5pPr eaLnBrk="0" hangingPunct="0">
                <a:defRPr sz="2000">
                  <a:solidFill>
                    <a:schemeClr val="tx1"/>
                  </a:solidFill>
                  <a:latin typeface="Verdana" pitchFamily="34" charset="0"/>
                  <a:ea typeface="ＭＳ Ｐゴシック" pitchFamily="34" charset="-128"/>
                  <a:sym typeface="Wingdings" pitchFamily="2" charset="2"/>
                </a:defRPr>
              </a:lvl5pPr>
              <a:lvl6pPr marL="457200" eaLnBrk="0" fontAlgn="base" hangingPunct="0">
                <a:spcBef>
                  <a:spcPct val="0"/>
                </a:spcBef>
                <a:spcAft>
                  <a:spcPct val="0"/>
                </a:spcAft>
                <a:defRPr sz="2000">
                  <a:solidFill>
                    <a:schemeClr val="tx1"/>
                  </a:solidFill>
                  <a:latin typeface="Verdana" pitchFamily="34" charset="0"/>
                  <a:ea typeface="ＭＳ Ｐゴシック" pitchFamily="34" charset="-128"/>
                  <a:sym typeface="Wingdings" pitchFamily="2" charset="2"/>
                </a:defRPr>
              </a:lvl6pPr>
              <a:lvl7pPr marL="914400" eaLnBrk="0" fontAlgn="base" hangingPunct="0">
                <a:spcBef>
                  <a:spcPct val="0"/>
                </a:spcBef>
                <a:spcAft>
                  <a:spcPct val="0"/>
                </a:spcAft>
                <a:defRPr sz="2000">
                  <a:solidFill>
                    <a:schemeClr val="tx1"/>
                  </a:solidFill>
                  <a:latin typeface="Verdana" pitchFamily="34" charset="0"/>
                  <a:ea typeface="ＭＳ Ｐゴシック" pitchFamily="34" charset="-128"/>
                  <a:sym typeface="Wingdings" pitchFamily="2" charset="2"/>
                </a:defRPr>
              </a:lvl7pPr>
              <a:lvl8pPr marL="1371600" eaLnBrk="0" fontAlgn="base" hangingPunct="0">
                <a:spcBef>
                  <a:spcPct val="0"/>
                </a:spcBef>
                <a:spcAft>
                  <a:spcPct val="0"/>
                </a:spcAft>
                <a:defRPr sz="2000">
                  <a:solidFill>
                    <a:schemeClr val="tx1"/>
                  </a:solidFill>
                  <a:latin typeface="Verdana" pitchFamily="34" charset="0"/>
                  <a:ea typeface="ＭＳ Ｐゴシック" pitchFamily="34" charset="-128"/>
                  <a:sym typeface="Wingdings" pitchFamily="2" charset="2"/>
                </a:defRPr>
              </a:lvl8pPr>
              <a:lvl9pPr marL="1828800" eaLnBrk="0" fontAlgn="base" hangingPunct="0">
                <a:spcBef>
                  <a:spcPct val="0"/>
                </a:spcBef>
                <a:spcAft>
                  <a:spcPct val="0"/>
                </a:spcAft>
                <a:defRPr sz="2000">
                  <a:solidFill>
                    <a:schemeClr val="tx1"/>
                  </a:solidFill>
                  <a:latin typeface="Verdana" pitchFamily="34" charset="0"/>
                  <a:ea typeface="ＭＳ Ｐゴシック" pitchFamily="34" charset="-128"/>
                  <a:sym typeface="Wingdings" pitchFamily="2" charset="2"/>
                </a:defRPr>
              </a:lvl9pPr>
            </a:lstStyle>
            <a:p>
              <a:pPr eaLnBrk="1" hangingPunct="1">
                <a:defRPr/>
              </a:pPr>
              <a:r>
                <a:rPr lang="de-DE" sz="1500">
                  <a:solidFill>
                    <a:srgbClr val="000000"/>
                  </a:solidFill>
                  <a:latin typeface="Arial" charset="0"/>
                </a:rPr>
                <a:t>Unit of measure</a:t>
              </a:r>
            </a:p>
          </p:txBody>
        </p:sp>
        <p:sp>
          <p:nvSpPr>
            <p:cNvPr id="1083" name="McK Footnote" hidden="1"/>
            <p:cNvSpPr txBox="1">
              <a:spLocks noChangeArrowheads="1"/>
            </p:cNvSpPr>
            <p:nvPr userDrawn="1"/>
          </p:nvSpPr>
          <p:spPr bwMode="auto">
            <a:xfrm>
              <a:off x="79" y="3670"/>
              <a:ext cx="5145" cy="192"/>
            </a:xfrm>
            <a:prstGeom prst="rect">
              <a:avLst/>
            </a:prstGeom>
            <a:noFill/>
            <a:ln w="9525">
              <a:noFill/>
              <a:miter lim="800000"/>
              <a:headEnd/>
              <a:tailEnd/>
            </a:ln>
            <a:effectLst/>
          </p:spPr>
          <p:txBody>
            <a:bodyPr lIns="0" tIns="0" rIns="0" bIns="0" anchor="b">
              <a:spAutoFit/>
            </a:bodyPr>
            <a:lstStyle>
              <a:lvl1pPr marL="574675" indent="-574675" defTabSz="895350" eaLnBrk="0" hangingPunct="0">
                <a:tabLst>
                  <a:tab pos="476250" algn="r"/>
                  <a:tab pos="571500" algn="l"/>
                </a:tabLst>
                <a:defRPr sz="2000">
                  <a:solidFill>
                    <a:schemeClr val="tx1"/>
                  </a:solidFill>
                  <a:latin typeface="Verdana" pitchFamily="34" charset="0"/>
                  <a:ea typeface="ＭＳ Ｐゴシック" pitchFamily="34" charset="-128"/>
                  <a:sym typeface="Wingdings" pitchFamily="2" charset="2"/>
                </a:defRPr>
              </a:lvl1pPr>
              <a:lvl2pPr marL="37858700" indent="-37401500" defTabSz="895350" eaLnBrk="0" hangingPunct="0">
                <a:tabLst>
                  <a:tab pos="476250" algn="r"/>
                  <a:tab pos="571500" algn="l"/>
                </a:tabLst>
                <a:defRPr sz="2000">
                  <a:solidFill>
                    <a:schemeClr val="tx1"/>
                  </a:solidFill>
                  <a:latin typeface="Verdana" pitchFamily="34" charset="0"/>
                  <a:ea typeface="ＭＳ Ｐゴシック" pitchFamily="34" charset="-128"/>
                  <a:sym typeface="Wingdings" pitchFamily="2" charset="2"/>
                </a:defRPr>
              </a:lvl2pPr>
              <a:lvl3pPr eaLnBrk="0" hangingPunct="0">
                <a:tabLst>
                  <a:tab pos="476250" algn="r"/>
                  <a:tab pos="571500" algn="l"/>
                </a:tabLst>
                <a:defRPr sz="2000">
                  <a:solidFill>
                    <a:schemeClr val="tx1"/>
                  </a:solidFill>
                  <a:latin typeface="Verdana" pitchFamily="34" charset="0"/>
                  <a:ea typeface="ＭＳ Ｐゴシック" pitchFamily="34" charset="-128"/>
                  <a:sym typeface="Wingdings" pitchFamily="2" charset="2"/>
                </a:defRPr>
              </a:lvl3pPr>
              <a:lvl4pPr eaLnBrk="0" hangingPunct="0">
                <a:tabLst>
                  <a:tab pos="476250" algn="r"/>
                  <a:tab pos="571500" algn="l"/>
                </a:tabLst>
                <a:defRPr sz="2000">
                  <a:solidFill>
                    <a:schemeClr val="tx1"/>
                  </a:solidFill>
                  <a:latin typeface="Verdana" pitchFamily="34" charset="0"/>
                  <a:ea typeface="ＭＳ Ｐゴシック" pitchFamily="34" charset="-128"/>
                  <a:sym typeface="Wingdings" pitchFamily="2" charset="2"/>
                </a:defRPr>
              </a:lvl4pPr>
              <a:lvl5pPr eaLnBrk="0" hangingPunct="0">
                <a:tabLst>
                  <a:tab pos="476250" algn="r"/>
                  <a:tab pos="571500" algn="l"/>
                </a:tabLst>
                <a:defRPr sz="2000">
                  <a:solidFill>
                    <a:schemeClr val="tx1"/>
                  </a:solidFill>
                  <a:latin typeface="Verdana" pitchFamily="34" charset="0"/>
                  <a:ea typeface="ＭＳ Ｐゴシック" pitchFamily="34" charset="-128"/>
                  <a:sym typeface="Wingdings" pitchFamily="2" charset="2"/>
                </a:defRPr>
              </a:lvl5pPr>
              <a:lvl6pPr marL="457200" eaLnBrk="0" fontAlgn="base" hangingPunct="0">
                <a:spcBef>
                  <a:spcPct val="0"/>
                </a:spcBef>
                <a:spcAft>
                  <a:spcPct val="0"/>
                </a:spcAft>
                <a:tabLst>
                  <a:tab pos="476250" algn="r"/>
                  <a:tab pos="571500" algn="l"/>
                </a:tabLst>
                <a:defRPr sz="2000">
                  <a:solidFill>
                    <a:schemeClr val="tx1"/>
                  </a:solidFill>
                  <a:latin typeface="Verdana" pitchFamily="34" charset="0"/>
                  <a:ea typeface="ＭＳ Ｐゴシック" pitchFamily="34" charset="-128"/>
                  <a:sym typeface="Wingdings" pitchFamily="2" charset="2"/>
                </a:defRPr>
              </a:lvl6pPr>
              <a:lvl7pPr marL="914400" eaLnBrk="0" fontAlgn="base" hangingPunct="0">
                <a:spcBef>
                  <a:spcPct val="0"/>
                </a:spcBef>
                <a:spcAft>
                  <a:spcPct val="0"/>
                </a:spcAft>
                <a:tabLst>
                  <a:tab pos="476250" algn="r"/>
                  <a:tab pos="571500" algn="l"/>
                </a:tabLst>
                <a:defRPr sz="2000">
                  <a:solidFill>
                    <a:schemeClr val="tx1"/>
                  </a:solidFill>
                  <a:latin typeface="Verdana" pitchFamily="34" charset="0"/>
                  <a:ea typeface="ＭＳ Ｐゴシック" pitchFamily="34" charset="-128"/>
                  <a:sym typeface="Wingdings" pitchFamily="2" charset="2"/>
                </a:defRPr>
              </a:lvl7pPr>
              <a:lvl8pPr marL="1371600" eaLnBrk="0" fontAlgn="base" hangingPunct="0">
                <a:spcBef>
                  <a:spcPct val="0"/>
                </a:spcBef>
                <a:spcAft>
                  <a:spcPct val="0"/>
                </a:spcAft>
                <a:tabLst>
                  <a:tab pos="476250" algn="r"/>
                  <a:tab pos="571500" algn="l"/>
                </a:tabLst>
                <a:defRPr sz="2000">
                  <a:solidFill>
                    <a:schemeClr val="tx1"/>
                  </a:solidFill>
                  <a:latin typeface="Verdana" pitchFamily="34" charset="0"/>
                  <a:ea typeface="ＭＳ Ｐゴシック" pitchFamily="34" charset="-128"/>
                  <a:sym typeface="Wingdings" pitchFamily="2" charset="2"/>
                </a:defRPr>
              </a:lvl8pPr>
              <a:lvl9pPr marL="1828800" eaLnBrk="0" fontAlgn="base" hangingPunct="0">
                <a:spcBef>
                  <a:spcPct val="0"/>
                </a:spcBef>
                <a:spcAft>
                  <a:spcPct val="0"/>
                </a:spcAft>
                <a:tabLst>
                  <a:tab pos="476250" algn="r"/>
                  <a:tab pos="571500" algn="l"/>
                </a:tabLst>
                <a:defRPr sz="2000">
                  <a:solidFill>
                    <a:schemeClr val="tx1"/>
                  </a:solidFill>
                  <a:latin typeface="Verdana" pitchFamily="34" charset="0"/>
                  <a:ea typeface="ＭＳ Ｐゴシック" pitchFamily="34" charset="-128"/>
                  <a:sym typeface="Wingdings" pitchFamily="2" charset="2"/>
                </a:defRPr>
              </a:lvl9pPr>
            </a:lstStyle>
            <a:p>
              <a:pPr eaLnBrk="1" hangingPunct="1">
                <a:defRPr/>
              </a:pPr>
              <a:r>
                <a:rPr lang="de-DE" sz="1000">
                  <a:solidFill>
                    <a:srgbClr val="000000"/>
                  </a:solidFill>
                  <a:latin typeface="Arial" charset="0"/>
                </a:rPr>
                <a:t>	*	Footnote</a:t>
              </a:r>
            </a:p>
            <a:p>
              <a:pPr eaLnBrk="1" hangingPunct="1">
                <a:defRPr/>
              </a:pPr>
              <a:r>
                <a:rPr lang="de-DE" sz="1000">
                  <a:solidFill>
                    <a:srgbClr val="000000"/>
                  </a:solidFill>
                  <a:latin typeface="Arial" charset="0"/>
                </a:rPr>
                <a:t>	Quelle:	Team </a:t>
              </a:r>
            </a:p>
          </p:txBody>
        </p:sp>
      </p:grpSp>
      <p:sp>
        <p:nvSpPr>
          <p:cNvPr id="11271" name="Line 164"/>
          <p:cNvSpPr>
            <a:spLocks noChangeShapeType="1"/>
          </p:cNvSpPr>
          <p:nvPr/>
        </p:nvSpPr>
        <p:spPr bwMode="auto">
          <a:xfrm>
            <a:off x="1752600" y="863600"/>
            <a:ext cx="6870700" cy="0"/>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a:lstStyle/>
          <a:p>
            <a:pPr eaLnBrk="1" hangingPunct="1">
              <a:buClr>
                <a:srgbClr val="000000"/>
              </a:buClr>
              <a:buSzPct val="120000"/>
            </a:pPr>
            <a:endParaRPr lang="de-DE">
              <a:solidFill>
                <a:srgbClr val="000000"/>
              </a:solidFill>
              <a:latin typeface="Verdana" charset="0"/>
              <a:ea typeface="MS PGothic" charset="0"/>
              <a:sym typeface="Wingdings" charset="0"/>
            </a:endParaRPr>
          </a:p>
        </p:txBody>
      </p:sp>
      <p:sp>
        <p:nvSpPr>
          <p:cNvPr id="1189" name="Text Box 165"/>
          <p:cNvSpPr txBox="1">
            <a:spLocks noChangeArrowheads="1"/>
          </p:cNvSpPr>
          <p:nvPr/>
        </p:nvSpPr>
        <p:spPr bwMode="auto">
          <a:xfrm>
            <a:off x="1659867" y="6434138"/>
            <a:ext cx="7069324" cy="24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34" tIns="45619" rIns="91234" bIns="45619">
            <a:spAutoFit/>
          </a:bodyPr>
          <a:lstStyle>
            <a:lvl1pPr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1pPr>
            <a:lvl2pPr marL="742950" indent="-28575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2pPr>
            <a:lvl3pPr marL="11430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3pPr>
            <a:lvl4pPr marL="16002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4pPr>
            <a:lvl5pPr marL="20574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5pPr>
            <a:lvl6pPr marL="25146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6pPr>
            <a:lvl7pPr marL="29718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7pPr>
            <a:lvl8pPr marL="34290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8pPr>
            <a:lvl9pPr marL="38862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9pPr>
          </a:lstStyle>
          <a:p>
            <a:pPr eaLnBrk="1" hangingPunct="1"/>
            <a:r>
              <a:rPr lang="tr-TR" altLang="de-DE" sz="1000" dirty="0">
                <a:solidFill>
                  <a:srgbClr val="676767"/>
                </a:solidFill>
              </a:rPr>
              <a:t>Workshop MKT/MKT+: Eva Krieger &amp; Dr. Ruth Veckenstedt</a:t>
            </a:r>
          </a:p>
        </p:txBody>
      </p:sp>
      <p:sp>
        <p:nvSpPr>
          <p:cNvPr id="11273" name="Line 166"/>
          <p:cNvSpPr>
            <a:spLocks noChangeShapeType="1"/>
          </p:cNvSpPr>
          <p:nvPr/>
        </p:nvSpPr>
        <p:spPr bwMode="auto">
          <a:xfrm>
            <a:off x="1744663" y="6384925"/>
            <a:ext cx="6870700"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a:lstStyle/>
          <a:p>
            <a:pPr eaLnBrk="1" hangingPunct="1">
              <a:buClr>
                <a:srgbClr val="000000"/>
              </a:buClr>
              <a:buSzPct val="120000"/>
            </a:pPr>
            <a:endParaRPr lang="de-DE">
              <a:solidFill>
                <a:srgbClr val="000000"/>
              </a:solidFill>
              <a:latin typeface="Verdana" charset="0"/>
              <a:ea typeface="MS PGothic" charset="0"/>
              <a:sym typeface="Wingdings" charset="0"/>
            </a:endParaRPr>
          </a:p>
        </p:txBody>
      </p:sp>
      <p:grpSp>
        <p:nvGrpSpPr>
          <p:cNvPr id="19" name="Gruppieren 18"/>
          <p:cNvGrpSpPr/>
          <p:nvPr userDrawn="1"/>
        </p:nvGrpSpPr>
        <p:grpSpPr>
          <a:xfrm>
            <a:off x="250378" y="48369"/>
            <a:ext cx="989981" cy="936525"/>
            <a:chOff x="250378" y="48369"/>
            <a:chExt cx="989981" cy="936525"/>
          </a:xfrm>
        </p:grpSpPr>
        <p:sp>
          <p:nvSpPr>
            <p:cNvPr id="20" name="Rechteck 19"/>
            <p:cNvSpPr/>
            <p:nvPr userDrawn="1"/>
          </p:nvSpPr>
          <p:spPr>
            <a:xfrm>
              <a:off x="250378" y="48369"/>
              <a:ext cx="989981" cy="936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buClr>
                  <a:srgbClr val="000000"/>
                </a:buClr>
                <a:buSzPct val="120000"/>
              </a:pPr>
              <a:endParaRPr lang="de-DE">
                <a:solidFill>
                  <a:srgbClr val="FFFFFF"/>
                </a:solidFill>
                <a:sym typeface="Wingdings" charset="0"/>
              </a:endParaRPr>
            </a:p>
          </p:txBody>
        </p:sp>
        <p:pic>
          <p:nvPicPr>
            <p:cNvPr id="21" name="Grafik 20"/>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376263" y="120377"/>
              <a:ext cx="744752" cy="792088"/>
            </a:xfrm>
            <a:prstGeom prst="rect">
              <a:avLst/>
            </a:prstGeom>
          </p:spPr>
        </p:pic>
      </p:grpSp>
    </p:spTree>
    <p:extLst>
      <p:ext uri="{BB962C8B-B14F-4D97-AF65-F5344CB8AC3E}">
        <p14:creationId xmlns:p14="http://schemas.microsoft.com/office/powerpoint/2010/main" val="20259664"/>
      </p:ext>
    </p:extLst>
  </p:cSld>
  <p:clrMap bg1="lt1" tx1="dk1" bg2="lt2" tx2="dk2" accent1="accent1" accent2="accent2" accent3="accent3" accent4="accent4" accent5="accent5" accent6="accent6" hlink="hlink" folHlink="folHlink"/>
  <p:sldLayoutIdLst>
    <p:sldLayoutId id="2147485582" r:id="rId1"/>
    <p:sldLayoutId id="2147485583" r:id="rId2"/>
    <p:sldLayoutId id="2147485584" r:id="rId3"/>
    <p:sldLayoutId id="2147485585" r:id="rId4"/>
    <p:sldLayoutId id="2147485586" r:id="rId5"/>
    <p:sldLayoutId id="2147485587" r:id="rId6"/>
    <p:sldLayoutId id="2147485588" r:id="rId7"/>
    <p:sldLayoutId id="2147485589" r:id="rId8"/>
    <p:sldLayoutId id="2147485590" r:id="rId9"/>
    <p:sldLayoutId id="2147485591" r:id="rId10"/>
    <p:sldLayoutId id="2147485592" r:id="rId11"/>
    <p:sldLayoutId id="2147485593" r:id="rId12"/>
    <p:sldLayoutId id="2147485594" r:id="rId13"/>
    <p:sldLayoutId id="2147485595" r:id="rId14"/>
  </p:sldLayoutIdLst>
  <p:hf hdr="0"/>
  <p:txStyles>
    <p:titleStyle>
      <a:lvl1pPr algn="l" defTabSz="895350" rtl="0" eaLnBrk="0" fontAlgn="base" hangingPunct="0">
        <a:spcBef>
          <a:spcPct val="0"/>
        </a:spcBef>
        <a:spcAft>
          <a:spcPct val="0"/>
        </a:spcAft>
        <a:defRPr sz="2200">
          <a:solidFill>
            <a:schemeClr val="tx1"/>
          </a:solidFill>
          <a:latin typeface="+mj-lt"/>
          <a:ea typeface="+mj-ea"/>
          <a:cs typeface="+mj-cs"/>
        </a:defRPr>
      </a:lvl1pPr>
      <a:lvl2pPr algn="l" defTabSz="895350" rtl="0" eaLnBrk="0" fontAlgn="base" hangingPunct="0">
        <a:spcBef>
          <a:spcPct val="0"/>
        </a:spcBef>
        <a:spcAft>
          <a:spcPct val="0"/>
        </a:spcAft>
        <a:defRPr sz="2200">
          <a:solidFill>
            <a:schemeClr val="tx1"/>
          </a:solidFill>
          <a:latin typeface="Verdana" pitchFamily="34" charset="0"/>
          <a:ea typeface="ＭＳ Ｐゴシック" pitchFamily="34" charset="-128"/>
        </a:defRPr>
      </a:lvl2pPr>
      <a:lvl3pPr algn="l" defTabSz="895350" rtl="0" eaLnBrk="0" fontAlgn="base" hangingPunct="0">
        <a:spcBef>
          <a:spcPct val="0"/>
        </a:spcBef>
        <a:spcAft>
          <a:spcPct val="0"/>
        </a:spcAft>
        <a:defRPr sz="2200">
          <a:solidFill>
            <a:schemeClr val="tx1"/>
          </a:solidFill>
          <a:latin typeface="Verdana" pitchFamily="34" charset="0"/>
          <a:ea typeface="ＭＳ Ｐゴシック" pitchFamily="34" charset="-128"/>
        </a:defRPr>
      </a:lvl3pPr>
      <a:lvl4pPr algn="l" defTabSz="895350" rtl="0" eaLnBrk="0" fontAlgn="base" hangingPunct="0">
        <a:spcBef>
          <a:spcPct val="0"/>
        </a:spcBef>
        <a:spcAft>
          <a:spcPct val="0"/>
        </a:spcAft>
        <a:defRPr sz="2200">
          <a:solidFill>
            <a:schemeClr val="tx1"/>
          </a:solidFill>
          <a:latin typeface="Verdana" pitchFamily="34" charset="0"/>
          <a:ea typeface="ＭＳ Ｐゴシック" pitchFamily="34" charset="-128"/>
        </a:defRPr>
      </a:lvl4pPr>
      <a:lvl5pPr algn="l" defTabSz="895350" rtl="0" eaLnBrk="0" fontAlgn="base" hangingPunct="0">
        <a:spcBef>
          <a:spcPct val="0"/>
        </a:spcBef>
        <a:spcAft>
          <a:spcPct val="0"/>
        </a:spcAft>
        <a:defRPr sz="2200">
          <a:solidFill>
            <a:schemeClr val="tx1"/>
          </a:solidFill>
          <a:latin typeface="Verdana" pitchFamily="34" charset="0"/>
          <a:ea typeface="ＭＳ Ｐゴシック" pitchFamily="34" charset="-128"/>
        </a:defRPr>
      </a:lvl5pPr>
      <a:lvl6pPr marL="457200" algn="l" defTabSz="895350" rtl="0" fontAlgn="base">
        <a:spcBef>
          <a:spcPct val="0"/>
        </a:spcBef>
        <a:spcAft>
          <a:spcPct val="0"/>
        </a:spcAft>
        <a:defRPr sz="2200">
          <a:solidFill>
            <a:schemeClr val="tx1"/>
          </a:solidFill>
          <a:latin typeface="Verdana" pitchFamily="34" charset="0"/>
          <a:ea typeface="ＭＳ Ｐゴシック" pitchFamily="34" charset="-128"/>
        </a:defRPr>
      </a:lvl6pPr>
      <a:lvl7pPr marL="914400" algn="l" defTabSz="895350" rtl="0" fontAlgn="base">
        <a:spcBef>
          <a:spcPct val="0"/>
        </a:spcBef>
        <a:spcAft>
          <a:spcPct val="0"/>
        </a:spcAft>
        <a:defRPr sz="2200">
          <a:solidFill>
            <a:schemeClr val="tx1"/>
          </a:solidFill>
          <a:latin typeface="Verdana" pitchFamily="34" charset="0"/>
          <a:ea typeface="ＭＳ Ｐゴシック" pitchFamily="34" charset="-128"/>
        </a:defRPr>
      </a:lvl7pPr>
      <a:lvl8pPr marL="1371600" algn="l" defTabSz="895350" rtl="0" fontAlgn="base">
        <a:spcBef>
          <a:spcPct val="0"/>
        </a:spcBef>
        <a:spcAft>
          <a:spcPct val="0"/>
        </a:spcAft>
        <a:defRPr sz="2200">
          <a:solidFill>
            <a:schemeClr val="tx1"/>
          </a:solidFill>
          <a:latin typeface="Verdana" pitchFamily="34" charset="0"/>
          <a:ea typeface="ＭＳ Ｐゴシック" pitchFamily="34" charset="-128"/>
        </a:defRPr>
      </a:lvl8pPr>
      <a:lvl9pPr marL="1828800" algn="l" defTabSz="895350" rtl="0" fontAlgn="base">
        <a:spcBef>
          <a:spcPct val="0"/>
        </a:spcBef>
        <a:spcAft>
          <a:spcPct val="0"/>
        </a:spcAft>
        <a:defRPr sz="2200">
          <a:solidFill>
            <a:schemeClr val="tx1"/>
          </a:solidFill>
          <a:latin typeface="Verdana" pitchFamily="34" charset="0"/>
          <a:ea typeface="ＭＳ Ｐゴシック" pitchFamily="34" charset="-128"/>
        </a:defRPr>
      </a:lvl9pPr>
    </p:titleStyle>
    <p:bodyStyle>
      <a:lvl1pPr marL="342900" indent="-342900" algn="l" defTabSz="895350" rtl="0" eaLnBrk="0" fontAlgn="base" hangingPunct="0">
        <a:spcBef>
          <a:spcPct val="0"/>
        </a:spcBef>
        <a:spcAft>
          <a:spcPct val="0"/>
        </a:spcAft>
        <a:buSzPct val="120000"/>
        <a:tabLst>
          <a:tab pos="533400" algn="l"/>
        </a:tabLst>
        <a:defRPr sz="2200">
          <a:solidFill>
            <a:schemeClr val="tx1"/>
          </a:solidFill>
          <a:latin typeface="+mn-lt"/>
          <a:ea typeface="+mn-ea"/>
          <a:cs typeface="+mn-cs"/>
        </a:defRPr>
      </a:lvl1pPr>
      <a:lvl2pPr marL="233363" indent="-231775" algn="l" defTabSz="895350" rtl="0" eaLnBrk="0" fontAlgn="base" hangingPunct="0">
        <a:spcBef>
          <a:spcPct val="0"/>
        </a:spcBef>
        <a:spcAft>
          <a:spcPct val="0"/>
        </a:spcAft>
        <a:buClr>
          <a:srgbClr val="E10820"/>
        </a:buClr>
        <a:buFont typeface="Wingdings" panose="05000000000000000000" pitchFamily="2" charset="2"/>
        <a:buChar char="§"/>
        <a:tabLst>
          <a:tab pos="533400" algn="l"/>
        </a:tabLst>
        <a:defRPr sz="2200">
          <a:solidFill>
            <a:schemeClr val="tx1"/>
          </a:solidFill>
          <a:latin typeface="+mn-lt"/>
          <a:ea typeface="+mn-ea"/>
        </a:defRPr>
      </a:lvl2pPr>
      <a:lvl3pPr marL="412750" indent="120650" algn="l" defTabSz="895350" rtl="0" eaLnBrk="0" fontAlgn="base" hangingPunct="0">
        <a:spcBef>
          <a:spcPct val="0"/>
        </a:spcBef>
        <a:spcAft>
          <a:spcPct val="0"/>
        </a:spcAft>
        <a:buChar char="-"/>
        <a:tabLst>
          <a:tab pos="533400" algn="l"/>
        </a:tabLst>
        <a:defRPr sz="2200">
          <a:solidFill>
            <a:schemeClr val="tx1"/>
          </a:solidFill>
          <a:latin typeface="+mn-lt"/>
          <a:ea typeface="+mn-ea"/>
        </a:defRPr>
      </a:lvl3pPr>
      <a:lvl4pPr marL="933450" indent="-220663" algn="l" defTabSz="895350" rtl="0" eaLnBrk="0" fontAlgn="base" hangingPunct="0">
        <a:spcBef>
          <a:spcPct val="0"/>
        </a:spcBef>
        <a:spcAft>
          <a:spcPct val="0"/>
        </a:spcAft>
        <a:buChar char="-"/>
        <a:tabLst>
          <a:tab pos="533400" algn="l"/>
        </a:tabLst>
        <a:defRPr sz="2200">
          <a:solidFill>
            <a:schemeClr val="tx1"/>
          </a:solidFill>
          <a:latin typeface="+mn-lt"/>
          <a:ea typeface="+mn-ea"/>
        </a:defRPr>
      </a:lvl4pPr>
      <a:lvl5pPr marL="1362075" indent="-249238" algn="l" defTabSz="895350" rtl="0" eaLnBrk="0" fontAlgn="base" hangingPunct="0">
        <a:spcBef>
          <a:spcPct val="0"/>
        </a:spcBef>
        <a:spcAft>
          <a:spcPct val="0"/>
        </a:spcAft>
        <a:buChar char="-"/>
        <a:tabLst>
          <a:tab pos="533400" algn="l"/>
        </a:tabLst>
        <a:defRPr sz="2200">
          <a:solidFill>
            <a:schemeClr val="tx1"/>
          </a:solidFill>
          <a:latin typeface="+mn-lt"/>
          <a:ea typeface="+mn-ea"/>
        </a:defRPr>
      </a:lvl5pPr>
      <a:lvl6pPr marL="1819275" indent="-249238" algn="l" defTabSz="895350" rtl="0" fontAlgn="base">
        <a:spcBef>
          <a:spcPct val="0"/>
        </a:spcBef>
        <a:spcAft>
          <a:spcPct val="0"/>
        </a:spcAft>
        <a:buChar char="-"/>
        <a:tabLst>
          <a:tab pos="533400" algn="l"/>
        </a:tabLst>
        <a:defRPr sz="2200">
          <a:solidFill>
            <a:schemeClr val="tx1"/>
          </a:solidFill>
          <a:latin typeface="+mn-lt"/>
          <a:ea typeface="+mn-ea"/>
        </a:defRPr>
      </a:lvl6pPr>
      <a:lvl7pPr marL="2276475" indent="-249238" algn="l" defTabSz="895350" rtl="0" fontAlgn="base">
        <a:spcBef>
          <a:spcPct val="0"/>
        </a:spcBef>
        <a:spcAft>
          <a:spcPct val="0"/>
        </a:spcAft>
        <a:buChar char="-"/>
        <a:tabLst>
          <a:tab pos="533400" algn="l"/>
        </a:tabLst>
        <a:defRPr sz="2200">
          <a:solidFill>
            <a:schemeClr val="tx1"/>
          </a:solidFill>
          <a:latin typeface="+mn-lt"/>
          <a:ea typeface="+mn-ea"/>
        </a:defRPr>
      </a:lvl7pPr>
      <a:lvl8pPr marL="2733675" indent="-249238" algn="l" defTabSz="895350" rtl="0" fontAlgn="base">
        <a:spcBef>
          <a:spcPct val="0"/>
        </a:spcBef>
        <a:spcAft>
          <a:spcPct val="0"/>
        </a:spcAft>
        <a:buChar char="-"/>
        <a:tabLst>
          <a:tab pos="533400" algn="l"/>
        </a:tabLst>
        <a:defRPr sz="2200">
          <a:solidFill>
            <a:schemeClr val="tx1"/>
          </a:solidFill>
          <a:latin typeface="+mn-lt"/>
          <a:ea typeface="+mn-ea"/>
        </a:defRPr>
      </a:lvl8pPr>
      <a:lvl9pPr marL="3190875" indent="-249238" algn="l" defTabSz="895350" rtl="0" fontAlgn="base">
        <a:spcBef>
          <a:spcPct val="0"/>
        </a:spcBef>
        <a:spcAft>
          <a:spcPct val="0"/>
        </a:spcAft>
        <a:buChar char="-"/>
        <a:tabLst>
          <a:tab pos="533400" algn="l"/>
        </a:tabLst>
        <a:defRPr sz="22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0" y="0"/>
            <a:ext cx="1455738" cy="6721475"/>
          </a:xfrm>
          <a:prstGeom prst="rect">
            <a:avLst/>
          </a:prstGeom>
          <a:solidFill>
            <a:srgbClr val="26468F"/>
          </a:solidFill>
          <a:ln w="9525">
            <a:solidFill>
              <a:srgbClr val="26468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1pPr>
            <a:lvl2pPr marL="742950" indent="-28575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2pPr>
            <a:lvl3pPr marL="11430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3pPr>
            <a:lvl4pPr marL="16002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4pPr>
            <a:lvl5pPr marL="20574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5pPr>
            <a:lvl6pPr marL="25146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6pPr>
            <a:lvl7pPr marL="29718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7pPr>
            <a:lvl8pPr marL="34290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8pPr>
            <a:lvl9pPr marL="38862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9pPr>
          </a:lstStyle>
          <a:p>
            <a:pPr eaLnBrk="1" hangingPunct="1">
              <a:buClr>
                <a:srgbClr val="000000"/>
              </a:buClr>
              <a:buSzPct val="120000"/>
            </a:pPr>
            <a:endParaRPr lang="de-DE" altLang="de-DE">
              <a:solidFill>
                <a:srgbClr val="000000"/>
              </a:solidFill>
            </a:endParaRPr>
          </a:p>
        </p:txBody>
      </p:sp>
      <p:sp>
        <p:nvSpPr>
          <p:cNvPr id="11267" name="Rectangle 2"/>
          <p:cNvSpPr>
            <a:spLocks noGrp="1" noChangeAspect="1" noChangeArrowheads="1"/>
          </p:cNvSpPr>
          <p:nvPr>
            <p:ph type="title"/>
          </p:nvPr>
        </p:nvSpPr>
        <p:spPr bwMode="auto">
          <a:xfrm>
            <a:off x="1770063" y="425450"/>
            <a:ext cx="6856412"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de-DE" altLang="de-DE"/>
          </a:p>
        </p:txBody>
      </p:sp>
      <p:sp>
        <p:nvSpPr>
          <p:cNvPr id="11268" name="Rectangle 3"/>
          <p:cNvSpPr>
            <a:spLocks noGrp="1" noChangeArrowheads="1"/>
          </p:cNvSpPr>
          <p:nvPr>
            <p:ph type="body" idx="1"/>
          </p:nvPr>
        </p:nvSpPr>
        <p:spPr bwMode="auto">
          <a:xfrm>
            <a:off x="1600200" y="1704975"/>
            <a:ext cx="6870700"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de-DE"/>
              <a:t>Click to edit Master text styles</a:t>
            </a:r>
          </a:p>
          <a:p>
            <a:pPr lvl="1"/>
            <a:r>
              <a:rPr lang="en-US" altLang="de-DE"/>
              <a:t>Second level</a:t>
            </a:r>
          </a:p>
          <a:p>
            <a:pPr lvl="2"/>
            <a:r>
              <a:rPr lang="en-US" altLang="de-DE"/>
              <a:t>Third level</a:t>
            </a:r>
          </a:p>
          <a:p>
            <a:pPr lvl="3"/>
            <a:r>
              <a:rPr lang="en-US" altLang="de-DE"/>
              <a:t>Fourth level</a:t>
            </a:r>
          </a:p>
          <a:p>
            <a:pPr lvl="4"/>
            <a:r>
              <a:rPr lang="en-US" altLang="de-DE"/>
              <a:t>Fifth level</a:t>
            </a:r>
          </a:p>
        </p:txBody>
      </p:sp>
      <p:grpSp>
        <p:nvGrpSpPr>
          <p:cNvPr id="11269" name="McK Legende" hidden="1"/>
          <p:cNvGrpSpPr>
            <a:grpSpLocks/>
          </p:cNvGrpSpPr>
          <p:nvPr/>
        </p:nvGrpSpPr>
        <p:grpSpPr bwMode="auto">
          <a:xfrm>
            <a:off x="7681913" y="685800"/>
            <a:ext cx="1101725" cy="682625"/>
            <a:chOff x="4839" y="432"/>
            <a:chExt cx="694" cy="430"/>
          </a:xfrm>
        </p:grpSpPr>
        <p:sp>
          <p:nvSpPr>
            <p:cNvPr id="11277" name="Rectangle 43" hidden="1"/>
            <p:cNvSpPr>
              <a:spLocks noChangeArrowheads="1"/>
            </p:cNvSpPr>
            <p:nvPr/>
          </p:nvSpPr>
          <p:spPr bwMode="auto">
            <a:xfrm>
              <a:off x="4839" y="445"/>
              <a:ext cx="227" cy="113"/>
            </a:xfrm>
            <a:prstGeom prst="rect">
              <a:avLst/>
            </a:prstGeom>
            <a:solidFill>
              <a:schemeClr val="accent1"/>
            </a:solidFill>
            <a:ln w="9525">
              <a:solidFill>
                <a:schemeClr val="tx1"/>
              </a:solidFill>
              <a:miter lim="800000"/>
              <a:headEnd/>
              <a:tailEnd/>
            </a:ln>
          </p:spPr>
          <p:txBody>
            <a:bodyPr lIns="0" tIns="0" rIns="0" bIns="0"/>
            <a:lstStyle>
              <a:lvl1pPr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1pPr>
              <a:lvl2pPr marL="742950" indent="-28575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2pPr>
              <a:lvl3pPr marL="11430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3pPr>
              <a:lvl4pPr marL="16002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4pPr>
              <a:lvl5pPr marL="20574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5pPr>
              <a:lvl6pPr marL="25146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6pPr>
              <a:lvl7pPr marL="29718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7pPr>
              <a:lvl8pPr marL="34290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8pPr>
              <a:lvl9pPr marL="38862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9pPr>
            </a:lstStyle>
            <a:p>
              <a:pPr eaLnBrk="1" hangingPunct="1"/>
              <a:endParaRPr lang="de-DE" altLang="de-DE" sz="1600">
                <a:solidFill>
                  <a:srgbClr val="000000"/>
                </a:solidFill>
                <a:latin typeface="Arial" panose="020B0604020202020204" pitchFamily="34" charset="0"/>
              </a:endParaRPr>
            </a:p>
          </p:txBody>
        </p:sp>
        <p:sp>
          <p:nvSpPr>
            <p:cNvPr id="11278" name="Rectangle 44" hidden="1"/>
            <p:cNvSpPr>
              <a:spLocks noChangeArrowheads="1"/>
            </p:cNvSpPr>
            <p:nvPr/>
          </p:nvSpPr>
          <p:spPr bwMode="auto">
            <a:xfrm>
              <a:off x="5135" y="432"/>
              <a:ext cx="39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1pPr>
              <a:lvl2pPr marL="742950" indent="-285750"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2pPr>
              <a:lvl3pPr marL="1143000" indent="-228600"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3pPr>
              <a:lvl4pPr marL="1600200" indent="-228600"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4pPr>
              <a:lvl5pPr marL="2057400" indent="-228600"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5pPr>
              <a:lvl6pPr marL="2514600" indent="-228600" defTabSz="874713"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6pPr>
              <a:lvl7pPr marL="2971800" indent="-228600" defTabSz="874713"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7pPr>
              <a:lvl8pPr marL="3429000" indent="-228600" defTabSz="874713"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8pPr>
              <a:lvl9pPr marL="3886200" indent="-228600" defTabSz="874713"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9pPr>
            </a:lstStyle>
            <a:p>
              <a:r>
                <a:rPr lang="de-DE" altLang="de-DE" sz="1400">
                  <a:solidFill>
                    <a:srgbClr val="000000"/>
                  </a:solidFill>
                  <a:latin typeface="Arial" panose="020B0604020202020204" pitchFamily="34" charset="0"/>
                </a:rPr>
                <a:t>Legend</a:t>
              </a:r>
            </a:p>
          </p:txBody>
        </p:sp>
        <p:sp>
          <p:nvSpPr>
            <p:cNvPr id="11279" name="Rectangle 45" hidden="1"/>
            <p:cNvSpPr>
              <a:spLocks noChangeArrowheads="1"/>
            </p:cNvSpPr>
            <p:nvPr/>
          </p:nvSpPr>
          <p:spPr bwMode="auto">
            <a:xfrm>
              <a:off x="5135" y="580"/>
              <a:ext cx="39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1pPr>
              <a:lvl2pPr marL="742950" indent="-285750"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2pPr>
              <a:lvl3pPr marL="1143000" indent="-228600"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3pPr>
              <a:lvl4pPr marL="1600200" indent="-228600"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4pPr>
              <a:lvl5pPr marL="2057400" indent="-228600"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5pPr>
              <a:lvl6pPr marL="2514600" indent="-228600" defTabSz="874713"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6pPr>
              <a:lvl7pPr marL="2971800" indent="-228600" defTabSz="874713"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7pPr>
              <a:lvl8pPr marL="3429000" indent="-228600" defTabSz="874713"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8pPr>
              <a:lvl9pPr marL="3886200" indent="-228600" defTabSz="874713"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9pPr>
            </a:lstStyle>
            <a:p>
              <a:r>
                <a:rPr lang="de-DE" altLang="de-DE" sz="1400">
                  <a:solidFill>
                    <a:srgbClr val="000000"/>
                  </a:solidFill>
                  <a:latin typeface="Arial" panose="020B0604020202020204" pitchFamily="34" charset="0"/>
                </a:rPr>
                <a:t>Legend</a:t>
              </a:r>
            </a:p>
          </p:txBody>
        </p:sp>
        <p:sp>
          <p:nvSpPr>
            <p:cNvPr id="11280" name="Rectangle 46" hidden="1"/>
            <p:cNvSpPr>
              <a:spLocks noChangeArrowheads="1"/>
            </p:cNvSpPr>
            <p:nvPr/>
          </p:nvSpPr>
          <p:spPr bwMode="auto">
            <a:xfrm>
              <a:off x="5135" y="728"/>
              <a:ext cx="39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1pPr>
              <a:lvl2pPr marL="742950" indent="-285750"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2pPr>
              <a:lvl3pPr marL="1143000" indent="-228600"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3pPr>
              <a:lvl4pPr marL="1600200" indent="-228600"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4pPr>
              <a:lvl5pPr marL="2057400" indent="-228600"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5pPr>
              <a:lvl6pPr marL="2514600" indent="-228600" defTabSz="874713"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6pPr>
              <a:lvl7pPr marL="2971800" indent="-228600" defTabSz="874713"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7pPr>
              <a:lvl8pPr marL="3429000" indent="-228600" defTabSz="874713"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8pPr>
              <a:lvl9pPr marL="3886200" indent="-228600" defTabSz="874713"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9pPr>
            </a:lstStyle>
            <a:p>
              <a:r>
                <a:rPr lang="de-DE" altLang="de-DE" sz="1400">
                  <a:solidFill>
                    <a:srgbClr val="000000"/>
                  </a:solidFill>
                  <a:latin typeface="Arial" panose="020B0604020202020204" pitchFamily="34" charset="0"/>
                </a:rPr>
                <a:t>Legend</a:t>
              </a:r>
            </a:p>
          </p:txBody>
        </p:sp>
        <p:sp>
          <p:nvSpPr>
            <p:cNvPr id="11281" name="Rectangle 47" hidden="1"/>
            <p:cNvSpPr>
              <a:spLocks noChangeArrowheads="1"/>
            </p:cNvSpPr>
            <p:nvPr/>
          </p:nvSpPr>
          <p:spPr bwMode="auto">
            <a:xfrm>
              <a:off x="4839" y="595"/>
              <a:ext cx="227" cy="113"/>
            </a:xfrm>
            <a:prstGeom prst="rect">
              <a:avLst/>
            </a:prstGeom>
            <a:solidFill>
              <a:schemeClr val="accent2"/>
            </a:solidFill>
            <a:ln w="9525">
              <a:solidFill>
                <a:schemeClr val="tx1"/>
              </a:solidFill>
              <a:miter lim="800000"/>
              <a:headEnd/>
              <a:tailEnd/>
            </a:ln>
          </p:spPr>
          <p:txBody>
            <a:bodyPr lIns="0" tIns="0" rIns="0" bIns="0"/>
            <a:lstStyle>
              <a:lvl1pPr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1pPr>
              <a:lvl2pPr marL="742950" indent="-28575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2pPr>
              <a:lvl3pPr marL="11430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3pPr>
              <a:lvl4pPr marL="16002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4pPr>
              <a:lvl5pPr marL="20574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5pPr>
              <a:lvl6pPr marL="25146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6pPr>
              <a:lvl7pPr marL="29718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7pPr>
              <a:lvl8pPr marL="34290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8pPr>
              <a:lvl9pPr marL="38862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9pPr>
            </a:lstStyle>
            <a:p>
              <a:pPr eaLnBrk="1" hangingPunct="1"/>
              <a:endParaRPr lang="de-DE" altLang="de-DE" sz="1600">
                <a:solidFill>
                  <a:srgbClr val="000000"/>
                </a:solidFill>
                <a:latin typeface="Arial" panose="020B0604020202020204" pitchFamily="34" charset="0"/>
              </a:endParaRPr>
            </a:p>
          </p:txBody>
        </p:sp>
        <p:sp>
          <p:nvSpPr>
            <p:cNvPr id="11282" name="Rectangle 48" hidden="1"/>
            <p:cNvSpPr>
              <a:spLocks noChangeArrowheads="1"/>
            </p:cNvSpPr>
            <p:nvPr/>
          </p:nvSpPr>
          <p:spPr bwMode="auto">
            <a:xfrm>
              <a:off x="4839" y="738"/>
              <a:ext cx="227" cy="113"/>
            </a:xfrm>
            <a:prstGeom prst="rect">
              <a:avLst/>
            </a:prstGeom>
            <a:solidFill>
              <a:schemeClr val="hlink"/>
            </a:solidFill>
            <a:ln w="9525">
              <a:solidFill>
                <a:schemeClr val="tx1"/>
              </a:solidFill>
              <a:miter lim="800000"/>
              <a:headEnd/>
              <a:tailEnd/>
            </a:ln>
          </p:spPr>
          <p:txBody>
            <a:bodyPr lIns="0" tIns="0" rIns="0" bIns="0"/>
            <a:lstStyle>
              <a:lvl1pPr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1pPr>
              <a:lvl2pPr marL="742950" indent="-28575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2pPr>
              <a:lvl3pPr marL="11430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3pPr>
              <a:lvl4pPr marL="16002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4pPr>
              <a:lvl5pPr marL="20574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5pPr>
              <a:lvl6pPr marL="25146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6pPr>
              <a:lvl7pPr marL="29718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7pPr>
              <a:lvl8pPr marL="34290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8pPr>
              <a:lvl9pPr marL="38862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9pPr>
            </a:lstStyle>
            <a:p>
              <a:pPr eaLnBrk="1" hangingPunct="1"/>
              <a:endParaRPr lang="de-DE" altLang="de-DE" sz="1600">
                <a:solidFill>
                  <a:srgbClr val="000000"/>
                </a:solidFill>
                <a:latin typeface="Arial" panose="020B0604020202020204" pitchFamily="34" charset="0"/>
              </a:endParaRPr>
            </a:p>
          </p:txBody>
        </p:sp>
      </p:grpSp>
      <p:grpSp>
        <p:nvGrpSpPr>
          <p:cNvPr id="11270" name="McK Slide Elements"/>
          <p:cNvGrpSpPr>
            <a:grpSpLocks/>
          </p:cNvGrpSpPr>
          <p:nvPr/>
        </p:nvGrpSpPr>
        <p:grpSpPr bwMode="auto">
          <a:xfrm>
            <a:off x="122238" y="693738"/>
            <a:ext cx="8618537" cy="5576887"/>
            <a:chOff x="77" y="349"/>
            <a:chExt cx="5429" cy="3513"/>
          </a:xfrm>
        </p:grpSpPr>
        <p:sp>
          <p:nvSpPr>
            <p:cNvPr id="1032" name="McK Measure" hidden="1"/>
            <p:cNvSpPr txBox="1">
              <a:spLocks noChangeArrowheads="1"/>
            </p:cNvSpPr>
            <p:nvPr userDrawn="1"/>
          </p:nvSpPr>
          <p:spPr bwMode="auto">
            <a:xfrm>
              <a:off x="77" y="349"/>
              <a:ext cx="5429" cy="144"/>
            </a:xfrm>
            <a:prstGeom prst="rect">
              <a:avLst/>
            </a:prstGeom>
            <a:noFill/>
            <a:ln w="9525">
              <a:noFill/>
              <a:miter lim="800000"/>
              <a:headEnd/>
              <a:tailEnd/>
            </a:ln>
            <a:effectLst/>
          </p:spPr>
          <p:txBody>
            <a:bodyPr lIns="0" tIns="0" rIns="0" bIns="0">
              <a:spAutoFit/>
            </a:bodyPr>
            <a:lstStyle>
              <a:lvl1pPr defTabSz="895350" eaLnBrk="0" hangingPunct="0">
                <a:defRPr sz="2000">
                  <a:solidFill>
                    <a:schemeClr val="tx1"/>
                  </a:solidFill>
                  <a:latin typeface="Verdana" pitchFamily="34" charset="0"/>
                  <a:ea typeface="ＭＳ Ｐゴシック" pitchFamily="34" charset="-128"/>
                  <a:sym typeface="Wingdings" pitchFamily="2" charset="2"/>
                </a:defRPr>
              </a:lvl1pPr>
              <a:lvl2pPr marL="37858700" indent="-37401500" defTabSz="895350" eaLnBrk="0" hangingPunct="0">
                <a:defRPr sz="2000">
                  <a:solidFill>
                    <a:schemeClr val="tx1"/>
                  </a:solidFill>
                  <a:latin typeface="Verdana" pitchFamily="34" charset="0"/>
                  <a:ea typeface="ＭＳ Ｐゴシック" pitchFamily="34" charset="-128"/>
                  <a:sym typeface="Wingdings" pitchFamily="2" charset="2"/>
                </a:defRPr>
              </a:lvl2pPr>
              <a:lvl3pPr eaLnBrk="0" hangingPunct="0">
                <a:defRPr sz="2000">
                  <a:solidFill>
                    <a:schemeClr val="tx1"/>
                  </a:solidFill>
                  <a:latin typeface="Verdana" pitchFamily="34" charset="0"/>
                  <a:ea typeface="ＭＳ Ｐゴシック" pitchFamily="34" charset="-128"/>
                  <a:sym typeface="Wingdings" pitchFamily="2" charset="2"/>
                </a:defRPr>
              </a:lvl3pPr>
              <a:lvl4pPr eaLnBrk="0" hangingPunct="0">
                <a:defRPr sz="2000">
                  <a:solidFill>
                    <a:schemeClr val="tx1"/>
                  </a:solidFill>
                  <a:latin typeface="Verdana" pitchFamily="34" charset="0"/>
                  <a:ea typeface="ＭＳ Ｐゴシック" pitchFamily="34" charset="-128"/>
                  <a:sym typeface="Wingdings" pitchFamily="2" charset="2"/>
                </a:defRPr>
              </a:lvl4pPr>
              <a:lvl5pPr eaLnBrk="0" hangingPunct="0">
                <a:defRPr sz="2000">
                  <a:solidFill>
                    <a:schemeClr val="tx1"/>
                  </a:solidFill>
                  <a:latin typeface="Verdana" pitchFamily="34" charset="0"/>
                  <a:ea typeface="ＭＳ Ｐゴシック" pitchFamily="34" charset="-128"/>
                  <a:sym typeface="Wingdings" pitchFamily="2" charset="2"/>
                </a:defRPr>
              </a:lvl5pPr>
              <a:lvl6pPr marL="457200" eaLnBrk="0" fontAlgn="base" hangingPunct="0">
                <a:spcBef>
                  <a:spcPct val="0"/>
                </a:spcBef>
                <a:spcAft>
                  <a:spcPct val="0"/>
                </a:spcAft>
                <a:defRPr sz="2000">
                  <a:solidFill>
                    <a:schemeClr val="tx1"/>
                  </a:solidFill>
                  <a:latin typeface="Verdana" pitchFamily="34" charset="0"/>
                  <a:ea typeface="ＭＳ Ｐゴシック" pitchFamily="34" charset="-128"/>
                  <a:sym typeface="Wingdings" pitchFamily="2" charset="2"/>
                </a:defRPr>
              </a:lvl6pPr>
              <a:lvl7pPr marL="914400" eaLnBrk="0" fontAlgn="base" hangingPunct="0">
                <a:spcBef>
                  <a:spcPct val="0"/>
                </a:spcBef>
                <a:spcAft>
                  <a:spcPct val="0"/>
                </a:spcAft>
                <a:defRPr sz="2000">
                  <a:solidFill>
                    <a:schemeClr val="tx1"/>
                  </a:solidFill>
                  <a:latin typeface="Verdana" pitchFamily="34" charset="0"/>
                  <a:ea typeface="ＭＳ Ｐゴシック" pitchFamily="34" charset="-128"/>
                  <a:sym typeface="Wingdings" pitchFamily="2" charset="2"/>
                </a:defRPr>
              </a:lvl7pPr>
              <a:lvl8pPr marL="1371600" eaLnBrk="0" fontAlgn="base" hangingPunct="0">
                <a:spcBef>
                  <a:spcPct val="0"/>
                </a:spcBef>
                <a:spcAft>
                  <a:spcPct val="0"/>
                </a:spcAft>
                <a:defRPr sz="2000">
                  <a:solidFill>
                    <a:schemeClr val="tx1"/>
                  </a:solidFill>
                  <a:latin typeface="Verdana" pitchFamily="34" charset="0"/>
                  <a:ea typeface="ＭＳ Ｐゴシック" pitchFamily="34" charset="-128"/>
                  <a:sym typeface="Wingdings" pitchFamily="2" charset="2"/>
                </a:defRPr>
              </a:lvl8pPr>
              <a:lvl9pPr marL="1828800" eaLnBrk="0" fontAlgn="base" hangingPunct="0">
                <a:spcBef>
                  <a:spcPct val="0"/>
                </a:spcBef>
                <a:spcAft>
                  <a:spcPct val="0"/>
                </a:spcAft>
                <a:defRPr sz="2000">
                  <a:solidFill>
                    <a:schemeClr val="tx1"/>
                  </a:solidFill>
                  <a:latin typeface="Verdana" pitchFamily="34" charset="0"/>
                  <a:ea typeface="ＭＳ Ｐゴシック" pitchFamily="34" charset="-128"/>
                  <a:sym typeface="Wingdings" pitchFamily="2" charset="2"/>
                </a:defRPr>
              </a:lvl9pPr>
            </a:lstStyle>
            <a:p>
              <a:pPr eaLnBrk="1" hangingPunct="1">
                <a:defRPr/>
              </a:pPr>
              <a:r>
                <a:rPr lang="de-DE" sz="1500">
                  <a:solidFill>
                    <a:srgbClr val="000000"/>
                  </a:solidFill>
                  <a:latin typeface="Arial" charset="0"/>
                </a:rPr>
                <a:t>Unit of measure</a:t>
              </a:r>
            </a:p>
          </p:txBody>
        </p:sp>
        <p:sp>
          <p:nvSpPr>
            <p:cNvPr id="1083" name="McK Footnote" hidden="1"/>
            <p:cNvSpPr txBox="1">
              <a:spLocks noChangeArrowheads="1"/>
            </p:cNvSpPr>
            <p:nvPr userDrawn="1"/>
          </p:nvSpPr>
          <p:spPr bwMode="auto">
            <a:xfrm>
              <a:off x="79" y="3670"/>
              <a:ext cx="5145" cy="192"/>
            </a:xfrm>
            <a:prstGeom prst="rect">
              <a:avLst/>
            </a:prstGeom>
            <a:noFill/>
            <a:ln w="9525">
              <a:noFill/>
              <a:miter lim="800000"/>
              <a:headEnd/>
              <a:tailEnd/>
            </a:ln>
            <a:effectLst/>
          </p:spPr>
          <p:txBody>
            <a:bodyPr lIns="0" tIns="0" rIns="0" bIns="0" anchor="b">
              <a:spAutoFit/>
            </a:bodyPr>
            <a:lstStyle>
              <a:lvl1pPr marL="574675" indent="-574675" defTabSz="895350" eaLnBrk="0" hangingPunct="0">
                <a:tabLst>
                  <a:tab pos="476250" algn="r"/>
                  <a:tab pos="571500" algn="l"/>
                </a:tabLst>
                <a:defRPr sz="2000">
                  <a:solidFill>
                    <a:schemeClr val="tx1"/>
                  </a:solidFill>
                  <a:latin typeface="Verdana" pitchFamily="34" charset="0"/>
                  <a:ea typeface="ＭＳ Ｐゴシック" pitchFamily="34" charset="-128"/>
                  <a:sym typeface="Wingdings" pitchFamily="2" charset="2"/>
                </a:defRPr>
              </a:lvl1pPr>
              <a:lvl2pPr marL="37858700" indent="-37401500" defTabSz="895350" eaLnBrk="0" hangingPunct="0">
                <a:tabLst>
                  <a:tab pos="476250" algn="r"/>
                  <a:tab pos="571500" algn="l"/>
                </a:tabLst>
                <a:defRPr sz="2000">
                  <a:solidFill>
                    <a:schemeClr val="tx1"/>
                  </a:solidFill>
                  <a:latin typeface="Verdana" pitchFamily="34" charset="0"/>
                  <a:ea typeface="ＭＳ Ｐゴシック" pitchFamily="34" charset="-128"/>
                  <a:sym typeface="Wingdings" pitchFamily="2" charset="2"/>
                </a:defRPr>
              </a:lvl2pPr>
              <a:lvl3pPr eaLnBrk="0" hangingPunct="0">
                <a:tabLst>
                  <a:tab pos="476250" algn="r"/>
                  <a:tab pos="571500" algn="l"/>
                </a:tabLst>
                <a:defRPr sz="2000">
                  <a:solidFill>
                    <a:schemeClr val="tx1"/>
                  </a:solidFill>
                  <a:latin typeface="Verdana" pitchFamily="34" charset="0"/>
                  <a:ea typeface="ＭＳ Ｐゴシック" pitchFamily="34" charset="-128"/>
                  <a:sym typeface="Wingdings" pitchFamily="2" charset="2"/>
                </a:defRPr>
              </a:lvl3pPr>
              <a:lvl4pPr eaLnBrk="0" hangingPunct="0">
                <a:tabLst>
                  <a:tab pos="476250" algn="r"/>
                  <a:tab pos="571500" algn="l"/>
                </a:tabLst>
                <a:defRPr sz="2000">
                  <a:solidFill>
                    <a:schemeClr val="tx1"/>
                  </a:solidFill>
                  <a:latin typeface="Verdana" pitchFamily="34" charset="0"/>
                  <a:ea typeface="ＭＳ Ｐゴシック" pitchFamily="34" charset="-128"/>
                  <a:sym typeface="Wingdings" pitchFamily="2" charset="2"/>
                </a:defRPr>
              </a:lvl4pPr>
              <a:lvl5pPr eaLnBrk="0" hangingPunct="0">
                <a:tabLst>
                  <a:tab pos="476250" algn="r"/>
                  <a:tab pos="571500" algn="l"/>
                </a:tabLst>
                <a:defRPr sz="2000">
                  <a:solidFill>
                    <a:schemeClr val="tx1"/>
                  </a:solidFill>
                  <a:latin typeface="Verdana" pitchFamily="34" charset="0"/>
                  <a:ea typeface="ＭＳ Ｐゴシック" pitchFamily="34" charset="-128"/>
                  <a:sym typeface="Wingdings" pitchFamily="2" charset="2"/>
                </a:defRPr>
              </a:lvl5pPr>
              <a:lvl6pPr marL="457200" eaLnBrk="0" fontAlgn="base" hangingPunct="0">
                <a:spcBef>
                  <a:spcPct val="0"/>
                </a:spcBef>
                <a:spcAft>
                  <a:spcPct val="0"/>
                </a:spcAft>
                <a:tabLst>
                  <a:tab pos="476250" algn="r"/>
                  <a:tab pos="571500" algn="l"/>
                </a:tabLst>
                <a:defRPr sz="2000">
                  <a:solidFill>
                    <a:schemeClr val="tx1"/>
                  </a:solidFill>
                  <a:latin typeface="Verdana" pitchFamily="34" charset="0"/>
                  <a:ea typeface="ＭＳ Ｐゴシック" pitchFamily="34" charset="-128"/>
                  <a:sym typeface="Wingdings" pitchFamily="2" charset="2"/>
                </a:defRPr>
              </a:lvl6pPr>
              <a:lvl7pPr marL="914400" eaLnBrk="0" fontAlgn="base" hangingPunct="0">
                <a:spcBef>
                  <a:spcPct val="0"/>
                </a:spcBef>
                <a:spcAft>
                  <a:spcPct val="0"/>
                </a:spcAft>
                <a:tabLst>
                  <a:tab pos="476250" algn="r"/>
                  <a:tab pos="571500" algn="l"/>
                </a:tabLst>
                <a:defRPr sz="2000">
                  <a:solidFill>
                    <a:schemeClr val="tx1"/>
                  </a:solidFill>
                  <a:latin typeface="Verdana" pitchFamily="34" charset="0"/>
                  <a:ea typeface="ＭＳ Ｐゴシック" pitchFamily="34" charset="-128"/>
                  <a:sym typeface="Wingdings" pitchFamily="2" charset="2"/>
                </a:defRPr>
              </a:lvl7pPr>
              <a:lvl8pPr marL="1371600" eaLnBrk="0" fontAlgn="base" hangingPunct="0">
                <a:spcBef>
                  <a:spcPct val="0"/>
                </a:spcBef>
                <a:spcAft>
                  <a:spcPct val="0"/>
                </a:spcAft>
                <a:tabLst>
                  <a:tab pos="476250" algn="r"/>
                  <a:tab pos="571500" algn="l"/>
                </a:tabLst>
                <a:defRPr sz="2000">
                  <a:solidFill>
                    <a:schemeClr val="tx1"/>
                  </a:solidFill>
                  <a:latin typeface="Verdana" pitchFamily="34" charset="0"/>
                  <a:ea typeface="ＭＳ Ｐゴシック" pitchFamily="34" charset="-128"/>
                  <a:sym typeface="Wingdings" pitchFamily="2" charset="2"/>
                </a:defRPr>
              </a:lvl8pPr>
              <a:lvl9pPr marL="1828800" eaLnBrk="0" fontAlgn="base" hangingPunct="0">
                <a:spcBef>
                  <a:spcPct val="0"/>
                </a:spcBef>
                <a:spcAft>
                  <a:spcPct val="0"/>
                </a:spcAft>
                <a:tabLst>
                  <a:tab pos="476250" algn="r"/>
                  <a:tab pos="571500" algn="l"/>
                </a:tabLst>
                <a:defRPr sz="2000">
                  <a:solidFill>
                    <a:schemeClr val="tx1"/>
                  </a:solidFill>
                  <a:latin typeface="Verdana" pitchFamily="34" charset="0"/>
                  <a:ea typeface="ＭＳ Ｐゴシック" pitchFamily="34" charset="-128"/>
                  <a:sym typeface="Wingdings" pitchFamily="2" charset="2"/>
                </a:defRPr>
              </a:lvl9pPr>
            </a:lstStyle>
            <a:p>
              <a:pPr eaLnBrk="1" hangingPunct="1">
                <a:defRPr/>
              </a:pPr>
              <a:r>
                <a:rPr lang="de-DE" sz="1000">
                  <a:solidFill>
                    <a:srgbClr val="000000"/>
                  </a:solidFill>
                  <a:latin typeface="Arial" charset="0"/>
                </a:rPr>
                <a:t>	*	Footnote</a:t>
              </a:r>
            </a:p>
            <a:p>
              <a:pPr eaLnBrk="1" hangingPunct="1">
                <a:defRPr/>
              </a:pPr>
              <a:r>
                <a:rPr lang="de-DE" sz="1000">
                  <a:solidFill>
                    <a:srgbClr val="000000"/>
                  </a:solidFill>
                  <a:latin typeface="Arial" charset="0"/>
                </a:rPr>
                <a:t>	Quelle:	Team </a:t>
              </a:r>
            </a:p>
          </p:txBody>
        </p:sp>
      </p:grpSp>
      <p:sp>
        <p:nvSpPr>
          <p:cNvPr id="11271" name="Line 164"/>
          <p:cNvSpPr>
            <a:spLocks noChangeShapeType="1"/>
          </p:cNvSpPr>
          <p:nvPr/>
        </p:nvSpPr>
        <p:spPr bwMode="auto">
          <a:xfrm>
            <a:off x="1752600" y="863600"/>
            <a:ext cx="6870700" cy="0"/>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a:lstStyle/>
          <a:p>
            <a:pPr eaLnBrk="1" hangingPunct="1">
              <a:buClr>
                <a:srgbClr val="000000"/>
              </a:buClr>
              <a:buSzPct val="120000"/>
            </a:pPr>
            <a:endParaRPr lang="de-DE">
              <a:solidFill>
                <a:srgbClr val="000000"/>
              </a:solidFill>
              <a:latin typeface="Verdana" charset="0"/>
              <a:ea typeface="MS PGothic" charset="0"/>
              <a:sym typeface="Wingdings" charset="0"/>
            </a:endParaRPr>
          </a:p>
        </p:txBody>
      </p:sp>
      <p:sp>
        <p:nvSpPr>
          <p:cNvPr id="1189" name="Text Box 165"/>
          <p:cNvSpPr txBox="1">
            <a:spLocks noChangeArrowheads="1"/>
          </p:cNvSpPr>
          <p:nvPr/>
        </p:nvSpPr>
        <p:spPr bwMode="auto">
          <a:xfrm>
            <a:off x="1834964" y="6386605"/>
            <a:ext cx="7069324" cy="24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34" tIns="45619" rIns="91234" bIns="45619">
            <a:spAutoFit/>
          </a:bodyPr>
          <a:lstStyle>
            <a:lvl1pPr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1pPr>
            <a:lvl2pPr marL="742950" indent="-28575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2pPr>
            <a:lvl3pPr marL="11430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3pPr>
            <a:lvl4pPr marL="16002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4pPr>
            <a:lvl5pPr marL="20574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5pPr>
            <a:lvl6pPr marL="25146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6pPr>
            <a:lvl7pPr marL="29718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7pPr>
            <a:lvl8pPr marL="34290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8pPr>
            <a:lvl9pPr marL="38862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9pPr>
          </a:lstStyle>
          <a:p>
            <a:pPr eaLnBrk="1" hangingPunct="1"/>
            <a:r>
              <a:rPr lang="tr-TR" altLang="de-DE" sz="1000" dirty="0">
                <a:solidFill>
                  <a:srgbClr val="676767"/>
                </a:solidFill>
              </a:rPr>
              <a:t>Workshop MKT/MKT+: Francesca Bohn &amp; Dr. Ruth Veckenstedt                     Hamburg, 12.-13.10.2018</a:t>
            </a:r>
          </a:p>
        </p:txBody>
      </p:sp>
      <p:sp>
        <p:nvSpPr>
          <p:cNvPr id="11273" name="Line 166"/>
          <p:cNvSpPr>
            <a:spLocks noChangeShapeType="1"/>
          </p:cNvSpPr>
          <p:nvPr/>
        </p:nvSpPr>
        <p:spPr bwMode="auto">
          <a:xfrm>
            <a:off x="1744663" y="6384925"/>
            <a:ext cx="6870700"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a:lstStyle/>
          <a:p>
            <a:pPr eaLnBrk="1" hangingPunct="1">
              <a:buClr>
                <a:srgbClr val="000000"/>
              </a:buClr>
              <a:buSzPct val="120000"/>
            </a:pPr>
            <a:endParaRPr lang="de-DE">
              <a:solidFill>
                <a:srgbClr val="000000"/>
              </a:solidFill>
              <a:latin typeface="Verdana" charset="0"/>
              <a:ea typeface="MS PGothic" charset="0"/>
              <a:sym typeface="Wingdings" charset="0"/>
            </a:endParaRPr>
          </a:p>
        </p:txBody>
      </p:sp>
      <p:grpSp>
        <p:nvGrpSpPr>
          <p:cNvPr id="19" name="Gruppieren 18"/>
          <p:cNvGrpSpPr/>
          <p:nvPr userDrawn="1"/>
        </p:nvGrpSpPr>
        <p:grpSpPr>
          <a:xfrm>
            <a:off x="250378" y="48369"/>
            <a:ext cx="989981" cy="936525"/>
            <a:chOff x="250378" y="48369"/>
            <a:chExt cx="989981" cy="936525"/>
          </a:xfrm>
        </p:grpSpPr>
        <p:sp>
          <p:nvSpPr>
            <p:cNvPr id="20" name="Rechteck 19"/>
            <p:cNvSpPr/>
            <p:nvPr userDrawn="1"/>
          </p:nvSpPr>
          <p:spPr>
            <a:xfrm>
              <a:off x="250378" y="48369"/>
              <a:ext cx="989981" cy="936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buClr>
                  <a:srgbClr val="000000"/>
                </a:buClr>
                <a:buSzPct val="120000"/>
              </a:pPr>
              <a:endParaRPr lang="de-DE">
                <a:solidFill>
                  <a:srgbClr val="FFFFFF"/>
                </a:solidFill>
                <a:sym typeface="Wingdings" charset="0"/>
              </a:endParaRPr>
            </a:p>
          </p:txBody>
        </p:sp>
        <p:pic>
          <p:nvPicPr>
            <p:cNvPr id="21" name="Grafik 20"/>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376263" y="120377"/>
              <a:ext cx="744752" cy="792088"/>
            </a:xfrm>
            <a:prstGeom prst="rect">
              <a:avLst/>
            </a:prstGeom>
          </p:spPr>
        </p:pic>
      </p:grpSp>
    </p:spTree>
    <p:extLst>
      <p:ext uri="{BB962C8B-B14F-4D97-AF65-F5344CB8AC3E}">
        <p14:creationId xmlns:p14="http://schemas.microsoft.com/office/powerpoint/2010/main" val="899340135"/>
      </p:ext>
    </p:extLst>
  </p:cSld>
  <p:clrMap bg1="lt1" tx1="dk1" bg2="lt2" tx2="dk2" accent1="accent1" accent2="accent2" accent3="accent3" accent4="accent4" accent5="accent5" accent6="accent6" hlink="hlink" folHlink="folHlink"/>
  <p:sldLayoutIdLst>
    <p:sldLayoutId id="2147485597" r:id="rId1"/>
    <p:sldLayoutId id="2147485598" r:id="rId2"/>
    <p:sldLayoutId id="2147485599" r:id="rId3"/>
    <p:sldLayoutId id="2147485600" r:id="rId4"/>
    <p:sldLayoutId id="2147485601" r:id="rId5"/>
    <p:sldLayoutId id="2147485602" r:id="rId6"/>
    <p:sldLayoutId id="2147485603" r:id="rId7"/>
    <p:sldLayoutId id="2147485604" r:id="rId8"/>
    <p:sldLayoutId id="2147485605" r:id="rId9"/>
    <p:sldLayoutId id="2147485606" r:id="rId10"/>
    <p:sldLayoutId id="2147485607" r:id="rId11"/>
    <p:sldLayoutId id="2147485608" r:id="rId12"/>
    <p:sldLayoutId id="2147485609" r:id="rId13"/>
    <p:sldLayoutId id="2147485610" r:id="rId14"/>
  </p:sldLayoutIdLst>
  <p:hf hdr="0"/>
  <p:txStyles>
    <p:titleStyle>
      <a:lvl1pPr algn="l" defTabSz="895350" rtl="0" eaLnBrk="0" fontAlgn="base" hangingPunct="0">
        <a:spcBef>
          <a:spcPct val="0"/>
        </a:spcBef>
        <a:spcAft>
          <a:spcPct val="0"/>
        </a:spcAft>
        <a:defRPr sz="2200">
          <a:solidFill>
            <a:schemeClr val="tx1"/>
          </a:solidFill>
          <a:latin typeface="+mj-lt"/>
          <a:ea typeface="+mj-ea"/>
          <a:cs typeface="+mj-cs"/>
        </a:defRPr>
      </a:lvl1pPr>
      <a:lvl2pPr algn="l" defTabSz="895350" rtl="0" eaLnBrk="0" fontAlgn="base" hangingPunct="0">
        <a:spcBef>
          <a:spcPct val="0"/>
        </a:spcBef>
        <a:spcAft>
          <a:spcPct val="0"/>
        </a:spcAft>
        <a:defRPr sz="2200">
          <a:solidFill>
            <a:schemeClr val="tx1"/>
          </a:solidFill>
          <a:latin typeface="Verdana" pitchFamily="34" charset="0"/>
          <a:ea typeface="ＭＳ Ｐゴシック" pitchFamily="34" charset="-128"/>
        </a:defRPr>
      </a:lvl2pPr>
      <a:lvl3pPr algn="l" defTabSz="895350" rtl="0" eaLnBrk="0" fontAlgn="base" hangingPunct="0">
        <a:spcBef>
          <a:spcPct val="0"/>
        </a:spcBef>
        <a:spcAft>
          <a:spcPct val="0"/>
        </a:spcAft>
        <a:defRPr sz="2200">
          <a:solidFill>
            <a:schemeClr val="tx1"/>
          </a:solidFill>
          <a:latin typeface="Verdana" pitchFamily="34" charset="0"/>
          <a:ea typeface="ＭＳ Ｐゴシック" pitchFamily="34" charset="-128"/>
        </a:defRPr>
      </a:lvl3pPr>
      <a:lvl4pPr algn="l" defTabSz="895350" rtl="0" eaLnBrk="0" fontAlgn="base" hangingPunct="0">
        <a:spcBef>
          <a:spcPct val="0"/>
        </a:spcBef>
        <a:spcAft>
          <a:spcPct val="0"/>
        </a:spcAft>
        <a:defRPr sz="2200">
          <a:solidFill>
            <a:schemeClr val="tx1"/>
          </a:solidFill>
          <a:latin typeface="Verdana" pitchFamily="34" charset="0"/>
          <a:ea typeface="ＭＳ Ｐゴシック" pitchFamily="34" charset="-128"/>
        </a:defRPr>
      </a:lvl4pPr>
      <a:lvl5pPr algn="l" defTabSz="895350" rtl="0" eaLnBrk="0" fontAlgn="base" hangingPunct="0">
        <a:spcBef>
          <a:spcPct val="0"/>
        </a:spcBef>
        <a:spcAft>
          <a:spcPct val="0"/>
        </a:spcAft>
        <a:defRPr sz="2200">
          <a:solidFill>
            <a:schemeClr val="tx1"/>
          </a:solidFill>
          <a:latin typeface="Verdana" pitchFamily="34" charset="0"/>
          <a:ea typeface="ＭＳ Ｐゴシック" pitchFamily="34" charset="-128"/>
        </a:defRPr>
      </a:lvl5pPr>
      <a:lvl6pPr marL="457200" algn="l" defTabSz="895350" rtl="0" fontAlgn="base">
        <a:spcBef>
          <a:spcPct val="0"/>
        </a:spcBef>
        <a:spcAft>
          <a:spcPct val="0"/>
        </a:spcAft>
        <a:defRPr sz="2200">
          <a:solidFill>
            <a:schemeClr val="tx1"/>
          </a:solidFill>
          <a:latin typeface="Verdana" pitchFamily="34" charset="0"/>
          <a:ea typeface="ＭＳ Ｐゴシック" pitchFamily="34" charset="-128"/>
        </a:defRPr>
      </a:lvl6pPr>
      <a:lvl7pPr marL="914400" algn="l" defTabSz="895350" rtl="0" fontAlgn="base">
        <a:spcBef>
          <a:spcPct val="0"/>
        </a:spcBef>
        <a:spcAft>
          <a:spcPct val="0"/>
        </a:spcAft>
        <a:defRPr sz="2200">
          <a:solidFill>
            <a:schemeClr val="tx1"/>
          </a:solidFill>
          <a:latin typeface="Verdana" pitchFamily="34" charset="0"/>
          <a:ea typeface="ＭＳ Ｐゴシック" pitchFamily="34" charset="-128"/>
        </a:defRPr>
      </a:lvl7pPr>
      <a:lvl8pPr marL="1371600" algn="l" defTabSz="895350" rtl="0" fontAlgn="base">
        <a:spcBef>
          <a:spcPct val="0"/>
        </a:spcBef>
        <a:spcAft>
          <a:spcPct val="0"/>
        </a:spcAft>
        <a:defRPr sz="2200">
          <a:solidFill>
            <a:schemeClr val="tx1"/>
          </a:solidFill>
          <a:latin typeface="Verdana" pitchFamily="34" charset="0"/>
          <a:ea typeface="ＭＳ Ｐゴシック" pitchFamily="34" charset="-128"/>
        </a:defRPr>
      </a:lvl8pPr>
      <a:lvl9pPr marL="1828800" algn="l" defTabSz="895350" rtl="0" fontAlgn="base">
        <a:spcBef>
          <a:spcPct val="0"/>
        </a:spcBef>
        <a:spcAft>
          <a:spcPct val="0"/>
        </a:spcAft>
        <a:defRPr sz="2200">
          <a:solidFill>
            <a:schemeClr val="tx1"/>
          </a:solidFill>
          <a:latin typeface="Verdana" pitchFamily="34" charset="0"/>
          <a:ea typeface="ＭＳ Ｐゴシック" pitchFamily="34" charset="-128"/>
        </a:defRPr>
      </a:lvl9pPr>
    </p:titleStyle>
    <p:bodyStyle>
      <a:lvl1pPr marL="342900" indent="-342900" algn="l" defTabSz="895350" rtl="0" eaLnBrk="0" fontAlgn="base" hangingPunct="0">
        <a:spcBef>
          <a:spcPct val="0"/>
        </a:spcBef>
        <a:spcAft>
          <a:spcPct val="0"/>
        </a:spcAft>
        <a:buSzPct val="120000"/>
        <a:tabLst>
          <a:tab pos="533400" algn="l"/>
        </a:tabLst>
        <a:defRPr sz="2200">
          <a:solidFill>
            <a:schemeClr val="tx1"/>
          </a:solidFill>
          <a:latin typeface="+mn-lt"/>
          <a:ea typeface="+mn-ea"/>
          <a:cs typeface="+mn-cs"/>
        </a:defRPr>
      </a:lvl1pPr>
      <a:lvl2pPr marL="233363" indent="-231775" algn="l" defTabSz="895350" rtl="0" eaLnBrk="0" fontAlgn="base" hangingPunct="0">
        <a:spcBef>
          <a:spcPct val="0"/>
        </a:spcBef>
        <a:spcAft>
          <a:spcPct val="0"/>
        </a:spcAft>
        <a:buClr>
          <a:srgbClr val="E10820"/>
        </a:buClr>
        <a:buFont typeface="Wingdings" panose="05000000000000000000" pitchFamily="2" charset="2"/>
        <a:buChar char="§"/>
        <a:tabLst>
          <a:tab pos="533400" algn="l"/>
        </a:tabLst>
        <a:defRPr sz="2200">
          <a:solidFill>
            <a:schemeClr val="tx1"/>
          </a:solidFill>
          <a:latin typeface="+mn-lt"/>
          <a:ea typeface="+mn-ea"/>
        </a:defRPr>
      </a:lvl2pPr>
      <a:lvl3pPr marL="412750" indent="120650" algn="l" defTabSz="895350" rtl="0" eaLnBrk="0" fontAlgn="base" hangingPunct="0">
        <a:spcBef>
          <a:spcPct val="0"/>
        </a:spcBef>
        <a:spcAft>
          <a:spcPct val="0"/>
        </a:spcAft>
        <a:buChar char="-"/>
        <a:tabLst>
          <a:tab pos="533400" algn="l"/>
        </a:tabLst>
        <a:defRPr sz="2200">
          <a:solidFill>
            <a:schemeClr val="tx1"/>
          </a:solidFill>
          <a:latin typeface="+mn-lt"/>
          <a:ea typeface="+mn-ea"/>
        </a:defRPr>
      </a:lvl3pPr>
      <a:lvl4pPr marL="933450" indent="-220663" algn="l" defTabSz="895350" rtl="0" eaLnBrk="0" fontAlgn="base" hangingPunct="0">
        <a:spcBef>
          <a:spcPct val="0"/>
        </a:spcBef>
        <a:spcAft>
          <a:spcPct val="0"/>
        </a:spcAft>
        <a:buChar char="-"/>
        <a:tabLst>
          <a:tab pos="533400" algn="l"/>
        </a:tabLst>
        <a:defRPr sz="2200">
          <a:solidFill>
            <a:schemeClr val="tx1"/>
          </a:solidFill>
          <a:latin typeface="+mn-lt"/>
          <a:ea typeface="+mn-ea"/>
        </a:defRPr>
      </a:lvl4pPr>
      <a:lvl5pPr marL="1362075" indent="-249238" algn="l" defTabSz="895350" rtl="0" eaLnBrk="0" fontAlgn="base" hangingPunct="0">
        <a:spcBef>
          <a:spcPct val="0"/>
        </a:spcBef>
        <a:spcAft>
          <a:spcPct val="0"/>
        </a:spcAft>
        <a:buChar char="-"/>
        <a:tabLst>
          <a:tab pos="533400" algn="l"/>
        </a:tabLst>
        <a:defRPr sz="2200">
          <a:solidFill>
            <a:schemeClr val="tx1"/>
          </a:solidFill>
          <a:latin typeface="+mn-lt"/>
          <a:ea typeface="+mn-ea"/>
        </a:defRPr>
      </a:lvl5pPr>
      <a:lvl6pPr marL="1819275" indent="-249238" algn="l" defTabSz="895350" rtl="0" fontAlgn="base">
        <a:spcBef>
          <a:spcPct val="0"/>
        </a:spcBef>
        <a:spcAft>
          <a:spcPct val="0"/>
        </a:spcAft>
        <a:buChar char="-"/>
        <a:tabLst>
          <a:tab pos="533400" algn="l"/>
        </a:tabLst>
        <a:defRPr sz="2200">
          <a:solidFill>
            <a:schemeClr val="tx1"/>
          </a:solidFill>
          <a:latin typeface="+mn-lt"/>
          <a:ea typeface="+mn-ea"/>
        </a:defRPr>
      </a:lvl6pPr>
      <a:lvl7pPr marL="2276475" indent="-249238" algn="l" defTabSz="895350" rtl="0" fontAlgn="base">
        <a:spcBef>
          <a:spcPct val="0"/>
        </a:spcBef>
        <a:spcAft>
          <a:spcPct val="0"/>
        </a:spcAft>
        <a:buChar char="-"/>
        <a:tabLst>
          <a:tab pos="533400" algn="l"/>
        </a:tabLst>
        <a:defRPr sz="2200">
          <a:solidFill>
            <a:schemeClr val="tx1"/>
          </a:solidFill>
          <a:latin typeface="+mn-lt"/>
          <a:ea typeface="+mn-ea"/>
        </a:defRPr>
      </a:lvl7pPr>
      <a:lvl8pPr marL="2733675" indent="-249238" algn="l" defTabSz="895350" rtl="0" fontAlgn="base">
        <a:spcBef>
          <a:spcPct val="0"/>
        </a:spcBef>
        <a:spcAft>
          <a:spcPct val="0"/>
        </a:spcAft>
        <a:buChar char="-"/>
        <a:tabLst>
          <a:tab pos="533400" algn="l"/>
        </a:tabLst>
        <a:defRPr sz="2200">
          <a:solidFill>
            <a:schemeClr val="tx1"/>
          </a:solidFill>
          <a:latin typeface="+mn-lt"/>
          <a:ea typeface="+mn-ea"/>
        </a:defRPr>
      </a:lvl8pPr>
      <a:lvl9pPr marL="3190875" indent="-249238" algn="l" defTabSz="895350" rtl="0" fontAlgn="base">
        <a:spcBef>
          <a:spcPct val="0"/>
        </a:spcBef>
        <a:spcAft>
          <a:spcPct val="0"/>
        </a:spcAft>
        <a:buChar char="-"/>
        <a:tabLst>
          <a:tab pos="533400" algn="l"/>
        </a:tabLst>
        <a:defRPr sz="22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8961438"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0" y="327025"/>
            <a:ext cx="8961438"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450" tIns="44725" rIns="89450" bIns="44725" numCol="1" anchor="ctr" anchorCtr="0" compatLnSpc="1">
            <a:prstTxWarp prst="textNoShape">
              <a:avLst/>
            </a:prstTxWarp>
          </a:bodyPr>
          <a:lstStyle/>
          <a:p>
            <a:pPr lvl="0"/>
            <a:r>
              <a:rPr lang="en-US" altLang="de-DE"/>
              <a:t>Klicken Sie, um das Titelformat zu bearbeiten</a:t>
            </a:r>
          </a:p>
        </p:txBody>
      </p:sp>
      <p:sp>
        <p:nvSpPr>
          <p:cNvPr id="1028" name="Rectangle 4"/>
          <p:cNvSpPr>
            <a:spLocks noGrp="1" noChangeArrowheads="1"/>
          </p:cNvSpPr>
          <p:nvPr>
            <p:ph type="body" idx="1"/>
          </p:nvPr>
        </p:nvSpPr>
        <p:spPr bwMode="auto">
          <a:xfrm>
            <a:off x="0" y="1454150"/>
            <a:ext cx="8961438" cy="508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450" tIns="44725" rIns="89450" bIns="44725" numCol="1" anchor="t" anchorCtr="0" compatLnSpc="1">
            <a:prstTxWarp prst="textNoShape">
              <a:avLst/>
            </a:prstTxWarp>
          </a:bodyPr>
          <a:lstStyle/>
          <a:p>
            <a:pPr lvl="0"/>
            <a:r>
              <a:rPr lang="en-US" altLang="de-DE"/>
              <a:t>Klicken Sie, um die Formate des Vorlagentextes zu bearbeiten</a:t>
            </a:r>
          </a:p>
          <a:p>
            <a:pPr lvl="1"/>
            <a:r>
              <a:rPr lang="en-US" altLang="de-DE"/>
              <a:t>Zweite Ebene</a:t>
            </a:r>
          </a:p>
          <a:p>
            <a:pPr lvl="2"/>
            <a:r>
              <a:rPr lang="en-US" altLang="de-DE"/>
              <a:t>Dritte Ebene</a:t>
            </a:r>
          </a:p>
          <a:p>
            <a:pPr lvl="3"/>
            <a:r>
              <a:rPr lang="en-US" altLang="de-DE"/>
              <a:t>Vierte Ebene</a:t>
            </a:r>
          </a:p>
          <a:p>
            <a:pPr lvl="4"/>
            <a:r>
              <a:rPr lang="en-US" altLang="de-DE"/>
              <a:t>Fünfte Ebene</a:t>
            </a:r>
          </a:p>
        </p:txBody>
      </p:sp>
    </p:spTree>
  </p:cSld>
  <p:clrMap bg1="lt1" tx1="dk1" bg2="lt2" tx2="dk2" accent1="accent1" accent2="accent2" accent3="accent3" accent4="accent4" accent5="accent5" accent6="accent6" hlink="hlink" folHlink="folHlink"/>
  <p:sldLayoutIdLst>
    <p:sldLayoutId id="2147485578" r:id="rId1"/>
    <p:sldLayoutId id="2147485561" r:id="rId2"/>
    <p:sldLayoutId id="2147485494" r:id="rId3"/>
    <p:sldLayoutId id="2147485495" r:id="rId4"/>
    <p:sldLayoutId id="2147485496" r:id="rId5"/>
    <p:sldLayoutId id="2147485497" r:id="rId6"/>
    <p:sldLayoutId id="2147485498" r:id="rId7"/>
    <p:sldLayoutId id="2147485499" r:id="rId8"/>
    <p:sldLayoutId id="2147485500" r:id="rId9"/>
    <p:sldLayoutId id="2147485501" r:id="rId10"/>
    <p:sldLayoutId id="2147485502" r:id="rId11"/>
    <p:sldLayoutId id="2147485503" r:id="rId12"/>
    <p:sldLayoutId id="2147485504" r:id="rId13"/>
  </p:sldLayoutIdLst>
  <p:hf hdr="0"/>
  <p:txStyles>
    <p:titleStyle>
      <a:lvl1pPr algn="ctr" defTabSz="895350" rtl="0" eaLnBrk="0" fontAlgn="base" hangingPunct="0">
        <a:spcBef>
          <a:spcPct val="0"/>
        </a:spcBef>
        <a:spcAft>
          <a:spcPct val="0"/>
        </a:spcAft>
        <a:defRPr sz="3500">
          <a:solidFill>
            <a:schemeClr val="bg1"/>
          </a:solidFill>
          <a:latin typeface="+mj-lt"/>
          <a:ea typeface="MS PGothic" panose="020B0600070205080204" pitchFamily="34" charset="-128"/>
          <a:cs typeface="+mj-cs"/>
        </a:defRPr>
      </a:lvl1pPr>
      <a:lvl2pPr algn="ctr" defTabSz="895350" rtl="0" eaLnBrk="0" fontAlgn="base" hangingPunct="0">
        <a:spcBef>
          <a:spcPct val="0"/>
        </a:spcBef>
        <a:spcAft>
          <a:spcPct val="0"/>
        </a:spcAft>
        <a:defRPr sz="3500">
          <a:solidFill>
            <a:schemeClr val="bg1"/>
          </a:solidFill>
          <a:latin typeface="Verdana" pitchFamily="49" charset="0"/>
          <a:ea typeface="MS PGothic" panose="020B0600070205080204" pitchFamily="34" charset="-128"/>
          <a:cs typeface="Times New Roman" pitchFamily="49" charset="0"/>
        </a:defRPr>
      </a:lvl2pPr>
      <a:lvl3pPr algn="ctr" defTabSz="895350" rtl="0" eaLnBrk="0" fontAlgn="base" hangingPunct="0">
        <a:spcBef>
          <a:spcPct val="0"/>
        </a:spcBef>
        <a:spcAft>
          <a:spcPct val="0"/>
        </a:spcAft>
        <a:defRPr sz="3500">
          <a:solidFill>
            <a:schemeClr val="bg1"/>
          </a:solidFill>
          <a:latin typeface="Verdana" pitchFamily="49" charset="0"/>
          <a:ea typeface="MS PGothic" panose="020B0600070205080204" pitchFamily="34" charset="-128"/>
          <a:cs typeface="Times New Roman" pitchFamily="49" charset="0"/>
        </a:defRPr>
      </a:lvl3pPr>
      <a:lvl4pPr algn="ctr" defTabSz="895350" rtl="0" eaLnBrk="0" fontAlgn="base" hangingPunct="0">
        <a:spcBef>
          <a:spcPct val="0"/>
        </a:spcBef>
        <a:spcAft>
          <a:spcPct val="0"/>
        </a:spcAft>
        <a:defRPr sz="3500">
          <a:solidFill>
            <a:schemeClr val="bg1"/>
          </a:solidFill>
          <a:latin typeface="Verdana" pitchFamily="49" charset="0"/>
          <a:ea typeface="MS PGothic" panose="020B0600070205080204" pitchFamily="34" charset="-128"/>
          <a:cs typeface="Times New Roman" pitchFamily="49" charset="0"/>
        </a:defRPr>
      </a:lvl4pPr>
      <a:lvl5pPr algn="ctr" defTabSz="895350" rtl="0" eaLnBrk="0" fontAlgn="base" hangingPunct="0">
        <a:spcBef>
          <a:spcPct val="0"/>
        </a:spcBef>
        <a:spcAft>
          <a:spcPct val="0"/>
        </a:spcAft>
        <a:defRPr sz="3500">
          <a:solidFill>
            <a:schemeClr val="bg1"/>
          </a:solidFill>
          <a:latin typeface="Verdana" pitchFamily="49" charset="0"/>
          <a:ea typeface="MS PGothic" panose="020B0600070205080204" pitchFamily="34" charset="-128"/>
          <a:cs typeface="Times New Roman" pitchFamily="49" charset="0"/>
        </a:defRPr>
      </a:lvl5pPr>
      <a:lvl6pPr marL="457200" algn="ctr" defTabSz="895350" rtl="0" fontAlgn="base">
        <a:spcBef>
          <a:spcPct val="0"/>
        </a:spcBef>
        <a:spcAft>
          <a:spcPct val="0"/>
        </a:spcAft>
        <a:defRPr sz="3500">
          <a:solidFill>
            <a:schemeClr val="bg1"/>
          </a:solidFill>
          <a:latin typeface="Verdana" pitchFamily="49" charset="0"/>
          <a:ea typeface="Times New Roman" pitchFamily="49" charset="0"/>
          <a:cs typeface="Times New Roman" pitchFamily="49" charset="0"/>
        </a:defRPr>
      </a:lvl6pPr>
      <a:lvl7pPr marL="914400" algn="ctr" defTabSz="895350" rtl="0" fontAlgn="base">
        <a:spcBef>
          <a:spcPct val="0"/>
        </a:spcBef>
        <a:spcAft>
          <a:spcPct val="0"/>
        </a:spcAft>
        <a:defRPr sz="3500">
          <a:solidFill>
            <a:schemeClr val="bg1"/>
          </a:solidFill>
          <a:latin typeface="Verdana" pitchFamily="49" charset="0"/>
          <a:ea typeface="Times New Roman" pitchFamily="49" charset="0"/>
          <a:cs typeface="Times New Roman" pitchFamily="49" charset="0"/>
        </a:defRPr>
      </a:lvl7pPr>
      <a:lvl8pPr marL="1371600" algn="ctr" defTabSz="895350" rtl="0" fontAlgn="base">
        <a:spcBef>
          <a:spcPct val="0"/>
        </a:spcBef>
        <a:spcAft>
          <a:spcPct val="0"/>
        </a:spcAft>
        <a:defRPr sz="3500">
          <a:solidFill>
            <a:schemeClr val="bg1"/>
          </a:solidFill>
          <a:latin typeface="Verdana" pitchFamily="49" charset="0"/>
          <a:ea typeface="Times New Roman" pitchFamily="49" charset="0"/>
          <a:cs typeface="Times New Roman" pitchFamily="49" charset="0"/>
        </a:defRPr>
      </a:lvl8pPr>
      <a:lvl9pPr marL="1828800" algn="ctr" defTabSz="895350" rtl="0" fontAlgn="base">
        <a:spcBef>
          <a:spcPct val="0"/>
        </a:spcBef>
        <a:spcAft>
          <a:spcPct val="0"/>
        </a:spcAft>
        <a:defRPr sz="3500">
          <a:solidFill>
            <a:schemeClr val="bg1"/>
          </a:solidFill>
          <a:latin typeface="Verdana" pitchFamily="49" charset="0"/>
          <a:ea typeface="Times New Roman" pitchFamily="49" charset="0"/>
          <a:cs typeface="Times New Roman" pitchFamily="49" charset="0"/>
        </a:defRPr>
      </a:lvl9pPr>
    </p:titleStyle>
    <p:bodyStyle>
      <a:lvl1pPr marL="336550" indent="-336550" algn="l" defTabSz="895350" rtl="0" eaLnBrk="0" fontAlgn="base" hangingPunct="0">
        <a:spcBef>
          <a:spcPct val="20000"/>
        </a:spcBef>
        <a:spcAft>
          <a:spcPct val="0"/>
        </a:spcAft>
        <a:buClr>
          <a:srgbClr val="336699"/>
        </a:buClr>
        <a:buChar char="•"/>
        <a:defRPr sz="3100">
          <a:solidFill>
            <a:schemeClr val="tx1"/>
          </a:solidFill>
          <a:latin typeface="+mn-lt"/>
          <a:ea typeface="MS PGothic" panose="020B0600070205080204" pitchFamily="34" charset="-128"/>
          <a:cs typeface="+mn-cs"/>
        </a:defRPr>
      </a:lvl1pPr>
      <a:lvl2pPr marL="728663" indent="-280988" algn="l" defTabSz="895350" rtl="0" eaLnBrk="0" fontAlgn="base" hangingPunct="0">
        <a:spcBef>
          <a:spcPct val="20000"/>
        </a:spcBef>
        <a:spcAft>
          <a:spcPct val="0"/>
        </a:spcAft>
        <a:buClr>
          <a:srgbClr val="336699"/>
        </a:buClr>
        <a:buChar char="•"/>
        <a:defRPr sz="2700">
          <a:solidFill>
            <a:schemeClr val="tx1"/>
          </a:solidFill>
          <a:latin typeface="+mn-lt"/>
          <a:ea typeface="+mn-ea"/>
          <a:cs typeface="+mn-cs"/>
        </a:defRPr>
      </a:lvl2pPr>
      <a:lvl3pPr marL="1120775" indent="-225425" algn="l" defTabSz="895350" rtl="0" eaLnBrk="0" fontAlgn="base" hangingPunct="0">
        <a:spcBef>
          <a:spcPct val="20000"/>
        </a:spcBef>
        <a:spcAft>
          <a:spcPct val="0"/>
        </a:spcAft>
        <a:buClr>
          <a:srgbClr val="336699"/>
        </a:buClr>
        <a:buChar char="•"/>
        <a:defRPr sz="2400">
          <a:solidFill>
            <a:schemeClr val="tx1"/>
          </a:solidFill>
          <a:latin typeface="+mn-lt"/>
          <a:ea typeface="+mn-ea"/>
          <a:cs typeface="+mn-cs"/>
        </a:defRPr>
      </a:lvl3pPr>
      <a:lvl4pPr marL="1568450" indent="-223838" algn="l" defTabSz="895350" rtl="0" eaLnBrk="0" fontAlgn="base" hangingPunct="0">
        <a:spcBef>
          <a:spcPct val="20000"/>
        </a:spcBef>
        <a:spcAft>
          <a:spcPct val="0"/>
        </a:spcAft>
        <a:buClr>
          <a:srgbClr val="336699"/>
        </a:buClr>
        <a:buChar char="•"/>
        <a:defRPr sz="2000">
          <a:solidFill>
            <a:schemeClr val="tx1"/>
          </a:solidFill>
          <a:latin typeface="+mn-lt"/>
          <a:ea typeface="+mn-ea"/>
          <a:cs typeface="+mn-cs"/>
        </a:defRPr>
      </a:lvl4pPr>
      <a:lvl5pPr marL="2016125" indent="-223838" algn="l" defTabSz="895350" rtl="0" eaLnBrk="0" fontAlgn="base" hangingPunct="0">
        <a:spcBef>
          <a:spcPct val="20000"/>
        </a:spcBef>
        <a:spcAft>
          <a:spcPct val="0"/>
        </a:spcAft>
        <a:buClr>
          <a:srgbClr val="336699"/>
        </a:buClr>
        <a:buChar char="•"/>
        <a:defRPr sz="2000">
          <a:solidFill>
            <a:schemeClr val="tx1"/>
          </a:solidFill>
          <a:latin typeface="+mn-lt"/>
          <a:ea typeface="+mn-ea"/>
          <a:cs typeface="+mn-cs"/>
        </a:defRPr>
      </a:lvl5pPr>
      <a:lvl6pPr marL="2473325" indent="-223838" algn="l" defTabSz="895350" rtl="0" fontAlgn="base">
        <a:spcBef>
          <a:spcPct val="20000"/>
        </a:spcBef>
        <a:spcAft>
          <a:spcPct val="0"/>
        </a:spcAft>
        <a:buClr>
          <a:srgbClr val="336699"/>
        </a:buClr>
        <a:buChar char="•"/>
        <a:defRPr sz="2000">
          <a:solidFill>
            <a:schemeClr val="tx1"/>
          </a:solidFill>
          <a:latin typeface="+mn-lt"/>
          <a:ea typeface="+mn-ea"/>
          <a:cs typeface="+mn-cs"/>
        </a:defRPr>
      </a:lvl6pPr>
      <a:lvl7pPr marL="2930525" indent="-223838" algn="l" defTabSz="895350" rtl="0" fontAlgn="base">
        <a:spcBef>
          <a:spcPct val="20000"/>
        </a:spcBef>
        <a:spcAft>
          <a:spcPct val="0"/>
        </a:spcAft>
        <a:buClr>
          <a:srgbClr val="336699"/>
        </a:buClr>
        <a:buChar char="•"/>
        <a:defRPr sz="2000">
          <a:solidFill>
            <a:schemeClr val="tx1"/>
          </a:solidFill>
          <a:latin typeface="+mn-lt"/>
          <a:ea typeface="+mn-ea"/>
          <a:cs typeface="+mn-cs"/>
        </a:defRPr>
      </a:lvl7pPr>
      <a:lvl8pPr marL="3387725" indent="-223838" algn="l" defTabSz="895350" rtl="0" fontAlgn="base">
        <a:spcBef>
          <a:spcPct val="20000"/>
        </a:spcBef>
        <a:spcAft>
          <a:spcPct val="0"/>
        </a:spcAft>
        <a:buClr>
          <a:srgbClr val="336699"/>
        </a:buClr>
        <a:buChar char="•"/>
        <a:defRPr sz="2000">
          <a:solidFill>
            <a:schemeClr val="tx1"/>
          </a:solidFill>
          <a:latin typeface="+mn-lt"/>
          <a:ea typeface="+mn-ea"/>
          <a:cs typeface="+mn-cs"/>
        </a:defRPr>
      </a:lvl8pPr>
      <a:lvl9pPr marL="3844925" indent="-223838" algn="l" defTabSz="895350" rtl="0" fontAlgn="base">
        <a:spcBef>
          <a:spcPct val="20000"/>
        </a:spcBef>
        <a:spcAft>
          <a:spcPct val="0"/>
        </a:spcAft>
        <a:buClr>
          <a:srgbClr val="336699"/>
        </a:buClr>
        <a:buChar char="•"/>
        <a:defRPr sz="20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42" name="Rechteck 19"/>
          <p:cNvSpPr>
            <a:spLocks noChangeArrowheads="1"/>
          </p:cNvSpPr>
          <p:nvPr/>
        </p:nvSpPr>
        <p:spPr bwMode="white">
          <a:xfrm>
            <a:off x="0" y="6572109"/>
            <a:ext cx="8961438" cy="149366"/>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Verdana" pitchFamily="34" charset="0"/>
                <a:cs typeface="Times New Roman" pitchFamily="18" charset="0"/>
              </a:defRPr>
            </a:lvl1pPr>
            <a:lvl2pPr marL="742950" indent="-285750" eaLnBrk="0" hangingPunct="0">
              <a:defRPr>
                <a:solidFill>
                  <a:schemeClr val="tx1"/>
                </a:solidFill>
                <a:latin typeface="Verdana" pitchFamily="34" charset="0"/>
                <a:cs typeface="Times New Roman" pitchFamily="18" charset="0"/>
              </a:defRPr>
            </a:lvl2pPr>
            <a:lvl3pPr marL="1143000" indent="-228600" eaLnBrk="0" hangingPunct="0">
              <a:defRPr>
                <a:solidFill>
                  <a:schemeClr val="tx1"/>
                </a:solidFill>
                <a:latin typeface="Verdana" pitchFamily="34" charset="0"/>
                <a:cs typeface="Times New Roman" pitchFamily="18" charset="0"/>
              </a:defRPr>
            </a:lvl3pPr>
            <a:lvl4pPr marL="1600200" indent="-228600" eaLnBrk="0" hangingPunct="0">
              <a:defRPr>
                <a:solidFill>
                  <a:schemeClr val="tx1"/>
                </a:solidFill>
                <a:latin typeface="Verdana" pitchFamily="34" charset="0"/>
                <a:cs typeface="Times New Roman" pitchFamily="18" charset="0"/>
              </a:defRPr>
            </a:lvl4pPr>
            <a:lvl5pPr marL="2057400" indent="-228600" eaLnBrk="0" hangingPunct="0">
              <a:defRPr>
                <a:solidFill>
                  <a:schemeClr val="tx1"/>
                </a:solidFill>
                <a:latin typeface="Verdana" pitchFamily="34" charset="0"/>
                <a:cs typeface="Times New Roman" pitchFamily="18" charset="0"/>
              </a:defRPr>
            </a:lvl5pPr>
            <a:lvl6pPr marL="2514600" indent="-228600" eaLnBrk="0" fontAlgn="base" hangingPunct="0">
              <a:spcBef>
                <a:spcPct val="0"/>
              </a:spcBef>
              <a:spcAft>
                <a:spcPct val="0"/>
              </a:spcAft>
              <a:defRPr>
                <a:solidFill>
                  <a:schemeClr val="tx1"/>
                </a:solidFill>
                <a:latin typeface="Verdana" pitchFamily="34" charset="0"/>
                <a:cs typeface="Times New Roman" pitchFamily="18" charset="0"/>
              </a:defRPr>
            </a:lvl6pPr>
            <a:lvl7pPr marL="2971800" indent="-228600" eaLnBrk="0" fontAlgn="base" hangingPunct="0">
              <a:spcBef>
                <a:spcPct val="0"/>
              </a:spcBef>
              <a:spcAft>
                <a:spcPct val="0"/>
              </a:spcAft>
              <a:defRPr>
                <a:solidFill>
                  <a:schemeClr val="tx1"/>
                </a:solidFill>
                <a:latin typeface="Verdana" pitchFamily="34" charset="0"/>
                <a:cs typeface="Times New Roman" pitchFamily="18" charset="0"/>
              </a:defRPr>
            </a:lvl7pPr>
            <a:lvl8pPr marL="3429000" indent="-228600" eaLnBrk="0" fontAlgn="base" hangingPunct="0">
              <a:spcBef>
                <a:spcPct val="0"/>
              </a:spcBef>
              <a:spcAft>
                <a:spcPct val="0"/>
              </a:spcAft>
              <a:defRPr>
                <a:solidFill>
                  <a:schemeClr val="tx1"/>
                </a:solidFill>
                <a:latin typeface="Verdana" pitchFamily="34" charset="0"/>
                <a:cs typeface="Times New Roman" pitchFamily="18" charset="0"/>
              </a:defRPr>
            </a:lvl8pPr>
            <a:lvl9pPr marL="3886200" indent="-228600" eaLnBrk="0" fontAlgn="base" hangingPunct="0">
              <a:spcBef>
                <a:spcPct val="0"/>
              </a:spcBef>
              <a:spcAft>
                <a:spcPct val="0"/>
              </a:spcAft>
              <a:defRPr>
                <a:solidFill>
                  <a:schemeClr val="tx1"/>
                </a:solidFill>
                <a:latin typeface="Verdana" pitchFamily="34" charset="0"/>
                <a:cs typeface="Times New Roman" pitchFamily="18" charset="0"/>
              </a:defRPr>
            </a:lvl9pPr>
          </a:lstStyle>
          <a:p>
            <a:pPr eaLnBrk="1" hangingPunct="1">
              <a:defRPr/>
            </a:pPr>
            <a:endParaRPr lang="en-US" altLang="de-DE" sz="1960"/>
          </a:p>
        </p:txBody>
      </p:sp>
      <p:sp>
        <p:nvSpPr>
          <p:cNvPr id="10243" name="Rechteck 20"/>
          <p:cNvSpPr>
            <a:spLocks noChangeArrowheads="1"/>
          </p:cNvSpPr>
          <p:nvPr/>
        </p:nvSpPr>
        <p:spPr bwMode="white">
          <a:xfrm>
            <a:off x="8812081" y="3112"/>
            <a:ext cx="149357" cy="67214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Verdana" pitchFamily="34" charset="0"/>
                <a:cs typeface="Times New Roman" pitchFamily="18" charset="0"/>
              </a:defRPr>
            </a:lvl1pPr>
            <a:lvl2pPr marL="742950" indent="-285750" eaLnBrk="0" hangingPunct="0">
              <a:defRPr>
                <a:solidFill>
                  <a:schemeClr val="tx1"/>
                </a:solidFill>
                <a:latin typeface="Verdana" pitchFamily="34" charset="0"/>
                <a:cs typeface="Times New Roman" pitchFamily="18" charset="0"/>
              </a:defRPr>
            </a:lvl2pPr>
            <a:lvl3pPr marL="1143000" indent="-228600" eaLnBrk="0" hangingPunct="0">
              <a:defRPr>
                <a:solidFill>
                  <a:schemeClr val="tx1"/>
                </a:solidFill>
                <a:latin typeface="Verdana" pitchFamily="34" charset="0"/>
                <a:cs typeface="Times New Roman" pitchFamily="18" charset="0"/>
              </a:defRPr>
            </a:lvl3pPr>
            <a:lvl4pPr marL="1600200" indent="-228600" eaLnBrk="0" hangingPunct="0">
              <a:defRPr>
                <a:solidFill>
                  <a:schemeClr val="tx1"/>
                </a:solidFill>
                <a:latin typeface="Verdana" pitchFamily="34" charset="0"/>
                <a:cs typeface="Times New Roman" pitchFamily="18" charset="0"/>
              </a:defRPr>
            </a:lvl4pPr>
            <a:lvl5pPr marL="2057400" indent="-228600" eaLnBrk="0" hangingPunct="0">
              <a:defRPr>
                <a:solidFill>
                  <a:schemeClr val="tx1"/>
                </a:solidFill>
                <a:latin typeface="Verdana" pitchFamily="34" charset="0"/>
                <a:cs typeface="Times New Roman" pitchFamily="18" charset="0"/>
              </a:defRPr>
            </a:lvl5pPr>
            <a:lvl6pPr marL="2514600" indent="-228600" eaLnBrk="0" fontAlgn="base" hangingPunct="0">
              <a:spcBef>
                <a:spcPct val="0"/>
              </a:spcBef>
              <a:spcAft>
                <a:spcPct val="0"/>
              </a:spcAft>
              <a:defRPr>
                <a:solidFill>
                  <a:schemeClr val="tx1"/>
                </a:solidFill>
                <a:latin typeface="Verdana" pitchFamily="34" charset="0"/>
                <a:cs typeface="Times New Roman" pitchFamily="18" charset="0"/>
              </a:defRPr>
            </a:lvl6pPr>
            <a:lvl7pPr marL="2971800" indent="-228600" eaLnBrk="0" fontAlgn="base" hangingPunct="0">
              <a:spcBef>
                <a:spcPct val="0"/>
              </a:spcBef>
              <a:spcAft>
                <a:spcPct val="0"/>
              </a:spcAft>
              <a:defRPr>
                <a:solidFill>
                  <a:schemeClr val="tx1"/>
                </a:solidFill>
                <a:latin typeface="Verdana" pitchFamily="34" charset="0"/>
                <a:cs typeface="Times New Roman" pitchFamily="18" charset="0"/>
              </a:defRPr>
            </a:lvl7pPr>
            <a:lvl8pPr marL="3429000" indent="-228600" eaLnBrk="0" fontAlgn="base" hangingPunct="0">
              <a:spcBef>
                <a:spcPct val="0"/>
              </a:spcBef>
              <a:spcAft>
                <a:spcPct val="0"/>
              </a:spcAft>
              <a:defRPr>
                <a:solidFill>
                  <a:schemeClr val="tx1"/>
                </a:solidFill>
                <a:latin typeface="Verdana" pitchFamily="34" charset="0"/>
                <a:cs typeface="Times New Roman" pitchFamily="18" charset="0"/>
              </a:defRPr>
            </a:lvl8pPr>
            <a:lvl9pPr marL="3886200" indent="-228600" eaLnBrk="0" fontAlgn="base" hangingPunct="0">
              <a:spcBef>
                <a:spcPct val="0"/>
              </a:spcBef>
              <a:spcAft>
                <a:spcPct val="0"/>
              </a:spcAft>
              <a:defRPr>
                <a:solidFill>
                  <a:schemeClr val="tx1"/>
                </a:solidFill>
                <a:latin typeface="Verdana" pitchFamily="34" charset="0"/>
                <a:cs typeface="Times New Roman" pitchFamily="18" charset="0"/>
              </a:defRPr>
            </a:lvl9pPr>
          </a:lstStyle>
          <a:p>
            <a:pPr eaLnBrk="1" hangingPunct="1">
              <a:defRPr/>
            </a:pPr>
            <a:endParaRPr lang="en-US" altLang="de-DE" sz="1960"/>
          </a:p>
        </p:txBody>
      </p:sp>
      <p:sp>
        <p:nvSpPr>
          <p:cNvPr id="10244" name="Rechteck 21"/>
          <p:cNvSpPr>
            <a:spLocks noChangeArrowheads="1"/>
          </p:cNvSpPr>
          <p:nvPr/>
        </p:nvSpPr>
        <p:spPr bwMode="white">
          <a:xfrm>
            <a:off x="0" y="0"/>
            <a:ext cx="149357" cy="67214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Verdana" pitchFamily="34" charset="0"/>
                <a:cs typeface="Times New Roman" pitchFamily="18" charset="0"/>
              </a:defRPr>
            </a:lvl1pPr>
            <a:lvl2pPr marL="742950" indent="-285750" eaLnBrk="0" hangingPunct="0">
              <a:defRPr>
                <a:solidFill>
                  <a:schemeClr val="tx1"/>
                </a:solidFill>
                <a:latin typeface="Verdana" pitchFamily="34" charset="0"/>
                <a:cs typeface="Times New Roman" pitchFamily="18" charset="0"/>
              </a:defRPr>
            </a:lvl2pPr>
            <a:lvl3pPr marL="1143000" indent="-228600" eaLnBrk="0" hangingPunct="0">
              <a:defRPr>
                <a:solidFill>
                  <a:schemeClr val="tx1"/>
                </a:solidFill>
                <a:latin typeface="Verdana" pitchFamily="34" charset="0"/>
                <a:cs typeface="Times New Roman" pitchFamily="18" charset="0"/>
              </a:defRPr>
            </a:lvl3pPr>
            <a:lvl4pPr marL="1600200" indent="-228600" eaLnBrk="0" hangingPunct="0">
              <a:defRPr>
                <a:solidFill>
                  <a:schemeClr val="tx1"/>
                </a:solidFill>
                <a:latin typeface="Verdana" pitchFamily="34" charset="0"/>
                <a:cs typeface="Times New Roman" pitchFamily="18" charset="0"/>
              </a:defRPr>
            </a:lvl4pPr>
            <a:lvl5pPr marL="2057400" indent="-228600" eaLnBrk="0" hangingPunct="0">
              <a:defRPr>
                <a:solidFill>
                  <a:schemeClr val="tx1"/>
                </a:solidFill>
                <a:latin typeface="Verdana" pitchFamily="34" charset="0"/>
                <a:cs typeface="Times New Roman" pitchFamily="18" charset="0"/>
              </a:defRPr>
            </a:lvl5pPr>
            <a:lvl6pPr marL="2514600" indent="-228600" eaLnBrk="0" fontAlgn="base" hangingPunct="0">
              <a:spcBef>
                <a:spcPct val="0"/>
              </a:spcBef>
              <a:spcAft>
                <a:spcPct val="0"/>
              </a:spcAft>
              <a:defRPr>
                <a:solidFill>
                  <a:schemeClr val="tx1"/>
                </a:solidFill>
                <a:latin typeface="Verdana" pitchFamily="34" charset="0"/>
                <a:cs typeface="Times New Roman" pitchFamily="18" charset="0"/>
              </a:defRPr>
            </a:lvl6pPr>
            <a:lvl7pPr marL="2971800" indent="-228600" eaLnBrk="0" fontAlgn="base" hangingPunct="0">
              <a:spcBef>
                <a:spcPct val="0"/>
              </a:spcBef>
              <a:spcAft>
                <a:spcPct val="0"/>
              </a:spcAft>
              <a:defRPr>
                <a:solidFill>
                  <a:schemeClr val="tx1"/>
                </a:solidFill>
                <a:latin typeface="Verdana" pitchFamily="34" charset="0"/>
                <a:cs typeface="Times New Roman" pitchFamily="18" charset="0"/>
              </a:defRPr>
            </a:lvl7pPr>
            <a:lvl8pPr marL="3429000" indent="-228600" eaLnBrk="0" fontAlgn="base" hangingPunct="0">
              <a:spcBef>
                <a:spcPct val="0"/>
              </a:spcBef>
              <a:spcAft>
                <a:spcPct val="0"/>
              </a:spcAft>
              <a:defRPr>
                <a:solidFill>
                  <a:schemeClr val="tx1"/>
                </a:solidFill>
                <a:latin typeface="Verdana" pitchFamily="34" charset="0"/>
                <a:cs typeface="Times New Roman" pitchFamily="18" charset="0"/>
              </a:defRPr>
            </a:lvl8pPr>
            <a:lvl9pPr marL="3886200" indent="-228600" eaLnBrk="0" fontAlgn="base" hangingPunct="0">
              <a:spcBef>
                <a:spcPct val="0"/>
              </a:spcBef>
              <a:spcAft>
                <a:spcPct val="0"/>
              </a:spcAft>
              <a:defRPr>
                <a:solidFill>
                  <a:schemeClr val="tx1"/>
                </a:solidFill>
                <a:latin typeface="Verdana" pitchFamily="34" charset="0"/>
                <a:cs typeface="Times New Roman" pitchFamily="18" charset="0"/>
              </a:defRPr>
            </a:lvl9pPr>
          </a:lstStyle>
          <a:p>
            <a:pPr eaLnBrk="1" hangingPunct="1">
              <a:defRPr/>
            </a:pPr>
            <a:endParaRPr lang="en-US" altLang="de-DE" sz="1960"/>
          </a:p>
        </p:txBody>
      </p:sp>
      <p:sp>
        <p:nvSpPr>
          <p:cNvPr id="10245" name="Rechteck 23"/>
          <p:cNvSpPr>
            <a:spLocks noChangeArrowheads="1"/>
          </p:cNvSpPr>
          <p:nvPr/>
        </p:nvSpPr>
        <p:spPr bwMode="white">
          <a:xfrm>
            <a:off x="0" y="0"/>
            <a:ext cx="8961438" cy="2464541"/>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Verdana" pitchFamily="34" charset="0"/>
                <a:cs typeface="Times New Roman" pitchFamily="18" charset="0"/>
              </a:defRPr>
            </a:lvl1pPr>
            <a:lvl2pPr marL="742950" indent="-285750" eaLnBrk="0" hangingPunct="0">
              <a:defRPr>
                <a:solidFill>
                  <a:schemeClr val="tx1"/>
                </a:solidFill>
                <a:latin typeface="Verdana" pitchFamily="34" charset="0"/>
                <a:cs typeface="Times New Roman" pitchFamily="18" charset="0"/>
              </a:defRPr>
            </a:lvl2pPr>
            <a:lvl3pPr marL="1143000" indent="-228600" eaLnBrk="0" hangingPunct="0">
              <a:defRPr>
                <a:solidFill>
                  <a:schemeClr val="tx1"/>
                </a:solidFill>
                <a:latin typeface="Verdana" pitchFamily="34" charset="0"/>
                <a:cs typeface="Times New Roman" pitchFamily="18" charset="0"/>
              </a:defRPr>
            </a:lvl3pPr>
            <a:lvl4pPr marL="1600200" indent="-228600" eaLnBrk="0" hangingPunct="0">
              <a:defRPr>
                <a:solidFill>
                  <a:schemeClr val="tx1"/>
                </a:solidFill>
                <a:latin typeface="Verdana" pitchFamily="34" charset="0"/>
                <a:cs typeface="Times New Roman" pitchFamily="18" charset="0"/>
              </a:defRPr>
            </a:lvl4pPr>
            <a:lvl5pPr marL="2057400" indent="-228600" eaLnBrk="0" hangingPunct="0">
              <a:defRPr>
                <a:solidFill>
                  <a:schemeClr val="tx1"/>
                </a:solidFill>
                <a:latin typeface="Verdana" pitchFamily="34" charset="0"/>
                <a:cs typeface="Times New Roman" pitchFamily="18" charset="0"/>
              </a:defRPr>
            </a:lvl5pPr>
            <a:lvl6pPr marL="2514600" indent="-228600" eaLnBrk="0" fontAlgn="base" hangingPunct="0">
              <a:spcBef>
                <a:spcPct val="0"/>
              </a:spcBef>
              <a:spcAft>
                <a:spcPct val="0"/>
              </a:spcAft>
              <a:defRPr>
                <a:solidFill>
                  <a:schemeClr val="tx1"/>
                </a:solidFill>
                <a:latin typeface="Verdana" pitchFamily="34" charset="0"/>
                <a:cs typeface="Times New Roman" pitchFamily="18" charset="0"/>
              </a:defRPr>
            </a:lvl6pPr>
            <a:lvl7pPr marL="2971800" indent="-228600" eaLnBrk="0" fontAlgn="base" hangingPunct="0">
              <a:spcBef>
                <a:spcPct val="0"/>
              </a:spcBef>
              <a:spcAft>
                <a:spcPct val="0"/>
              </a:spcAft>
              <a:defRPr>
                <a:solidFill>
                  <a:schemeClr val="tx1"/>
                </a:solidFill>
                <a:latin typeface="Verdana" pitchFamily="34" charset="0"/>
                <a:cs typeface="Times New Roman" pitchFamily="18" charset="0"/>
              </a:defRPr>
            </a:lvl7pPr>
            <a:lvl8pPr marL="3429000" indent="-228600" eaLnBrk="0" fontAlgn="base" hangingPunct="0">
              <a:spcBef>
                <a:spcPct val="0"/>
              </a:spcBef>
              <a:spcAft>
                <a:spcPct val="0"/>
              </a:spcAft>
              <a:defRPr>
                <a:solidFill>
                  <a:schemeClr val="tx1"/>
                </a:solidFill>
                <a:latin typeface="Verdana" pitchFamily="34" charset="0"/>
                <a:cs typeface="Times New Roman" pitchFamily="18" charset="0"/>
              </a:defRPr>
            </a:lvl8pPr>
            <a:lvl9pPr marL="3886200" indent="-228600" eaLnBrk="0" fontAlgn="base" hangingPunct="0">
              <a:spcBef>
                <a:spcPct val="0"/>
              </a:spcBef>
              <a:spcAft>
                <a:spcPct val="0"/>
              </a:spcAft>
              <a:defRPr>
                <a:solidFill>
                  <a:schemeClr val="tx1"/>
                </a:solidFill>
                <a:latin typeface="Verdana" pitchFamily="34" charset="0"/>
                <a:cs typeface="Times New Roman" pitchFamily="18" charset="0"/>
              </a:defRPr>
            </a:lvl9pPr>
          </a:lstStyle>
          <a:p>
            <a:pPr eaLnBrk="1" hangingPunct="1">
              <a:defRPr/>
            </a:pPr>
            <a:endParaRPr lang="en-US" altLang="de-DE" sz="1960"/>
          </a:p>
        </p:txBody>
      </p:sp>
      <p:sp>
        <p:nvSpPr>
          <p:cNvPr id="25" name="Rechteck 24"/>
          <p:cNvSpPr>
            <a:spLocks noChangeArrowheads="1"/>
          </p:cNvSpPr>
          <p:nvPr/>
        </p:nvSpPr>
        <p:spPr bwMode="auto">
          <a:xfrm>
            <a:off x="143134" y="6264042"/>
            <a:ext cx="8656500" cy="3034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960">
              <a:latin typeface="+mn-lt"/>
              <a:cs typeface="+mn-cs"/>
            </a:endParaRPr>
          </a:p>
        </p:txBody>
      </p:sp>
      <p:sp>
        <p:nvSpPr>
          <p:cNvPr id="26" name="Gerade Verbindung 25"/>
          <p:cNvSpPr>
            <a:spLocks noChangeShapeType="1"/>
          </p:cNvSpPr>
          <p:nvPr/>
        </p:nvSpPr>
        <p:spPr bwMode="auto">
          <a:xfrm>
            <a:off x="152469" y="2371187"/>
            <a:ext cx="865650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sz="1960">
              <a:latin typeface="+mn-lt"/>
              <a:cs typeface="+mn-cs"/>
            </a:endParaRPr>
          </a:p>
        </p:txBody>
      </p:sp>
      <p:sp>
        <p:nvSpPr>
          <p:cNvPr id="27" name="Rechteck 26"/>
          <p:cNvSpPr>
            <a:spLocks noChangeArrowheads="1"/>
          </p:cNvSpPr>
          <p:nvPr/>
        </p:nvSpPr>
        <p:spPr bwMode="auto">
          <a:xfrm>
            <a:off x="149357" y="149366"/>
            <a:ext cx="8656500" cy="6416519"/>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960" dirty="0">
              <a:latin typeface="+mn-lt"/>
              <a:cs typeface="+mn-cs"/>
            </a:endParaRPr>
          </a:p>
        </p:txBody>
      </p:sp>
      <p:sp>
        <p:nvSpPr>
          <p:cNvPr id="28" name="Ellipse 27"/>
          <p:cNvSpPr/>
          <p:nvPr/>
        </p:nvSpPr>
        <p:spPr>
          <a:xfrm>
            <a:off x="4182005" y="2072455"/>
            <a:ext cx="597429" cy="597464"/>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960"/>
          </a:p>
        </p:txBody>
      </p:sp>
      <p:sp>
        <p:nvSpPr>
          <p:cNvPr id="29" name="Ellipse 28"/>
          <p:cNvSpPr/>
          <p:nvPr/>
        </p:nvSpPr>
        <p:spPr>
          <a:xfrm>
            <a:off x="4275353" y="2165809"/>
            <a:ext cx="410733" cy="412313"/>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960"/>
          </a:p>
        </p:txBody>
      </p:sp>
      <p:sp>
        <p:nvSpPr>
          <p:cNvPr id="10251" name="Titelplatzhalter 21"/>
          <p:cNvSpPr>
            <a:spLocks noGrp="1"/>
          </p:cNvSpPr>
          <p:nvPr>
            <p:ph type="title"/>
          </p:nvPr>
        </p:nvSpPr>
        <p:spPr bwMode="auto">
          <a:xfrm>
            <a:off x="387396" y="1314734"/>
            <a:ext cx="8364009" cy="74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de-DE" altLang="de-DE"/>
              <a:t>Titelmasterformat durch Klicken bearbeiten</a:t>
            </a:r>
            <a:endParaRPr lang="en-US" altLang="de-DE"/>
          </a:p>
        </p:txBody>
      </p:sp>
      <p:sp>
        <p:nvSpPr>
          <p:cNvPr id="10252" name="Textplatzhalter 12"/>
          <p:cNvSpPr>
            <a:spLocks noGrp="1"/>
          </p:cNvSpPr>
          <p:nvPr>
            <p:ph type="body" idx="1"/>
          </p:nvPr>
        </p:nvSpPr>
        <p:spPr bwMode="auto">
          <a:xfrm>
            <a:off x="301826" y="2654360"/>
            <a:ext cx="8364009" cy="4507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en-US" altLang="de-DE"/>
          </a:p>
        </p:txBody>
      </p:sp>
      <p:sp>
        <p:nvSpPr>
          <p:cNvPr id="30" name="Datumsplatzhalter 27"/>
          <p:cNvSpPr>
            <a:spLocks noGrp="1"/>
          </p:cNvSpPr>
          <p:nvPr>
            <p:ph type="dt" sz="half" idx="2"/>
          </p:nvPr>
        </p:nvSpPr>
        <p:spPr>
          <a:xfrm>
            <a:off x="5675578" y="6278045"/>
            <a:ext cx="2984034" cy="357856"/>
          </a:xfrm>
          <a:prstGeom prst="rect">
            <a:avLst/>
          </a:prstGeom>
        </p:spPr>
        <p:txBody>
          <a:bodyPr vert="horz"/>
          <a:lstStyle>
            <a:lvl1pPr algn="r" fontAlgn="auto">
              <a:spcBef>
                <a:spcPts val="0"/>
              </a:spcBef>
              <a:spcAft>
                <a:spcPts val="0"/>
              </a:spcAft>
              <a:defRPr sz="1372">
                <a:solidFill>
                  <a:srgbClr val="FFFFFF"/>
                </a:solidFill>
                <a:latin typeface="+mn-lt"/>
                <a:cs typeface="+mn-cs"/>
              </a:defRPr>
            </a:lvl1pPr>
          </a:lstStyle>
          <a:p>
            <a:pPr>
              <a:defRPr/>
            </a:pPr>
            <a:r>
              <a:rPr lang="de-DE"/>
              <a:t>Francesca Bohn</a:t>
            </a:r>
            <a:endParaRPr lang="en-US"/>
          </a:p>
        </p:txBody>
      </p:sp>
      <p:sp>
        <p:nvSpPr>
          <p:cNvPr id="31" name="Fußzeilenplatzhalter 16"/>
          <p:cNvSpPr>
            <a:spLocks noGrp="1"/>
          </p:cNvSpPr>
          <p:nvPr>
            <p:ph type="ftr" sz="quarter" idx="3"/>
          </p:nvPr>
        </p:nvSpPr>
        <p:spPr>
          <a:xfrm>
            <a:off x="298714" y="6282712"/>
            <a:ext cx="3509897" cy="359413"/>
          </a:xfrm>
          <a:prstGeom prst="rect">
            <a:avLst/>
          </a:prstGeom>
        </p:spPr>
        <p:txBody>
          <a:bodyPr vert="horz"/>
          <a:lstStyle>
            <a:lvl1pPr fontAlgn="auto">
              <a:spcBef>
                <a:spcPts val="0"/>
              </a:spcBef>
              <a:spcAft>
                <a:spcPts val="0"/>
              </a:spcAft>
              <a:defRPr sz="1176">
                <a:solidFill>
                  <a:srgbClr val="FFFFFF"/>
                </a:solidFill>
                <a:latin typeface="+mn-lt"/>
                <a:cs typeface="+mn-cs"/>
              </a:defRPr>
            </a:lvl1pPr>
          </a:lstStyle>
          <a:p>
            <a:pPr>
              <a:defRPr/>
            </a:pPr>
            <a:r>
              <a:rPr lang="en-US"/>
              <a:t>Metacognitive Therapy (MCT+)</a:t>
            </a:r>
          </a:p>
        </p:txBody>
      </p:sp>
      <p:sp>
        <p:nvSpPr>
          <p:cNvPr id="32" name="Foliennummernplatzhalter 28"/>
          <p:cNvSpPr>
            <a:spLocks noGrp="1"/>
          </p:cNvSpPr>
          <p:nvPr>
            <p:ph type="sldNum" sz="quarter" idx="4"/>
          </p:nvPr>
        </p:nvSpPr>
        <p:spPr>
          <a:xfrm>
            <a:off x="4256683" y="2154918"/>
            <a:ext cx="448072" cy="432539"/>
          </a:xfrm>
          <a:prstGeom prst="rect">
            <a:avLst/>
          </a:prstGeom>
        </p:spPr>
        <p:txBody>
          <a:bodyPr vert="horz" lIns="45720" rIns="45720" anchor="ctr">
            <a:normAutofit/>
          </a:bodyPr>
          <a:lstStyle>
            <a:lvl1pPr algn="ctr" fontAlgn="auto">
              <a:spcBef>
                <a:spcPts val="0"/>
              </a:spcBef>
              <a:spcAft>
                <a:spcPts val="0"/>
              </a:spcAft>
              <a:defRPr sz="1568">
                <a:solidFill>
                  <a:schemeClr val="accent3">
                    <a:shade val="75000"/>
                  </a:schemeClr>
                </a:solidFill>
                <a:latin typeface="+mn-lt"/>
                <a:cs typeface="+mn-cs"/>
              </a:defRPr>
            </a:lvl1pPr>
          </a:lstStyle>
          <a:p>
            <a:pPr>
              <a:defRPr/>
            </a:pPr>
            <a:fld id="{7DC882CA-AA83-4B5A-A0C8-6275ABBCAEFF}" type="slidenum">
              <a:rPr lang="en-US"/>
              <a:pPr>
                <a:defRPr/>
              </a:pPr>
              <a:t>‹#›</a:t>
            </a:fld>
            <a:endParaRPr lang="en-US"/>
          </a:p>
        </p:txBody>
      </p:sp>
    </p:spTree>
    <p:extLst>
      <p:ext uri="{BB962C8B-B14F-4D97-AF65-F5344CB8AC3E}">
        <p14:creationId xmlns:p14="http://schemas.microsoft.com/office/powerpoint/2010/main" val="232634138"/>
      </p:ext>
    </p:extLst>
  </p:cSld>
  <p:clrMap bg1="lt1" tx1="dk1" bg2="lt2" tx2="dk2" accent1="accent1" accent2="accent2" accent3="accent3" accent4="accent4" accent5="accent5" accent6="accent6" hlink="hlink" folHlink="folHlink"/>
  <p:sldLayoutIdLst>
    <p:sldLayoutId id="2147485612" r:id="rId1"/>
    <p:sldLayoutId id="2147485613" r:id="rId2"/>
    <p:sldLayoutId id="2147485614" r:id="rId3"/>
    <p:sldLayoutId id="2147485615" r:id="rId4"/>
    <p:sldLayoutId id="2147485616" r:id="rId5"/>
    <p:sldLayoutId id="2147485617" r:id="rId6"/>
    <p:sldLayoutId id="2147485618" r:id="rId7"/>
    <p:sldLayoutId id="2147485619" r:id="rId8"/>
    <p:sldLayoutId id="2147485620" r:id="rId9"/>
    <p:sldLayoutId id="2147485621" r:id="rId10"/>
    <p:sldLayoutId id="2147485622" r:id="rId11"/>
  </p:sldLayoutIdLst>
  <p:hf hdr="0"/>
  <p:txStyles>
    <p:titleStyle>
      <a:lvl1pPr algn="ctr" rtl="0" eaLnBrk="0" fontAlgn="base" hangingPunct="0">
        <a:spcBef>
          <a:spcPct val="0"/>
        </a:spcBef>
        <a:spcAft>
          <a:spcPct val="0"/>
        </a:spcAft>
        <a:defRPr sz="1960">
          <a:solidFill>
            <a:srgbClr val="D16349"/>
          </a:solidFill>
          <a:latin typeface="+mj-lt"/>
          <a:ea typeface="+mj-ea"/>
          <a:cs typeface="+mj-cs"/>
        </a:defRPr>
      </a:lvl1pPr>
      <a:lvl2pPr algn="ctr" rtl="0" eaLnBrk="0" fontAlgn="base" hangingPunct="0">
        <a:spcBef>
          <a:spcPct val="0"/>
        </a:spcBef>
        <a:spcAft>
          <a:spcPct val="0"/>
        </a:spcAft>
        <a:defRPr sz="1960">
          <a:solidFill>
            <a:srgbClr val="D16349"/>
          </a:solidFill>
          <a:latin typeface="Verdana" pitchFamily="34" charset="0"/>
        </a:defRPr>
      </a:lvl2pPr>
      <a:lvl3pPr algn="ctr" rtl="0" eaLnBrk="0" fontAlgn="base" hangingPunct="0">
        <a:spcBef>
          <a:spcPct val="0"/>
        </a:spcBef>
        <a:spcAft>
          <a:spcPct val="0"/>
        </a:spcAft>
        <a:defRPr sz="1960">
          <a:solidFill>
            <a:srgbClr val="D16349"/>
          </a:solidFill>
          <a:latin typeface="Verdana" pitchFamily="34" charset="0"/>
        </a:defRPr>
      </a:lvl3pPr>
      <a:lvl4pPr algn="ctr" rtl="0" eaLnBrk="0" fontAlgn="base" hangingPunct="0">
        <a:spcBef>
          <a:spcPct val="0"/>
        </a:spcBef>
        <a:spcAft>
          <a:spcPct val="0"/>
        </a:spcAft>
        <a:defRPr sz="1960">
          <a:solidFill>
            <a:srgbClr val="D16349"/>
          </a:solidFill>
          <a:latin typeface="Verdana" pitchFamily="34" charset="0"/>
        </a:defRPr>
      </a:lvl4pPr>
      <a:lvl5pPr algn="ctr" rtl="0" eaLnBrk="0" fontAlgn="base" hangingPunct="0">
        <a:spcBef>
          <a:spcPct val="0"/>
        </a:spcBef>
        <a:spcAft>
          <a:spcPct val="0"/>
        </a:spcAft>
        <a:defRPr sz="1960">
          <a:solidFill>
            <a:srgbClr val="D16349"/>
          </a:solidFill>
          <a:latin typeface="Verdana" pitchFamily="34" charset="0"/>
        </a:defRPr>
      </a:lvl5pPr>
      <a:lvl6pPr marL="448056" algn="ctr" rtl="0" fontAlgn="base">
        <a:spcBef>
          <a:spcPct val="0"/>
        </a:spcBef>
        <a:spcAft>
          <a:spcPct val="0"/>
        </a:spcAft>
        <a:defRPr sz="1960">
          <a:solidFill>
            <a:srgbClr val="D16349"/>
          </a:solidFill>
          <a:latin typeface="Verdana" pitchFamily="34" charset="0"/>
        </a:defRPr>
      </a:lvl6pPr>
      <a:lvl7pPr marL="896112" algn="ctr" rtl="0" fontAlgn="base">
        <a:spcBef>
          <a:spcPct val="0"/>
        </a:spcBef>
        <a:spcAft>
          <a:spcPct val="0"/>
        </a:spcAft>
        <a:defRPr sz="1960">
          <a:solidFill>
            <a:srgbClr val="D16349"/>
          </a:solidFill>
          <a:latin typeface="Verdana" pitchFamily="34" charset="0"/>
        </a:defRPr>
      </a:lvl7pPr>
      <a:lvl8pPr marL="1344168" algn="ctr" rtl="0" fontAlgn="base">
        <a:spcBef>
          <a:spcPct val="0"/>
        </a:spcBef>
        <a:spcAft>
          <a:spcPct val="0"/>
        </a:spcAft>
        <a:defRPr sz="1960">
          <a:solidFill>
            <a:srgbClr val="D16349"/>
          </a:solidFill>
          <a:latin typeface="Verdana" pitchFamily="34" charset="0"/>
        </a:defRPr>
      </a:lvl8pPr>
      <a:lvl9pPr marL="1792224" algn="ctr" rtl="0" fontAlgn="base">
        <a:spcBef>
          <a:spcPct val="0"/>
        </a:spcBef>
        <a:spcAft>
          <a:spcPct val="0"/>
        </a:spcAft>
        <a:defRPr sz="1960">
          <a:solidFill>
            <a:srgbClr val="D16349"/>
          </a:solidFill>
          <a:latin typeface="Verdana" pitchFamily="34" charset="0"/>
        </a:defRPr>
      </a:lvl9pPr>
    </p:titleStyle>
    <p:bodyStyle>
      <a:lvl1pPr marL="267589" indent="-267589" algn="ctr" rtl="0" eaLnBrk="0" fontAlgn="base" hangingPunct="0">
        <a:spcBef>
          <a:spcPct val="20000"/>
        </a:spcBef>
        <a:spcAft>
          <a:spcPct val="0"/>
        </a:spcAft>
        <a:buClr>
          <a:schemeClr val="accent1"/>
        </a:buClr>
        <a:buSzPct val="85000"/>
        <a:buFont typeface="Wingdings 2" pitchFamily="18" charset="2"/>
        <a:defRPr>
          <a:solidFill>
            <a:schemeClr val="tx2"/>
          </a:solidFill>
          <a:latin typeface="+mn-lt"/>
          <a:ea typeface="+mn-ea"/>
          <a:cs typeface="+mn-cs"/>
        </a:defRPr>
      </a:lvl1pPr>
      <a:lvl2pPr marL="536734" indent="-267589" algn="l" rtl="0" eaLnBrk="0" fontAlgn="base" hangingPunct="0">
        <a:spcBef>
          <a:spcPct val="20000"/>
        </a:spcBef>
        <a:spcAft>
          <a:spcPct val="0"/>
        </a:spcAft>
        <a:buClr>
          <a:schemeClr val="accent2"/>
        </a:buClr>
        <a:buSzPct val="70000"/>
        <a:buFont typeface="Wingdings" pitchFamily="2" charset="2"/>
        <a:buChar char=""/>
        <a:defRPr sz="2156">
          <a:solidFill>
            <a:schemeClr val="tx2"/>
          </a:solidFill>
          <a:latin typeface="Georgia" pitchFamily="18" charset="0"/>
        </a:defRPr>
      </a:lvl2pPr>
      <a:lvl3pPr marL="805879" indent="-224028" algn="l" rtl="0" eaLnBrk="0" fontAlgn="base" hangingPunct="0">
        <a:spcBef>
          <a:spcPct val="20000"/>
        </a:spcBef>
        <a:spcAft>
          <a:spcPct val="0"/>
        </a:spcAft>
        <a:buClr>
          <a:srgbClr val="8CADAE"/>
        </a:buClr>
        <a:buSzPct val="75000"/>
        <a:buFont typeface="Wingdings 2" pitchFamily="18" charset="2"/>
        <a:buChar char=""/>
        <a:defRPr sz="1960">
          <a:solidFill>
            <a:schemeClr val="tx1"/>
          </a:solidFill>
          <a:latin typeface="Georgia" pitchFamily="18" charset="0"/>
        </a:defRPr>
      </a:lvl3pPr>
      <a:lvl4pPr marL="1075024" indent="-224028" algn="l" rtl="0" eaLnBrk="0" fontAlgn="base" hangingPunct="0">
        <a:spcBef>
          <a:spcPct val="20000"/>
        </a:spcBef>
        <a:spcAft>
          <a:spcPct val="0"/>
        </a:spcAft>
        <a:buClr>
          <a:srgbClr val="8C7B70"/>
        </a:buClr>
        <a:buSzPct val="70000"/>
        <a:buFont typeface="Wingdings" pitchFamily="2" charset="2"/>
        <a:buChar char=""/>
        <a:defRPr sz="1960">
          <a:solidFill>
            <a:schemeClr val="tx2"/>
          </a:solidFill>
          <a:latin typeface="Georgia" pitchFamily="18" charset="0"/>
        </a:defRPr>
      </a:lvl4pPr>
      <a:lvl5pPr marL="1344168" indent="-224028" algn="l" rtl="0" eaLnBrk="0" fontAlgn="base" hangingPunct="0">
        <a:spcBef>
          <a:spcPct val="20000"/>
        </a:spcBef>
        <a:spcAft>
          <a:spcPct val="0"/>
        </a:spcAft>
        <a:buClr>
          <a:srgbClr val="8FB08C"/>
        </a:buClr>
        <a:buChar char="•"/>
        <a:defRPr>
          <a:solidFill>
            <a:schemeClr val="tx1"/>
          </a:solidFill>
          <a:latin typeface="Georgia" pitchFamily="18" charset="0"/>
        </a:defRPr>
      </a:lvl5pPr>
      <a:lvl6pPr marL="1792224" indent="-224028" algn="l" rtl="0" fontAlgn="base">
        <a:spcBef>
          <a:spcPct val="20000"/>
        </a:spcBef>
        <a:spcAft>
          <a:spcPct val="0"/>
        </a:spcAft>
        <a:buClr>
          <a:srgbClr val="8FB08C"/>
        </a:buClr>
        <a:buChar char="•"/>
        <a:defRPr>
          <a:solidFill>
            <a:schemeClr val="tx1"/>
          </a:solidFill>
          <a:latin typeface="Georgia" pitchFamily="18" charset="0"/>
        </a:defRPr>
      </a:lvl6pPr>
      <a:lvl7pPr marL="2240280" indent="-224028" algn="l" rtl="0" fontAlgn="base">
        <a:spcBef>
          <a:spcPct val="20000"/>
        </a:spcBef>
        <a:spcAft>
          <a:spcPct val="0"/>
        </a:spcAft>
        <a:buClr>
          <a:srgbClr val="8FB08C"/>
        </a:buClr>
        <a:buChar char="•"/>
        <a:defRPr>
          <a:solidFill>
            <a:schemeClr val="tx1"/>
          </a:solidFill>
          <a:latin typeface="Georgia" pitchFamily="18" charset="0"/>
        </a:defRPr>
      </a:lvl7pPr>
      <a:lvl8pPr marL="2688336" indent="-224028" algn="l" rtl="0" fontAlgn="base">
        <a:spcBef>
          <a:spcPct val="20000"/>
        </a:spcBef>
        <a:spcAft>
          <a:spcPct val="0"/>
        </a:spcAft>
        <a:buClr>
          <a:srgbClr val="8FB08C"/>
        </a:buClr>
        <a:buChar char="•"/>
        <a:defRPr>
          <a:solidFill>
            <a:schemeClr val="tx1"/>
          </a:solidFill>
          <a:latin typeface="Georgia" pitchFamily="18" charset="0"/>
        </a:defRPr>
      </a:lvl8pPr>
      <a:lvl9pPr marL="3136392" indent="-224028" algn="l" rtl="0" fontAlgn="base">
        <a:spcBef>
          <a:spcPct val="20000"/>
        </a:spcBef>
        <a:spcAft>
          <a:spcPct val="0"/>
        </a:spcAft>
        <a:buClr>
          <a:srgbClr val="8FB08C"/>
        </a:buClr>
        <a:buChar char="•"/>
        <a:defRPr>
          <a:solidFill>
            <a:schemeClr val="tx1"/>
          </a:solidFill>
          <a:latin typeface="Georgia" pitchFamily="18" charset="0"/>
        </a:defRPr>
      </a:lvl9pPr>
    </p:bodyStyle>
    <p:otherStyle>
      <a:defPPr>
        <a:defRPr lang="de-DE"/>
      </a:defPPr>
      <a:lvl1pPr marL="0" algn="l" defTabSz="896112" rtl="0" eaLnBrk="1" latinLnBrk="0" hangingPunct="1">
        <a:defRPr sz="1764" kern="1200">
          <a:solidFill>
            <a:schemeClr val="tx1"/>
          </a:solidFill>
          <a:latin typeface="+mn-lt"/>
          <a:ea typeface="+mn-ea"/>
          <a:cs typeface="+mn-cs"/>
        </a:defRPr>
      </a:lvl1pPr>
      <a:lvl2pPr marL="448056" algn="l" defTabSz="896112" rtl="0" eaLnBrk="1" latinLnBrk="0" hangingPunct="1">
        <a:defRPr sz="1764" kern="1200">
          <a:solidFill>
            <a:schemeClr val="tx1"/>
          </a:solidFill>
          <a:latin typeface="+mn-lt"/>
          <a:ea typeface="+mn-ea"/>
          <a:cs typeface="+mn-cs"/>
        </a:defRPr>
      </a:lvl2pPr>
      <a:lvl3pPr marL="896112" algn="l" defTabSz="896112" rtl="0" eaLnBrk="1" latinLnBrk="0" hangingPunct="1">
        <a:defRPr sz="1764" kern="1200">
          <a:solidFill>
            <a:schemeClr val="tx1"/>
          </a:solidFill>
          <a:latin typeface="+mn-lt"/>
          <a:ea typeface="+mn-ea"/>
          <a:cs typeface="+mn-cs"/>
        </a:defRPr>
      </a:lvl3pPr>
      <a:lvl4pPr marL="1344168" algn="l" defTabSz="896112" rtl="0" eaLnBrk="1" latinLnBrk="0" hangingPunct="1">
        <a:defRPr sz="1764" kern="1200">
          <a:solidFill>
            <a:schemeClr val="tx1"/>
          </a:solidFill>
          <a:latin typeface="+mn-lt"/>
          <a:ea typeface="+mn-ea"/>
          <a:cs typeface="+mn-cs"/>
        </a:defRPr>
      </a:lvl4pPr>
      <a:lvl5pPr marL="1792224" algn="l" defTabSz="896112" rtl="0" eaLnBrk="1" latinLnBrk="0" hangingPunct="1">
        <a:defRPr sz="1764" kern="1200">
          <a:solidFill>
            <a:schemeClr val="tx1"/>
          </a:solidFill>
          <a:latin typeface="+mn-lt"/>
          <a:ea typeface="+mn-ea"/>
          <a:cs typeface="+mn-cs"/>
        </a:defRPr>
      </a:lvl5pPr>
      <a:lvl6pPr marL="2240280" algn="l" defTabSz="896112" rtl="0" eaLnBrk="1" latinLnBrk="0" hangingPunct="1">
        <a:defRPr sz="1764" kern="1200">
          <a:solidFill>
            <a:schemeClr val="tx1"/>
          </a:solidFill>
          <a:latin typeface="+mn-lt"/>
          <a:ea typeface="+mn-ea"/>
          <a:cs typeface="+mn-cs"/>
        </a:defRPr>
      </a:lvl6pPr>
      <a:lvl7pPr marL="2688336" algn="l" defTabSz="896112" rtl="0" eaLnBrk="1" latinLnBrk="0" hangingPunct="1">
        <a:defRPr sz="1764" kern="1200">
          <a:solidFill>
            <a:schemeClr val="tx1"/>
          </a:solidFill>
          <a:latin typeface="+mn-lt"/>
          <a:ea typeface="+mn-ea"/>
          <a:cs typeface="+mn-cs"/>
        </a:defRPr>
      </a:lvl7pPr>
      <a:lvl8pPr marL="3136392" algn="l" defTabSz="896112" rtl="0" eaLnBrk="1" latinLnBrk="0" hangingPunct="1">
        <a:defRPr sz="1764" kern="1200">
          <a:solidFill>
            <a:schemeClr val="tx1"/>
          </a:solidFill>
          <a:latin typeface="+mn-lt"/>
          <a:ea typeface="+mn-ea"/>
          <a:cs typeface="+mn-cs"/>
        </a:defRPr>
      </a:lvl8pPr>
      <a:lvl9pPr marL="3584448" algn="l" defTabSz="896112" rtl="0" eaLnBrk="1" latinLnBrk="0" hangingPunct="1">
        <a:defRPr sz="176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hteck 19"/>
          <p:cNvSpPr>
            <a:spLocks noChangeArrowheads="1"/>
          </p:cNvSpPr>
          <p:nvPr/>
        </p:nvSpPr>
        <p:spPr bwMode="white">
          <a:xfrm>
            <a:off x="0" y="6572250"/>
            <a:ext cx="8961438" cy="14922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89601" tIns="44802" rIns="89601" bIns="44802" anchor="ctr"/>
          <a:lstStyle>
            <a:lvl1pPr defTabSz="895350" eaLnBrk="0" hangingPunct="0">
              <a:defRPr sz="1400">
                <a:solidFill>
                  <a:schemeClr val="tx1"/>
                </a:solidFill>
                <a:latin typeface="Arial" panose="020B0604020202020204" pitchFamily="34" charset="0"/>
                <a:ea typeface="ＭＳ Ｐゴシック" panose="020B0600070205080204" pitchFamily="34" charset="-128"/>
              </a:defRPr>
            </a:lvl1pPr>
            <a:lvl2pPr marL="728663" indent="-280988" defTabSz="895350" eaLnBrk="0" hangingPunct="0">
              <a:defRPr sz="1400">
                <a:solidFill>
                  <a:schemeClr val="tx1"/>
                </a:solidFill>
                <a:latin typeface="Arial" panose="020B0604020202020204" pitchFamily="34" charset="0"/>
                <a:ea typeface="ＭＳ Ｐゴシック" panose="020B0600070205080204" pitchFamily="34" charset="-128"/>
              </a:defRPr>
            </a:lvl2pPr>
            <a:lvl3pPr marL="1120775" indent="-225425" defTabSz="895350" eaLnBrk="0" hangingPunct="0">
              <a:defRPr sz="1400">
                <a:solidFill>
                  <a:schemeClr val="tx1"/>
                </a:solidFill>
                <a:latin typeface="Arial" panose="020B0604020202020204" pitchFamily="34" charset="0"/>
                <a:ea typeface="ＭＳ Ｐゴシック" panose="020B0600070205080204" pitchFamily="34" charset="-128"/>
              </a:defRPr>
            </a:lvl3pPr>
            <a:lvl4pPr marL="1568450" indent="-223838" defTabSz="895350" eaLnBrk="0" hangingPunct="0">
              <a:defRPr sz="1400">
                <a:solidFill>
                  <a:schemeClr val="tx1"/>
                </a:solidFill>
                <a:latin typeface="Arial" panose="020B0604020202020204" pitchFamily="34" charset="0"/>
                <a:ea typeface="ＭＳ Ｐゴシック" panose="020B0600070205080204" pitchFamily="34" charset="-128"/>
              </a:defRPr>
            </a:lvl4pPr>
            <a:lvl5pPr marL="2016125" indent="-223838" defTabSz="895350" eaLnBrk="0" hangingPunct="0">
              <a:defRPr sz="1400">
                <a:solidFill>
                  <a:schemeClr val="tx1"/>
                </a:solidFill>
                <a:latin typeface="Arial" panose="020B0604020202020204" pitchFamily="34" charset="0"/>
                <a:ea typeface="ＭＳ Ｐゴシック" panose="020B0600070205080204" pitchFamily="34" charset="-128"/>
              </a:defRPr>
            </a:lvl5pPr>
            <a:lvl6pPr marL="2473325" indent="-223838" defTabSz="89535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30525" indent="-223838" defTabSz="89535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387725" indent="-223838" defTabSz="89535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44925" indent="-223838" defTabSz="89535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de-DE" altLang="de-DE" sz="1800">
              <a:latin typeface="Georgia" panose="02040502050405020303" pitchFamily="18" charset="0"/>
              <a:cs typeface="Arial" panose="020B0604020202020204" pitchFamily="34" charset="0"/>
            </a:endParaRPr>
          </a:p>
        </p:txBody>
      </p:sp>
      <p:sp>
        <p:nvSpPr>
          <p:cNvPr id="21" name="Rechteck 20"/>
          <p:cNvSpPr>
            <a:spLocks noChangeArrowheads="1"/>
          </p:cNvSpPr>
          <p:nvPr/>
        </p:nvSpPr>
        <p:spPr bwMode="white">
          <a:xfrm>
            <a:off x="0" y="0"/>
            <a:ext cx="8961438" cy="1174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89601" tIns="44802" rIns="89601" bIns="44802" anchor="ctr"/>
          <a:lstStyle>
            <a:lvl1pPr defTabSz="895350" eaLnBrk="0" hangingPunct="0">
              <a:defRPr sz="1400">
                <a:solidFill>
                  <a:schemeClr val="tx1"/>
                </a:solidFill>
                <a:latin typeface="Arial" panose="020B0604020202020204" pitchFamily="34" charset="0"/>
                <a:ea typeface="ＭＳ Ｐゴシック" panose="020B0600070205080204" pitchFamily="34" charset="-128"/>
              </a:defRPr>
            </a:lvl1pPr>
            <a:lvl2pPr marL="728663" indent="-280988" defTabSz="895350" eaLnBrk="0" hangingPunct="0">
              <a:defRPr sz="1400">
                <a:solidFill>
                  <a:schemeClr val="tx1"/>
                </a:solidFill>
                <a:latin typeface="Arial" panose="020B0604020202020204" pitchFamily="34" charset="0"/>
                <a:ea typeface="ＭＳ Ｐゴシック" panose="020B0600070205080204" pitchFamily="34" charset="-128"/>
              </a:defRPr>
            </a:lvl2pPr>
            <a:lvl3pPr marL="1120775" indent="-225425" defTabSz="895350" eaLnBrk="0" hangingPunct="0">
              <a:defRPr sz="1400">
                <a:solidFill>
                  <a:schemeClr val="tx1"/>
                </a:solidFill>
                <a:latin typeface="Arial" panose="020B0604020202020204" pitchFamily="34" charset="0"/>
                <a:ea typeface="ＭＳ Ｐゴシック" panose="020B0600070205080204" pitchFamily="34" charset="-128"/>
              </a:defRPr>
            </a:lvl3pPr>
            <a:lvl4pPr marL="1568450" indent="-223838" defTabSz="895350" eaLnBrk="0" hangingPunct="0">
              <a:defRPr sz="1400">
                <a:solidFill>
                  <a:schemeClr val="tx1"/>
                </a:solidFill>
                <a:latin typeface="Arial" panose="020B0604020202020204" pitchFamily="34" charset="0"/>
                <a:ea typeface="ＭＳ Ｐゴシック" panose="020B0600070205080204" pitchFamily="34" charset="-128"/>
              </a:defRPr>
            </a:lvl4pPr>
            <a:lvl5pPr marL="2016125" indent="-223838" defTabSz="895350" eaLnBrk="0" hangingPunct="0">
              <a:defRPr sz="1400">
                <a:solidFill>
                  <a:schemeClr val="tx1"/>
                </a:solidFill>
                <a:latin typeface="Arial" panose="020B0604020202020204" pitchFamily="34" charset="0"/>
                <a:ea typeface="ＭＳ Ｐゴシック" panose="020B0600070205080204" pitchFamily="34" charset="-128"/>
              </a:defRPr>
            </a:lvl5pPr>
            <a:lvl6pPr marL="2473325" indent="-223838" defTabSz="89535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30525" indent="-223838" defTabSz="89535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387725" indent="-223838" defTabSz="89535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44925" indent="-223838" defTabSz="89535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de-DE" altLang="de-DE" sz="1800">
              <a:latin typeface="Georgia" panose="02040502050405020303" pitchFamily="18" charset="0"/>
              <a:cs typeface="Arial" panose="020B0604020202020204" pitchFamily="34" charset="0"/>
            </a:endParaRPr>
          </a:p>
        </p:txBody>
      </p:sp>
      <p:sp>
        <p:nvSpPr>
          <p:cNvPr id="2052" name="Titelplatzhalter 21"/>
          <p:cNvSpPr>
            <a:spLocks noGrp="1"/>
          </p:cNvSpPr>
          <p:nvPr>
            <p:ph type="title"/>
          </p:nvPr>
        </p:nvSpPr>
        <p:spPr bwMode="auto">
          <a:xfrm>
            <a:off x="0" y="0"/>
            <a:ext cx="896143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01" tIns="44802" rIns="89601" bIns="44802" numCol="1" anchor="b" anchorCtr="0" compatLnSpc="1">
            <a:prstTxWarp prst="textNoShape">
              <a:avLst/>
            </a:prstTxWarp>
          </a:bodyPr>
          <a:lstStyle/>
          <a:p>
            <a:pPr lvl="0"/>
            <a:r>
              <a:rPr lang="de-DE" altLang="de-DE"/>
              <a:t>Titelmasterformat durch Klicken bearbeiten</a:t>
            </a:r>
            <a:endParaRPr lang="en-US" altLang="de-DE"/>
          </a:p>
        </p:txBody>
      </p:sp>
      <p:sp>
        <p:nvSpPr>
          <p:cNvPr id="2053" name="Textplatzhalter 12"/>
          <p:cNvSpPr>
            <a:spLocks noGrp="1"/>
          </p:cNvSpPr>
          <p:nvPr>
            <p:ph type="body" idx="1"/>
          </p:nvPr>
        </p:nvSpPr>
        <p:spPr bwMode="auto">
          <a:xfrm>
            <a:off x="295275" y="1493838"/>
            <a:ext cx="8364538" cy="450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01" tIns="44802" rIns="89601" bIns="44802"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en-US" altLang="de-DE"/>
          </a:p>
        </p:txBody>
      </p:sp>
      <p:sp>
        <p:nvSpPr>
          <p:cNvPr id="31" name="Fußzeilenplatzhalter 4"/>
          <p:cNvSpPr>
            <a:spLocks noGrp="1"/>
          </p:cNvSpPr>
          <p:nvPr>
            <p:ph type="ftr" sz="quarter" idx="3"/>
          </p:nvPr>
        </p:nvSpPr>
        <p:spPr bwMode="auto">
          <a:xfrm rot="5400000">
            <a:off x="8560594" y="6307931"/>
            <a:ext cx="4667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01" tIns="44802" rIns="89601" bIns="44802" numCol="1" anchor="t" anchorCtr="0" compatLnSpc="1">
            <a:prstTxWarp prst="textNoShape">
              <a:avLst/>
            </a:prstTxWarp>
          </a:bodyPr>
          <a:lstStyle>
            <a:lvl1pPr defTabSz="895350" eaLnBrk="1" hangingPunct="1">
              <a:defRPr sz="1200">
                <a:solidFill>
                  <a:srgbClr val="FFFFFF"/>
                </a:solidFill>
                <a:cs typeface="Arial" panose="020B0604020202020204" pitchFamily="34" charset="0"/>
              </a:defRPr>
            </a:lvl1pPr>
          </a:lstStyle>
          <a:p>
            <a:r>
              <a:rPr lang="en-US" altLang="de-DE"/>
              <a:t>Metacognitive Therapy (MCT+)</a:t>
            </a:r>
          </a:p>
        </p:txBody>
      </p:sp>
      <p:sp>
        <p:nvSpPr>
          <p:cNvPr id="19" name="Vertikaler Titel 1"/>
          <p:cNvSpPr txBox="1">
            <a:spLocks/>
          </p:cNvSpPr>
          <p:nvPr userDrawn="1"/>
        </p:nvSpPr>
        <p:spPr bwMode="auto">
          <a:xfrm rot="-5400000">
            <a:off x="4379913" y="2159000"/>
            <a:ext cx="204787" cy="8958263"/>
          </a:xfrm>
          <a:prstGeom prst="rect">
            <a:avLst/>
          </a:prstGeom>
          <a:solidFill>
            <a:srgbClr val="C5D1D7"/>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lIns="89601" tIns="44802" rIns="89601" bIns="44802" anchor="b"/>
          <a:lstStyle>
            <a:lvl1pPr defTabSz="895350" eaLnBrk="0" hangingPunct="0">
              <a:defRPr sz="1400">
                <a:solidFill>
                  <a:schemeClr val="tx1"/>
                </a:solidFill>
                <a:latin typeface="Arial" panose="020B0604020202020204" pitchFamily="34" charset="0"/>
                <a:ea typeface="ＭＳ Ｐゴシック" panose="020B0600070205080204" pitchFamily="34" charset="-128"/>
              </a:defRPr>
            </a:lvl1pPr>
            <a:lvl2pPr marL="728663" indent="-280988" defTabSz="895350" eaLnBrk="0" hangingPunct="0">
              <a:defRPr sz="1400">
                <a:solidFill>
                  <a:schemeClr val="tx1"/>
                </a:solidFill>
                <a:latin typeface="Arial" panose="020B0604020202020204" pitchFamily="34" charset="0"/>
                <a:ea typeface="ＭＳ Ｐゴシック" panose="020B0600070205080204" pitchFamily="34" charset="-128"/>
              </a:defRPr>
            </a:lvl2pPr>
            <a:lvl3pPr marL="1120775" indent="-225425" defTabSz="895350" eaLnBrk="0" hangingPunct="0">
              <a:defRPr sz="1400">
                <a:solidFill>
                  <a:schemeClr val="tx1"/>
                </a:solidFill>
                <a:latin typeface="Arial" panose="020B0604020202020204" pitchFamily="34" charset="0"/>
                <a:ea typeface="ＭＳ Ｐゴシック" panose="020B0600070205080204" pitchFamily="34" charset="-128"/>
              </a:defRPr>
            </a:lvl3pPr>
            <a:lvl4pPr marL="1568450" indent="-223838" defTabSz="895350" eaLnBrk="0" hangingPunct="0">
              <a:defRPr sz="1400">
                <a:solidFill>
                  <a:schemeClr val="tx1"/>
                </a:solidFill>
                <a:latin typeface="Arial" panose="020B0604020202020204" pitchFamily="34" charset="0"/>
                <a:ea typeface="ＭＳ Ｐゴシック" panose="020B0600070205080204" pitchFamily="34" charset="-128"/>
              </a:defRPr>
            </a:lvl4pPr>
            <a:lvl5pPr marL="2016125" indent="-223838" defTabSz="895350" eaLnBrk="0" hangingPunct="0">
              <a:defRPr sz="1400">
                <a:solidFill>
                  <a:schemeClr val="tx1"/>
                </a:solidFill>
                <a:latin typeface="Arial" panose="020B0604020202020204" pitchFamily="34" charset="0"/>
                <a:ea typeface="ＭＳ Ｐゴシック" panose="020B0600070205080204" pitchFamily="34" charset="-128"/>
              </a:defRPr>
            </a:lvl5pPr>
            <a:lvl6pPr marL="2473325" indent="-223838" defTabSz="89535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30525" indent="-223838" defTabSz="89535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387725" indent="-223838" defTabSz="89535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44925" indent="-223838" defTabSz="89535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80000"/>
              </a:lnSpc>
              <a:defRPr/>
            </a:pPr>
            <a:endParaRPr lang="de-DE" altLang="de-DE" sz="500">
              <a:solidFill>
                <a:srgbClr val="F2F2F2"/>
              </a:solidFill>
              <a:latin typeface="Georgia" panose="02040502050405020303" pitchFamily="18" charset="0"/>
              <a:cs typeface="Times New Roman" panose="02020603050405020304" pitchFamily="18" charset="0"/>
            </a:endParaRPr>
          </a:p>
        </p:txBody>
      </p:sp>
      <p:sp>
        <p:nvSpPr>
          <p:cNvPr id="6" name="Foliennummernplatzhalter 5"/>
          <p:cNvSpPr>
            <a:spLocks noGrp="1"/>
          </p:cNvSpPr>
          <p:nvPr>
            <p:ph type="sldNum" sz="quarter" idx="4"/>
          </p:nvPr>
        </p:nvSpPr>
        <p:spPr bwMode="auto">
          <a:xfrm>
            <a:off x="6667500" y="6491288"/>
            <a:ext cx="2092325"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01" tIns="44802" rIns="89601" bIns="44802" numCol="1" anchor="ctr" anchorCtr="0" compatLnSpc="1">
            <a:prstTxWarp prst="textNoShape">
              <a:avLst/>
            </a:prstTxWarp>
          </a:bodyPr>
          <a:lstStyle>
            <a:lvl1pPr algn="r" defTabSz="895350" eaLnBrk="1" hangingPunct="1">
              <a:defRPr sz="1200">
                <a:solidFill>
                  <a:schemeClr val="bg1"/>
                </a:solidFill>
                <a:cs typeface="Times New Roman" panose="02020603050405020304" pitchFamily="18" charset="0"/>
              </a:defRPr>
            </a:lvl1pPr>
          </a:lstStyle>
          <a:p>
            <a:fld id="{B8C128EF-E2EE-4260-A938-2EEA4A95DC75}" type="slidenum">
              <a:rPr lang="de-DE" altLang="de-DE"/>
              <a:pPr/>
              <a:t>‹#›</a:t>
            </a:fld>
            <a:endParaRPr lang="de-DE" altLang="de-DE"/>
          </a:p>
        </p:txBody>
      </p:sp>
      <p:sp>
        <p:nvSpPr>
          <p:cNvPr id="13" name="Rechteck 12"/>
          <p:cNvSpPr>
            <a:spLocks noChangeArrowheads="1"/>
          </p:cNvSpPr>
          <p:nvPr userDrawn="1"/>
        </p:nvSpPr>
        <p:spPr bwMode="auto">
          <a:xfrm>
            <a:off x="0" y="749300"/>
            <a:ext cx="8961438" cy="87313"/>
          </a:xfrm>
          <a:prstGeom prst="rect">
            <a:avLst/>
          </a:prstGeom>
          <a:solidFill>
            <a:srgbClr val="8CADAE"/>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89601" tIns="44802" rIns="89601" bIns="44802" anchor="ctr"/>
          <a:lstStyle>
            <a:lvl1pPr defTabSz="895350" eaLnBrk="0" hangingPunct="0">
              <a:defRPr sz="1400">
                <a:solidFill>
                  <a:schemeClr val="tx1"/>
                </a:solidFill>
                <a:latin typeface="Arial" panose="020B0604020202020204" pitchFamily="34" charset="0"/>
                <a:ea typeface="ＭＳ Ｐゴシック" panose="020B0600070205080204" pitchFamily="34" charset="-128"/>
              </a:defRPr>
            </a:lvl1pPr>
            <a:lvl2pPr marL="728663" indent="-280988" defTabSz="895350" eaLnBrk="0" hangingPunct="0">
              <a:defRPr sz="1400">
                <a:solidFill>
                  <a:schemeClr val="tx1"/>
                </a:solidFill>
                <a:latin typeface="Arial" panose="020B0604020202020204" pitchFamily="34" charset="0"/>
                <a:ea typeface="ＭＳ Ｐゴシック" panose="020B0600070205080204" pitchFamily="34" charset="-128"/>
              </a:defRPr>
            </a:lvl2pPr>
            <a:lvl3pPr marL="1120775" indent="-225425" defTabSz="895350" eaLnBrk="0" hangingPunct="0">
              <a:defRPr sz="1400">
                <a:solidFill>
                  <a:schemeClr val="tx1"/>
                </a:solidFill>
                <a:latin typeface="Arial" panose="020B0604020202020204" pitchFamily="34" charset="0"/>
                <a:ea typeface="ＭＳ Ｐゴシック" panose="020B0600070205080204" pitchFamily="34" charset="-128"/>
              </a:defRPr>
            </a:lvl3pPr>
            <a:lvl4pPr marL="1568450" indent="-223838" defTabSz="895350" eaLnBrk="0" hangingPunct="0">
              <a:defRPr sz="1400">
                <a:solidFill>
                  <a:schemeClr val="tx1"/>
                </a:solidFill>
                <a:latin typeface="Arial" panose="020B0604020202020204" pitchFamily="34" charset="0"/>
                <a:ea typeface="ＭＳ Ｐゴシック" panose="020B0600070205080204" pitchFamily="34" charset="-128"/>
              </a:defRPr>
            </a:lvl4pPr>
            <a:lvl5pPr marL="2016125" indent="-223838" defTabSz="895350" eaLnBrk="0" hangingPunct="0">
              <a:defRPr sz="1400">
                <a:solidFill>
                  <a:schemeClr val="tx1"/>
                </a:solidFill>
                <a:latin typeface="Arial" panose="020B0604020202020204" pitchFamily="34" charset="0"/>
                <a:ea typeface="ＭＳ Ｐゴシック" panose="020B0600070205080204" pitchFamily="34" charset="-128"/>
              </a:defRPr>
            </a:lvl5pPr>
            <a:lvl6pPr marL="2473325" indent="-223838" defTabSz="89535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30525" indent="-223838" defTabSz="89535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387725" indent="-223838" defTabSz="89535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44925" indent="-223838" defTabSz="89535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de-DE" altLang="de-DE" sz="1800">
              <a:solidFill>
                <a:srgbClr val="000000"/>
              </a:solidFill>
              <a:latin typeface="Georgia" panose="02040502050405020303" pitchFamily="18" charset="0"/>
              <a:cs typeface="Times New Roman" panose="02020603050405020304" pitchFamily="18" charset="0"/>
            </a:endParaRPr>
          </a:p>
        </p:txBody>
      </p:sp>
      <p:sp>
        <p:nvSpPr>
          <p:cNvPr id="2058" name="Gerade Verbindung 13"/>
          <p:cNvSpPr>
            <a:spLocks noChangeShapeType="1"/>
          </p:cNvSpPr>
          <p:nvPr userDrawn="1"/>
        </p:nvSpPr>
        <p:spPr bwMode="auto">
          <a:xfrm>
            <a:off x="0" y="871538"/>
            <a:ext cx="8961438" cy="0"/>
          </a:xfrm>
          <a:prstGeom prst="line">
            <a:avLst/>
          </a:prstGeom>
          <a:noFill/>
          <a:ln w="38100">
            <a:solidFill>
              <a:srgbClr val="BACECE"/>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2059" name="Gerade Verbindung 14"/>
          <p:cNvSpPr>
            <a:spLocks noChangeShapeType="1"/>
          </p:cNvSpPr>
          <p:nvPr userDrawn="1"/>
        </p:nvSpPr>
        <p:spPr bwMode="auto">
          <a:xfrm>
            <a:off x="0" y="890588"/>
            <a:ext cx="8961438" cy="0"/>
          </a:xfrm>
          <a:prstGeom prst="line">
            <a:avLst/>
          </a:prstGeom>
          <a:noFill/>
          <a:ln w="9525">
            <a:solidFill>
              <a:srgbClr val="61898A"/>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2060" name="Gerade Verbindung 15"/>
          <p:cNvSpPr>
            <a:spLocks noChangeShapeType="1"/>
          </p:cNvSpPr>
          <p:nvPr userDrawn="1"/>
        </p:nvSpPr>
        <p:spPr bwMode="auto">
          <a:xfrm>
            <a:off x="0" y="769938"/>
            <a:ext cx="8961438" cy="0"/>
          </a:xfrm>
          <a:prstGeom prst="line">
            <a:avLst/>
          </a:prstGeom>
          <a:noFill/>
          <a:ln w="9525">
            <a:solidFill>
              <a:srgbClr val="BACECE"/>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Tree>
  </p:cSld>
  <p:clrMap bg1="lt1" tx1="dk1" bg2="lt2" tx2="dk2" accent1="accent1" accent2="accent2" accent3="accent3" accent4="accent4" accent5="accent5" accent6="accent6" hlink="hlink" folHlink="folHlink"/>
  <p:sldLayoutIdLst>
    <p:sldLayoutId id="2147485505" r:id="rId1"/>
    <p:sldLayoutId id="2147485506" r:id="rId2"/>
    <p:sldLayoutId id="2147485507" r:id="rId3"/>
    <p:sldLayoutId id="2147485508" r:id="rId4"/>
    <p:sldLayoutId id="2147485509" r:id="rId5"/>
    <p:sldLayoutId id="2147485510" r:id="rId6"/>
    <p:sldLayoutId id="2147485511" r:id="rId7"/>
    <p:sldLayoutId id="2147485512" r:id="rId8"/>
    <p:sldLayoutId id="2147485513" r:id="rId9"/>
    <p:sldLayoutId id="2147485514" r:id="rId10"/>
    <p:sldLayoutId id="2147485515" r:id="rId11"/>
    <p:sldLayoutId id="2147485580" r:id="rId12"/>
  </p:sldLayoutIdLst>
  <p:hf hdr="0"/>
  <p:txStyles>
    <p:titleStyle>
      <a:lvl1pPr algn="ctr" defTabSz="895350" rtl="0" eaLnBrk="0" fontAlgn="base" hangingPunct="0">
        <a:spcBef>
          <a:spcPct val="0"/>
        </a:spcBef>
        <a:spcAft>
          <a:spcPct val="0"/>
        </a:spcAft>
        <a:defRPr sz="2000" kern="1200">
          <a:solidFill>
            <a:srgbClr val="D16349"/>
          </a:solidFill>
          <a:latin typeface="+mj-lt"/>
          <a:ea typeface="MS PGothic" panose="020B0600070205080204" pitchFamily="34" charset="-128"/>
          <a:cs typeface="ＭＳ Ｐゴシック" charset="0"/>
        </a:defRPr>
      </a:lvl1pPr>
      <a:lvl2pPr algn="ctr" defTabSz="895350" rtl="0" eaLnBrk="0" fontAlgn="base" hangingPunct="0">
        <a:spcBef>
          <a:spcPct val="0"/>
        </a:spcBef>
        <a:spcAft>
          <a:spcPct val="0"/>
        </a:spcAft>
        <a:defRPr sz="2000">
          <a:solidFill>
            <a:srgbClr val="D16349"/>
          </a:solidFill>
          <a:latin typeface="Verdana" panose="020B0604030504040204" pitchFamily="34" charset="0"/>
          <a:ea typeface="MS PGothic" panose="020B0600070205080204" pitchFamily="34" charset="-128"/>
          <a:cs typeface="ＭＳ Ｐゴシック" charset="0"/>
        </a:defRPr>
      </a:lvl2pPr>
      <a:lvl3pPr algn="ctr" defTabSz="895350" rtl="0" eaLnBrk="0" fontAlgn="base" hangingPunct="0">
        <a:spcBef>
          <a:spcPct val="0"/>
        </a:spcBef>
        <a:spcAft>
          <a:spcPct val="0"/>
        </a:spcAft>
        <a:defRPr sz="2000">
          <a:solidFill>
            <a:srgbClr val="D16349"/>
          </a:solidFill>
          <a:latin typeface="Verdana" panose="020B0604030504040204" pitchFamily="34" charset="0"/>
          <a:ea typeface="MS PGothic" panose="020B0600070205080204" pitchFamily="34" charset="-128"/>
          <a:cs typeface="ＭＳ Ｐゴシック" charset="0"/>
        </a:defRPr>
      </a:lvl3pPr>
      <a:lvl4pPr algn="ctr" defTabSz="895350" rtl="0" eaLnBrk="0" fontAlgn="base" hangingPunct="0">
        <a:spcBef>
          <a:spcPct val="0"/>
        </a:spcBef>
        <a:spcAft>
          <a:spcPct val="0"/>
        </a:spcAft>
        <a:defRPr sz="2000">
          <a:solidFill>
            <a:srgbClr val="D16349"/>
          </a:solidFill>
          <a:latin typeface="Verdana" panose="020B0604030504040204" pitchFamily="34" charset="0"/>
          <a:ea typeface="MS PGothic" panose="020B0600070205080204" pitchFamily="34" charset="-128"/>
          <a:cs typeface="ＭＳ Ｐゴシック" charset="0"/>
        </a:defRPr>
      </a:lvl4pPr>
      <a:lvl5pPr algn="ctr" defTabSz="895350" rtl="0" eaLnBrk="0" fontAlgn="base" hangingPunct="0">
        <a:spcBef>
          <a:spcPct val="0"/>
        </a:spcBef>
        <a:spcAft>
          <a:spcPct val="0"/>
        </a:spcAft>
        <a:defRPr sz="2000">
          <a:solidFill>
            <a:srgbClr val="D16349"/>
          </a:solidFill>
          <a:latin typeface="Verdana" panose="020B0604030504040204" pitchFamily="34" charset="0"/>
          <a:ea typeface="MS PGothic" panose="020B0600070205080204" pitchFamily="34" charset="-128"/>
          <a:cs typeface="ＭＳ Ｐゴシック" charset="0"/>
        </a:defRPr>
      </a:lvl5pPr>
      <a:lvl6pPr marL="457200" algn="ctr" defTabSz="895350" rtl="0" fontAlgn="base">
        <a:spcBef>
          <a:spcPct val="0"/>
        </a:spcBef>
        <a:spcAft>
          <a:spcPct val="0"/>
        </a:spcAft>
        <a:defRPr sz="2000">
          <a:solidFill>
            <a:srgbClr val="D16349"/>
          </a:solidFill>
          <a:latin typeface="Verdana" panose="020B0604030504040204" pitchFamily="34" charset="0"/>
        </a:defRPr>
      </a:lvl6pPr>
      <a:lvl7pPr marL="914400" algn="ctr" defTabSz="895350" rtl="0" fontAlgn="base">
        <a:spcBef>
          <a:spcPct val="0"/>
        </a:spcBef>
        <a:spcAft>
          <a:spcPct val="0"/>
        </a:spcAft>
        <a:defRPr sz="2000">
          <a:solidFill>
            <a:srgbClr val="D16349"/>
          </a:solidFill>
          <a:latin typeface="Verdana" panose="020B0604030504040204" pitchFamily="34" charset="0"/>
        </a:defRPr>
      </a:lvl7pPr>
      <a:lvl8pPr marL="1371600" algn="ctr" defTabSz="895350" rtl="0" fontAlgn="base">
        <a:spcBef>
          <a:spcPct val="0"/>
        </a:spcBef>
        <a:spcAft>
          <a:spcPct val="0"/>
        </a:spcAft>
        <a:defRPr sz="2000">
          <a:solidFill>
            <a:srgbClr val="D16349"/>
          </a:solidFill>
          <a:latin typeface="Verdana" panose="020B0604030504040204" pitchFamily="34" charset="0"/>
        </a:defRPr>
      </a:lvl8pPr>
      <a:lvl9pPr marL="1828800" algn="ctr" defTabSz="895350" rtl="0" fontAlgn="base">
        <a:spcBef>
          <a:spcPct val="0"/>
        </a:spcBef>
        <a:spcAft>
          <a:spcPct val="0"/>
        </a:spcAft>
        <a:defRPr sz="2000">
          <a:solidFill>
            <a:srgbClr val="D16349"/>
          </a:solidFill>
          <a:latin typeface="Verdana" panose="020B0604030504040204" pitchFamily="34" charset="0"/>
        </a:defRPr>
      </a:lvl9pPr>
    </p:titleStyle>
    <p:bodyStyle>
      <a:lvl1pPr marL="268288" indent="-268288" algn="l" defTabSz="895350" rtl="0" eaLnBrk="0" fontAlgn="base" hangingPunct="0">
        <a:spcBef>
          <a:spcPct val="20000"/>
        </a:spcBef>
        <a:spcAft>
          <a:spcPct val="0"/>
        </a:spcAft>
        <a:buClr>
          <a:schemeClr val="accent1"/>
        </a:buClr>
        <a:buSzPct val="85000"/>
        <a:buFont typeface="Wingdings 2" panose="05020102010507070707" pitchFamily="18" charset="2"/>
        <a:defRPr kern="1200">
          <a:solidFill>
            <a:schemeClr val="tx1"/>
          </a:solidFill>
          <a:latin typeface="+mn-lt"/>
          <a:ea typeface="MS PGothic" panose="020B0600070205080204" pitchFamily="34" charset="-128"/>
          <a:cs typeface="ＭＳ Ｐゴシック" charset="0"/>
        </a:defRPr>
      </a:lvl1pPr>
      <a:lvl2pPr marL="536575" indent="-266700" algn="l" defTabSz="895350" rtl="0" eaLnBrk="0" fontAlgn="base" hangingPunct="0">
        <a:spcBef>
          <a:spcPct val="20000"/>
        </a:spcBef>
        <a:spcAft>
          <a:spcPct val="0"/>
        </a:spcAft>
        <a:buClr>
          <a:srgbClr val="8CADAE"/>
        </a:buClr>
        <a:buSzPct val="85000"/>
        <a:buFont typeface="Courier New" panose="02070309020205020404" pitchFamily="49" charset="0"/>
        <a:buChar char="o"/>
        <a:defRPr kern="1200">
          <a:solidFill>
            <a:schemeClr val="tx1"/>
          </a:solidFill>
          <a:latin typeface="+mn-lt"/>
          <a:ea typeface="MS PGothic" panose="020B0600070205080204" pitchFamily="34" charset="-128"/>
          <a:cs typeface="+mn-cs"/>
        </a:defRPr>
      </a:lvl2pPr>
      <a:lvl3pPr marL="806450" indent="-223838" algn="l" defTabSz="895350" rtl="0" eaLnBrk="0" fontAlgn="base" hangingPunct="0">
        <a:spcBef>
          <a:spcPct val="20000"/>
        </a:spcBef>
        <a:spcAft>
          <a:spcPct val="0"/>
        </a:spcAft>
        <a:buClr>
          <a:srgbClr val="8CADAE"/>
        </a:buClr>
        <a:buSzPct val="75000"/>
        <a:buFont typeface="Wingdings 2" panose="05020102010507070707" pitchFamily="18" charset="2"/>
        <a:buChar char=""/>
        <a:defRPr kern="1200">
          <a:solidFill>
            <a:schemeClr val="tx1"/>
          </a:solidFill>
          <a:latin typeface="+mn-lt"/>
          <a:ea typeface="MS PGothic" panose="020B0600070205080204" pitchFamily="34" charset="-128"/>
          <a:cs typeface="+mn-cs"/>
        </a:defRPr>
      </a:lvl3pPr>
      <a:lvl4pPr marL="1074738" indent="-223838" algn="l" defTabSz="895350" rtl="0" eaLnBrk="0" fontAlgn="base" hangingPunct="0">
        <a:spcBef>
          <a:spcPct val="20000"/>
        </a:spcBef>
        <a:spcAft>
          <a:spcPct val="0"/>
        </a:spcAft>
        <a:buClr>
          <a:srgbClr val="8C7B70"/>
        </a:buClr>
        <a:buSzPct val="70000"/>
        <a:buFont typeface="Wingdings" panose="05000000000000000000" pitchFamily="2" charset="2"/>
        <a:buChar char=""/>
        <a:defRPr kern="1200">
          <a:solidFill>
            <a:schemeClr val="tx1"/>
          </a:solidFill>
          <a:latin typeface="+mn-lt"/>
          <a:ea typeface="MS PGothic" panose="020B0600070205080204" pitchFamily="34" charset="-128"/>
          <a:cs typeface="+mn-cs"/>
        </a:defRPr>
      </a:lvl4pPr>
      <a:lvl5pPr marL="1344613" indent="-223838" algn="l" defTabSz="895350" rtl="0" eaLnBrk="0" fontAlgn="base" hangingPunct="0">
        <a:spcBef>
          <a:spcPct val="20000"/>
        </a:spcBef>
        <a:spcAft>
          <a:spcPct val="0"/>
        </a:spcAft>
        <a:buClr>
          <a:srgbClr val="8FB08C"/>
        </a:buClr>
        <a:buChar char="•"/>
        <a:defRPr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4338" name="Rectangle 2"/>
          <p:cNvSpPr>
            <a:spLocks noGrp="1" noChangeAspect="1" noChangeArrowheads="1"/>
          </p:cNvSpPr>
          <p:nvPr>
            <p:ph type="title"/>
          </p:nvPr>
        </p:nvSpPr>
        <p:spPr bwMode="auto">
          <a:xfrm>
            <a:off x="1770063" y="425450"/>
            <a:ext cx="6856412"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de-DE" altLang="de-DE"/>
          </a:p>
        </p:txBody>
      </p:sp>
      <p:sp>
        <p:nvSpPr>
          <p:cNvPr id="14339" name="Rectangle 3"/>
          <p:cNvSpPr>
            <a:spLocks noGrp="1" noChangeArrowheads="1"/>
          </p:cNvSpPr>
          <p:nvPr>
            <p:ph type="body" idx="1"/>
          </p:nvPr>
        </p:nvSpPr>
        <p:spPr bwMode="auto">
          <a:xfrm>
            <a:off x="1714500" y="1704975"/>
            <a:ext cx="6870700"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de-DE"/>
              <a:t>Click to edit Master text styles</a:t>
            </a:r>
          </a:p>
          <a:p>
            <a:pPr lvl="1"/>
            <a:r>
              <a:rPr lang="en-US" altLang="de-DE"/>
              <a:t>Second level</a:t>
            </a:r>
          </a:p>
          <a:p>
            <a:pPr lvl="2"/>
            <a:r>
              <a:rPr lang="en-US" altLang="de-DE"/>
              <a:t>Third level</a:t>
            </a:r>
          </a:p>
          <a:p>
            <a:pPr lvl="3"/>
            <a:r>
              <a:rPr lang="en-US" altLang="de-DE"/>
              <a:t>Fourth level</a:t>
            </a:r>
          </a:p>
          <a:p>
            <a:pPr lvl="4"/>
            <a:r>
              <a:rPr lang="en-US" altLang="de-DE"/>
              <a:t>Fifth level</a:t>
            </a:r>
          </a:p>
        </p:txBody>
      </p:sp>
      <p:grpSp>
        <p:nvGrpSpPr>
          <p:cNvPr id="14340" name="McK Legende" hidden="1"/>
          <p:cNvGrpSpPr>
            <a:grpSpLocks/>
          </p:cNvGrpSpPr>
          <p:nvPr/>
        </p:nvGrpSpPr>
        <p:grpSpPr bwMode="auto">
          <a:xfrm>
            <a:off x="7681913" y="685800"/>
            <a:ext cx="1101725" cy="682625"/>
            <a:chOff x="4839" y="432"/>
            <a:chExt cx="694" cy="430"/>
          </a:xfrm>
        </p:grpSpPr>
        <p:sp>
          <p:nvSpPr>
            <p:cNvPr id="1067" name="Rectangle 43" hidden="1"/>
            <p:cNvSpPr>
              <a:spLocks noChangeArrowheads="1"/>
            </p:cNvSpPr>
            <p:nvPr/>
          </p:nvSpPr>
          <p:spPr bwMode="auto">
            <a:xfrm>
              <a:off x="4839" y="445"/>
              <a:ext cx="227" cy="113"/>
            </a:xfrm>
            <a:prstGeom prst="rect">
              <a:avLst/>
            </a:prstGeom>
            <a:solidFill>
              <a:schemeClr val="accent1"/>
            </a:solidFill>
            <a:ln w="9525">
              <a:solidFill>
                <a:schemeClr val="tx1"/>
              </a:solidFill>
              <a:miter lim="800000"/>
              <a:headEnd/>
              <a:tailEnd/>
            </a:ln>
            <a:effectLst/>
          </p:spPr>
          <p:txBody>
            <a:bodyPr lIns="0" tIns="0" rIns="0" bIns="0"/>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37838063" indent="-37380863"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de-DE" altLang="de-DE" sz="1600"/>
            </a:p>
          </p:txBody>
        </p:sp>
        <p:sp>
          <p:nvSpPr>
            <p:cNvPr id="1068" name="Rectangle 44" hidden="1"/>
            <p:cNvSpPr>
              <a:spLocks noChangeArrowheads="1"/>
            </p:cNvSpPr>
            <p:nvPr/>
          </p:nvSpPr>
          <p:spPr bwMode="auto">
            <a:xfrm>
              <a:off x="5135" y="432"/>
              <a:ext cx="398" cy="134"/>
            </a:xfrm>
            <a:prstGeom prst="rect">
              <a:avLst/>
            </a:prstGeom>
            <a:noFill/>
            <a:ln w="9525">
              <a:noFill/>
              <a:miter lim="800000"/>
              <a:headEnd/>
              <a:tailEnd/>
            </a:ln>
            <a:effectLst/>
          </p:spPr>
          <p:txBody>
            <a:bodyPr lIns="0" tIns="0" rIns="0" bIns="0">
              <a:spAutoFit/>
            </a:bodyPr>
            <a:lstStyle>
              <a:lvl1pPr defTabSz="874713" eaLnBrk="0" hangingPunct="0">
                <a:defRPr sz="1400">
                  <a:solidFill>
                    <a:schemeClr val="tx1"/>
                  </a:solidFill>
                  <a:latin typeface="Arial" panose="020B0604020202020204" pitchFamily="34" charset="0"/>
                  <a:ea typeface="ＭＳ Ｐゴシック" panose="020B0600070205080204" pitchFamily="34" charset="-128"/>
                </a:defRPr>
              </a:lvl1pPr>
              <a:lvl2pPr marL="37838063" indent="-37380863" defTabSz="874713"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defRPr/>
              </a:pPr>
              <a:r>
                <a:rPr lang="de-DE" altLang="de-DE"/>
                <a:t>Legend</a:t>
              </a:r>
            </a:p>
          </p:txBody>
        </p:sp>
        <p:sp>
          <p:nvSpPr>
            <p:cNvPr id="1069" name="Rectangle 45" hidden="1"/>
            <p:cNvSpPr>
              <a:spLocks noChangeArrowheads="1"/>
            </p:cNvSpPr>
            <p:nvPr/>
          </p:nvSpPr>
          <p:spPr bwMode="auto">
            <a:xfrm>
              <a:off x="5135" y="580"/>
              <a:ext cx="398" cy="134"/>
            </a:xfrm>
            <a:prstGeom prst="rect">
              <a:avLst/>
            </a:prstGeom>
            <a:noFill/>
            <a:ln w="9525">
              <a:noFill/>
              <a:miter lim="800000"/>
              <a:headEnd/>
              <a:tailEnd/>
            </a:ln>
            <a:effectLst/>
          </p:spPr>
          <p:txBody>
            <a:bodyPr lIns="0" tIns="0" rIns="0" bIns="0">
              <a:spAutoFit/>
            </a:bodyPr>
            <a:lstStyle>
              <a:lvl1pPr defTabSz="874713" eaLnBrk="0" hangingPunct="0">
                <a:defRPr sz="1400">
                  <a:solidFill>
                    <a:schemeClr val="tx1"/>
                  </a:solidFill>
                  <a:latin typeface="Arial" panose="020B0604020202020204" pitchFamily="34" charset="0"/>
                  <a:ea typeface="ＭＳ Ｐゴシック" panose="020B0600070205080204" pitchFamily="34" charset="-128"/>
                </a:defRPr>
              </a:lvl1pPr>
              <a:lvl2pPr marL="37838063" indent="-37380863" defTabSz="874713"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defRPr/>
              </a:pPr>
              <a:r>
                <a:rPr lang="de-DE" altLang="de-DE"/>
                <a:t>Legend</a:t>
              </a:r>
            </a:p>
          </p:txBody>
        </p:sp>
        <p:sp>
          <p:nvSpPr>
            <p:cNvPr id="1070" name="Rectangle 46" hidden="1"/>
            <p:cNvSpPr>
              <a:spLocks noChangeArrowheads="1"/>
            </p:cNvSpPr>
            <p:nvPr/>
          </p:nvSpPr>
          <p:spPr bwMode="auto">
            <a:xfrm>
              <a:off x="5135" y="728"/>
              <a:ext cx="398" cy="134"/>
            </a:xfrm>
            <a:prstGeom prst="rect">
              <a:avLst/>
            </a:prstGeom>
            <a:noFill/>
            <a:ln w="9525">
              <a:noFill/>
              <a:miter lim="800000"/>
              <a:headEnd/>
              <a:tailEnd/>
            </a:ln>
            <a:effectLst/>
          </p:spPr>
          <p:txBody>
            <a:bodyPr lIns="0" tIns="0" rIns="0" bIns="0">
              <a:spAutoFit/>
            </a:bodyPr>
            <a:lstStyle>
              <a:lvl1pPr defTabSz="874713" eaLnBrk="0" hangingPunct="0">
                <a:defRPr sz="1400">
                  <a:solidFill>
                    <a:schemeClr val="tx1"/>
                  </a:solidFill>
                  <a:latin typeface="Arial" panose="020B0604020202020204" pitchFamily="34" charset="0"/>
                  <a:ea typeface="ＭＳ Ｐゴシック" panose="020B0600070205080204" pitchFamily="34" charset="-128"/>
                </a:defRPr>
              </a:lvl1pPr>
              <a:lvl2pPr marL="37838063" indent="-37380863" defTabSz="874713"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defRPr/>
              </a:pPr>
              <a:r>
                <a:rPr lang="de-DE" altLang="de-DE"/>
                <a:t>Legend</a:t>
              </a:r>
            </a:p>
          </p:txBody>
        </p:sp>
        <p:sp>
          <p:nvSpPr>
            <p:cNvPr id="1071" name="Rectangle 47" hidden="1"/>
            <p:cNvSpPr>
              <a:spLocks noChangeArrowheads="1"/>
            </p:cNvSpPr>
            <p:nvPr/>
          </p:nvSpPr>
          <p:spPr bwMode="auto">
            <a:xfrm>
              <a:off x="4839" y="595"/>
              <a:ext cx="227" cy="113"/>
            </a:xfrm>
            <a:prstGeom prst="rect">
              <a:avLst/>
            </a:prstGeom>
            <a:solidFill>
              <a:schemeClr val="accent2"/>
            </a:solidFill>
            <a:ln w="9525">
              <a:solidFill>
                <a:schemeClr val="tx1"/>
              </a:solidFill>
              <a:miter lim="800000"/>
              <a:headEnd/>
              <a:tailEnd/>
            </a:ln>
            <a:effectLst/>
          </p:spPr>
          <p:txBody>
            <a:bodyPr lIns="0" tIns="0" rIns="0" bIns="0"/>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37838063" indent="-37380863"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de-DE" altLang="de-DE" sz="1600"/>
            </a:p>
          </p:txBody>
        </p:sp>
        <p:sp>
          <p:nvSpPr>
            <p:cNvPr id="1072" name="Rectangle 48" hidden="1"/>
            <p:cNvSpPr>
              <a:spLocks noChangeArrowheads="1"/>
            </p:cNvSpPr>
            <p:nvPr/>
          </p:nvSpPr>
          <p:spPr bwMode="auto">
            <a:xfrm>
              <a:off x="4839" y="738"/>
              <a:ext cx="227" cy="113"/>
            </a:xfrm>
            <a:prstGeom prst="rect">
              <a:avLst/>
            </a:prstGeom>
            <a:solidFill>
              <a:schemeClr val="hlink"/>
            </a:solidFill>
            <a:ln w="9525">
              <a:solidFill>
                <a:schemeClr val="tx1"/>
              </a:solidFill>
              <a:miter lim="800000"/>
              <a:headEnd/>
              <a:tailEnd/>
            </a:ln>
            <a:effectLst/>
          </p:spPr>
          <p:txBody>
            <a:bodyPr lIns="0" tIns="0" rIns="0" bIns="0"/>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37838063" indent="-37380863"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de-DE" altLang="de-DE" sz="1600"/>
            </a:p>
          </p:txBody>
        </p:sp>
      </p:grpSp>
      <p:grpSp>
        <p:nvGrpSpPr>
          <p:cNvPr id="14341" name="McK Slide Elements"/>
          <p:cNvGrpSpPr>
            <a:grpSpLocks/>
          </p:cNvGrpSpPr>
          <p:nvPr/>
        </p:nvGrpSpPr>
        <p:grpSpPr bwMode="auto">
          <a:xfrm>
            <a:off x="122238" y="693738"/>
            <a:ext cx="8618537" cy="5576887"/>
            <a:chOff x="77" y="349"/>
            <a:chExt cx="5429" cy="3513"/>
          </a:xfrm>
        </p:grpSpPr>
        <p:sp>
          <p:nvSpPr>
            <p:cNvPr id="1032" name="McK Measure" hidden="1"/>
            <p:cNvSpPr txBox="1">
              <a:spLocks noChangeArrowheads="1"/>
            </p:cNvSpPr>
            <p:nvPr userDrawn="1"/>
          </p:nvSpPr>
          <p:spPr bwMode="auto">
            <a:xfrm>
              <a:off x="77" y="349"/>
              <a:ext cx="5429" cy="144"/>
            </a:xfrm>
            <a:prstGeom prst="rect">
              <a:avLst/>
            </a:prstGeom>
            <a:noFill/>
            <a:ln w="9525">
              <a:noFill/>
              <a:miter lim="800000"/>
              <a:headEnd/>
              <a:tailEnd/>
            </a:ln>
            <a:effectLst/>
          </p:spPr>
          <p:txBody>
            <a:bodyPr lIns="0" tIns="0" rIns="0" bIns="0">
              <a:spAutoFit/>
            </a:bodyPr>
            <a:lstStyle>
              <a:lvl1pPr defTabSz="895350" eaLnBrk="0" hangingPunct="0">
                <a:defRPr sz="1400">
                  <a:solidFill>
                    <a:schemeClr val="tx1"/>
                  </a:solidFill>
                  <a:latin typeface="Arial" panose="020B0604020202020204" pitchFamily="34" charset="0"/>
                  <a:ea typeface="ＭＳ Ｐゴシック" panose="020B0600070205080204" pitchFamily="34" charset="-128"/>
                </a:defRPr>
              </a:lvl1pPr>
              <a:lvl2pPr marL="37838063" indent="-37380863" defTabSz="89535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de-DE" altLang="de-DE" sz="1500"/>
                <a:t>Unit of measure</a:t>
              </a:r>
            </a:p>
          </p:txBody>
        </p:sp>
        <p:sp>
          <p:nvSpPr>
            <p:cNvPr id="1083" name="McK Footnote" hidden="1"/>
            <p:cNvSpPr txBox="1">
              <a:spLocks noChangeArrowheads="1"/>
            </p:cNvSpPr>
            <p:nvPr userDrawn="1"/>
          </p:nvSpPr>
          <p:spPr bwMode="auto">
            <a:xfrm>
              <a:off x="79" y="3670"/>
              <a:ext cx="5145" cy="192"/>
            </a:xfrm>
            <a:prstGeom prst="rect">
              <a:avLst/>
            </a:prstGeom>
            <a:noFill/>
            <a:ln w="9525">
              <a:noFill/>
              <a:miter lim="800000"/>
              <a:headEnd/>
              <a:tailEnd/>
            </a:ln>
            <a:effectLst/>
          </p:spPr>
          <p:txBody>
            <a:bodyPr lIns="0" tIns="0" rIns="0" bIns="0" anchor="b">
              <a:spAutoFit/>
            </a:bodyPr>
            <a:lstStyle>
              <a:lvl1pPr marL="574675" indent="-574675" defTabSz="895350" eaLnBrk="0" hangingPunct="0">
                <a:tabLst>
                  <a:tab pos="476250" algn="r"/>
                  <a:tab pos="571500" algn="l"/>
                </a:tabLst>
                <a:defRPr sz="1400">
                  <a:solidFill>
                    <a:schemeClr val="tx1"/>
                  </a:solidFill>
                  <a:latin typeface="Arial" panose="020B0604020202020204" pitchFamily="34" charset="0"/>
                  <a:ea typeface="ＭＳ Ｐゴシック" panose="020B0600070205080204" pitchFamily="34" charset="-128"/>
                </a:defRPr>
              </a:lvl1pPr>
              <a:lvl2pPr marL="37838063" indent="-37380863" defTabSz="895350" eaLnBrk="0" hangingPunct="0">
                <a:tabLst>
                  <a:tab pos="476250" algn="r"/>
                  <a:tab pos="571500" algn="l"/>
                </a:tabLst>
                <a:defRPr sz="1400">
                  <a:solidFill>
                    <a:schemeClr val="tx1"/>
                  </a:solidFill>
                  <a:latin typeface="Arial" panose="020B0604020202020204" pitchFamily="34" charset="0"/>
                  <a:ea typeface="ＭＳ Ｐゴシック" panose="020B0600070205080204" pitchFamily="34" charset="-128"/>
                </a:defRPr>
              </a:lvl2pPr>
              <a:lvl3pPr eaLnBrk="0" hangingPunct="0">
                <a:tabLst>
                  <a:tab pos="476250" algn="r"/>
                  <a:tab pos="571500" algn="l"/>
                </a:tabLst>
                <a:defRPr sz="1400">
                  <a:solidFill>
                    <a:schemeClr val="tx1"/>
                  </a:solidFill>
                  <a:latin typeface="Arial" panose="020B0604020202020204" pitchFamily="34" charset="0"/>
                  <a:ea typeface="ＭＳ Ｐゴシック" panose="020B0600070205080204" pitchFamily="34" charset="-128"/>
                </a:defRPr>
              </a:lvl3pPr>
              <a:lvl4pPr eaLnBrk="0" hangingPunct="0">
                <a:tabLst>
                  <a:tab pos="476250" algn="r"/>
                  <a:tab pos="571500" algn="l"/>
                </a:tabLst>
                <a:defRPr sz="1400">
                  <a:solidFill>
                    <a:schemeClr val="tx1"/>
                  </a:solidFill>
                  <a:latin typeface="Arial" panose="020B0604020202020204" pitchFamily="34" charset="0"/>
                  <a:ea typeface="ＭＳ Ｐゴシック" panose="020B0600070205080204" pitchFamily="34" charset="-128"/>
                </a:defRPr>
              </a:lvl4pPr>
              <a:lvl5pPr eaLnBrk="0" hangingPunct="0">
                <a:tabLst>
                  <a:tab pos="476250" algn="r"/>
                  <a:tab pos="571500" algn="l"/>
                </a:tabLst>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476250" algn="r"/>
                  <a:tab pos="571500" algn="l"/>
                </a:tabLs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476250" algn="r"/>
                  <a:tab pos="571500" algn="l"/>
                </a:tabLs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476250" algn="r"/>
                  <a:tab pos="571500" algn="l"/>
                </a:tabLs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476250" algn="r"/>
                  <a:tab pos="571500" algn="l"/>
                </a:tabLst>
                <a:defRPr sz="1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de-DE" altLang="de-DE" sz="1000">
                  <a:solidFill>
                    <a:srgbClr val="000000"/>
                  </a:solidFill>
                </a:rPr>
                <a:t>	*	Footnote</a:t>
              </a:r>
            </a:p>
            <a:p>
              <a:pPr eaLnBrk="1" hangingPunct="1">
                <a:defRPr/>
              </a:pPr>
              <a:r>
                <a:rPr lang="de-DE" altLang="de-DE" sz="1000">
                  <a:solidFill>
                    <a:srgbClr val="000000"/>
                  </a:solidFill>
                </a:rPr>
                <a:t>	Quelle:	Team </a:t>
              </a:r>
            </a:p>
          </p:txBody>
        </p:sp>
      </p:grpSp>
      <p:sp>
        <p:nvSpPr>
          <p:cNvPr id="14342" name="Line 164"/>
          <p:cNvSpPr>
            <a:spLocks noChangeShapeType="1"/>
          </p:cNvSpPr>
          <p:nvPr/>
        </p:nvSpPr>
        <p:spPr bwMode="auto">
          <a:xfrm>
            <a:off x="1752600" y="863600"/>
            <a:ext cx="6870700" cy="0"/>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89" name="Text Box 165"/>
          <p:cNvSpPr txBox="1">
            <a:spLocks noChangeArrowheads="1"/>
          </p:cNvSpPr>
          <p:nvPr/>
        </p:nvSpPr>
        <p:spPr bwMode="auto">
          <a:xfrm>
            <a:off x="1663700" y="6408738"/>
            <a:ext cx="72977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85" tIns="45595" rIns="91185" bIns="45595">
            <a:spAutoFit/>
          </a:bodyPr>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37838063" indent="-37380863"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tr-TR" altLang="de-DE" sz="1000" dirty="0">
                <a:solidFill>
                  <a:schemeClr val="bg2"/>
                </a:solidFill>
                <a:latin typeface="Verdana" panose="020B0604030504040204" pitchFamily="34" charset="0"/>
              </a:rPr>
              <a:t>Wittekind &amp; Schilling: Workshop MKT+</a:t>
            </a:r>
            <a:r>
              <a:rPr lang="en-US" altLang="de-DE" sz="1000" dirty="0">
                <a:solidFill>
                  <a:schemeClr val="bg2"/>
                </a:solidFill>
                <a:latin typeface="Verdana" panose="020B0604030504040204" pitchFamily="34" charset="0"/>
              </a:rPr>
              <a:t>			</a:t>
            </a:r>
            <a:r>
              <a:rPr lang="tr-TR" altLang="de-DE" sz="1000" dirty="0">
                <a:solidFill>
                  <a:schemeClr val="bg2"/>
                </a:solidFill>
                <a:latin typeface="Verdana" panose="020B0604030504040204" pitchFamily="34" charset="0"/>
              </a:rPr>
              <a:t>                    Wiesloch, 21.10.2016                 </a:t>
            </a:r>
            <a:r>
              <a:rPr lang="en-US" altLang="de-DE" sz="1000" dirty="0">
                <a:solidFill>
                  <a:schemeClr val="bg2"/>
                </a:solidFill>
                <a:latin typeface="Verdana" panose="020B0604030504040204" pitchFamily="34" charset="0"/>
              </a:rPr>
              <a:t>	</a:t>
            </a:r>
          </a:p>
        </p:txBody>
      </p:sp>
      <p:sp>
        <p:nvSpPr>
          <p:cNvPr id="14344" name="Line 166"/>
          <p:cNvSpPr>
            <a:spLocks noChangeShapeType="1"/>
          </p:cNvSpPr>
          <p:nvPr/>
        </p:nvSpPr>
        <p:spPr bwMode="auto">
          <a:xfrm>
            <a:off x="1744663" y="6384925"/>
            <a:ext cx="6870700"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26" name="Oval 18"/>
          <p:cNvSpPr>
            <a:spLocks noChangeArrowheads="1"/>
          </p:cNvSpPr>
          <p:nvPr userDrawn="1"/>
        </p:nvSpPr>
        <p:spPr bwMode="auto">
          <a:xfrm>
            <a:off x="-84138" y="1127125"/>
            <a:ext cx="719138" cy="720725"/>
          </a:xfrm>
          <a:prstGeom prst="ellipse">
            <a:avLst/>
          </a:prstGeom>
          <a:solidFill>
            <a:srgbClr val="C5D1D7"/>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p>
            <a:pPr eaLnBrk="1" hangingPunct="1">
              <a:buClr>
                <a:schemeClr val="tx1"/>
              </a:buClr>
              <a:buSzPct val="120000"/>
              <a:defRPr/>
            </a:pPr>
            <a:endParaRPr lang="de-DE">
              <a:latin typeface="Verdana" charset="0"/>
              <a:ea typeface="ＭＳ Ｐゴシック" charset="0"/>
              <a:cs typeface="ＭＳ Ｐゴシック" charset="0"/>
              <a:sym typeface="Wingdings" charset="0"/>
            </a:endParaRPr>
          </a:p>
        </p:txBody>
      </p:sp>
      <p:sp>
        <p:nvSpPr>
          <p:cNvPr id="9227" name="Oval 19"/>
          <p:cNvSpPr>
            <a:spLocks noChangeArrowheads="1"/>
          </p:cNvSpPr>
          <p:nvPr userDrawn="1"/>
        </p:nvSpPr>
        <p:spPr bwMode="auto">
          <a:xfrm>
            <a:off x="-127000" y="-311150"/>
            <a:ext cx="1655763" cy="1727200"/>
          </a:xfrm>
          <a:prstGeom prst="ellipse">
            <a:avLst/>
          </a:prstGeom>
          <a:solidFill>
            <a:srgbClr val="333399"/>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p>
            <a:pPr eaLnBrk="1" hangingPunct="1">
              <a:buClr>
                <a:schemeClr val="tx1"/>
              </a:buClr>
              <a:buSzPct val="120000"/>
              <a:defRPr/>
            </a:pPr>
            <a:endParaRPr lang="de-DE">
              <a:latin typeface="Verdana" charset="0"/>
              <a:ea typeface="ＭＳ Ｐゴシック" charset="0"/>
              <a:cs typeface="ＭＳ Ｐゴシック" charset="0"/>
              <a:sym typeface="Wingdings" charset="0"/>
            </a:endParaRPr>
          </a:p>
        </p:txBody>
      </p:sp>
      <p:sp>
        <p:nvSpPr>
          <p:cNvPr id="9228" name="Line 20"/>
          <p:cNvSpPr>
            <a:spLocks noChangeShapeType="1"/>
          </p:cNvSpPr>
          <p:nvPr userDrawn="1"/>
        </p:nvSpPr>
        <p:spPr bwMode="auto">
          <a:xfrm>
            <a:off x="1570038" y="0"/>
            <a:ext cx="30162" cy="6721475"/>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defRPr/>
            </a:pPr>
            <a:endParaRPr lang="de-DE">
              <a:latin typeface="Verdana" charset="0"/>
              <a:ea typeface="ＭＳ Ｐゴシック" charset="0"/>
              <a:cs typeface="ＭＳ Ｐゴシック" charset="0"/>
              <a:sym typeface="Wingdings" charset="0"/>
            </a:endParaRPr>
          </a:p>
        </p:txBody>
      </p:sp>
      <p:sp>
        <p:nvSpPr>
          <p:cNvPr id="9230" name="Oval 22"/>
          <p:cNvSpPr>
            <a:spLocks noChangeArrowheads="1"/>
          </p:cNvSpPr>
          <p:nvPr userDrawn="1"/>
        </p:nvSpPr>
        <p:spPr bwMode="auto">
          <a:xfrm>
            <a:off x="444500" y="982663"/>
            <a:ext cx="550863" cy="577850"/>
          </a:xfrm>
          <a:prstGeom prst="ellipse">
            <a:avLst/>
          </a:prstGeom>
          <a:solidFill>
            <a:srgbClr val="336699"/>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spAutoFit/>
          </a:bodyPr>
          <a:lstStyle/>
          <a:p>
            <a:pPr eaLnBrk="1" hangingPunct="1">
              <a:buClr>
                <a:schemeClr val="tx1"/>
              </a:buClr>
              <a:buSzPct val="120000"/>
              <a:defRPr/>
            </a:pPr>
            <a:endParaRPr lang="de-DE">
              <a:latin typeface="Verdana" charset="0"/>
              <a:ea typeface="ＭＳ Ｐゴシック" charset="0"/>
              <a:cs typeface="ＭＳ Ｐゴシック" charset="0"/>
              <a:sym typeface="Wingdings" charset="0"/>
            </a:endParaRPr>
          </a:p>
        </p:txBody>
      </p:sp>
      <p:pic>
        <p:nvPicPr>
          <p:cNvPr id="14349" name="Picture 21" descr="UKE-Hoch-RGB"/>
          <p:cNvPicPr>
            <a:picLocks noChangeAspect="1" noChangeArrowheads="1"/>
          </p:cNvPicPr>
          <p:nvPr userDrawn="1"/>
        </p:nvPicPr>
        <p:blipFill>
          <a:blip r:embed="rId13">
            <a:clrChange>
              <a:clrFrom>
                <a:srgbClr val="26468F"/>
              </a:clrFrom>
              <a:clrTo>
                <a:srgbClr val="26468F">
                  <a:alpha val="0"/>
                </a:srgbClr>
              </a:clrTo>
            </a:clrChange>
            <a:extLst>
              <a:ext uri="{28A0092B-C50C-407E-A947-70E740481C1C}">
                <a14:useLocalDpi xmlns:a14="http://schemas.microsoft.com/office/drawing/2010/main" val="0"/>
              </a:ext>
            </a:extLst>
          </a:blip>
          <a:srcRect/>
          <a:stretch>
            <a:fillRect/>
          </a:stretch>
        </p:blipFill>
        <p:spPr bwMode="auto">
          <a:xfrm>
            <a:off x="-12700" y="233363"/>
            <a:ext cx="147955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516" r:id="rId1"/>
    <p:sldLayoutId id="2147485517" r:id="rId2"/>
    <p:sldLayoutId id="2147485518" r:id="rId3"/>
    <p:sldLayoutId id="2147485519" r:id="rId4"/>
    <p:sldLayoutId id="2147485520" r:id="rId5"/>
    <p:sldLayoutId id="2147485521" r:id="rId6"/>
    <p:sldLayoutId id="2147485522" r:id="rId7"/>
    <p:sldLayoutId id="2147485523" r:id="rId8"/>
    <p:sldLayoutId id="2147485524" r:id="rId9"/>
    <p:sldLayoutId id="2147485525" r:id="rId10"/>
    <p:sldLayoutId id="2147485526" r:id="rId11"/>
  </p:sldLayoutIdLst>
  <p:hf hdr="0"/>
  <p:txStyles>
    <p:titleStyle>
      <a:lvl1pPr algn="l" defTabSz="895350" rtl="0" eaLnBrk="0" fontAlgn="base" hangingPunct="0">
        <a:spcBef>
          <a:spcPct val="0"/>
        </a:spcBef>
        <a:spcAft>
          <a:spcPct val="0"/>
        </a:spcAft>
        <a:defRPr sz="2200" kern="1200">
          <a:solidFill>
            <a:schemeClr val="tx1"/>
          </a:solidFill>
          <a:latin typeface="+mj-lt"/>
          <a:ea typeface="MS PGothic" panose="020B0600070205080204" pitchFamily="34" charset="-128"/>
          <a:cs typeface="ＭＳ Ｐゴシック" charset="0"/>
        </a:defRPr>
      </a:lvl1pPr>
      <a:lvl2pPr algn="l" defTabSz="895350" rtl="0" eaLnBrk="0" fontAlgn="base" hangingPunct="0">
        <a:spcBef>
          <a:spcPct val="0"/>
        </a:spcBef>
        <a:spcAft>
          <a:spcPct val="0"/>
        </a:spcAft>
        <a:defRPr sz="2200">
          <a:solidFill>
            <a:schemeClr val="tx1"/>
          </a:solidFill>
          <a:latin typeface="Verdana" panose="020B0604030504040204" pitchFamily="34" charset="0"/>
          <a:ea typeface="MS PGothic" panose="020B0600070205080204" pitchFamily="34" charset="-128"/>
          <a:cs typeface="ＭＳ Ｐゴシック" charset="0"/>
        </a:defRPr>
      </a:lvl2pPr>
      <a:lvl3pPr algn="l" defTabSz="895350" rtl="0" eaLnBrk="0" fontAlgn="base" hangingPunct="0">
        <a:spcBef>
          <a:spcPct val="0"/>
        </a:spcBef>
        <a:spcAft>
          <a:spcPct val="0"/>
        </a:spcAft>
        <a:defRPr sz="2200">
          <a:solidFill>
            <a:schemeClr val="tx1"/>
          </a:solidFill>
          <a:latin typeface="Verdana" panose="020B0604030504040204" pitchFamily="34" charset="0"/>
          <a:ea typeface="MS PGothic" panose="020B0600070205080204" pitchFamily="34" charset="-128"/>
          <a:cs typeface="ＭＳ Ｐゴシック" charset="0"/>
        </a:defRPr>
      </a:lvl3pPr>
      <a:lvl4pPr algn="l" defTabSz="895350" rtl="0" eaLnBrk="0" fontAlgn="base" hangingPunct="0">
        <a:spcBef>
          <a:spcPct val="0"/>
        </a:spcBef>
        <a:spcAft>
          <a:spcPct val="0"/>
        </a:spcAft>
        <a:defRPr sz="2200">
          <a:solidFill>
            <a:schemeClr val="tx1"/>
          </a:solidFill>
          <a:latin typeface="Verdana" panose="020B0604030504040204" pitchFamily="34" charset="0"/>
          <a:ea typeface="MS PGothic" panose="020B0600070205080204" pitchFamily="34" charset="-128"/>
          <a:cs typeface="ＭＳ Ｐゴシック" charset="0"/>
        </a:defRPr>
      </a:lvl4pPr>
      <a:lvl5pPr algn="l" defTabSz="895350" rtl="0" eaLnBrk="0" fontAlgn="base" hangingPunct="0">
        <a:spcBef>
          <a:spcPct val="0"/>
        </a:spcBef>
        <a:spcAft>
          <a:spcPct val="0"/>
        </a:spcAft>
        <a:defRPr sz="2200">
          <a:solidFill>
            <a:schemeClr val="tx1"/>
          </a:solidFill>
          <a:latin typeface="Verdana" panose="020B0604030504040204" pitchFamily="34" charset="0"/>
          <a:ea typeface="MS PGothic" panose="020B0600070205080204" pitchFamily="34" charset="-128"/>
          <a:cs typeface="ＭＳ Ｐゴシック" charset="0"/>
        </a:defRPr>
      </a:lvl5pPr>
      <a:lvl6pPr marL="457200" algn="l" defTabSz="895350" rtl="0" fontAlgn="base">
        <a:spcBef>
          <a:spcPct val="0"/>
        </a:spcBef>
        <a:spcAft>
          <a:spcPct val="0"/>
        </a:spcAft>
        <a:defRPr sz="2200">
          <a:solidFill>
            <a:schemeClr val="tx1"/>
          </a:solidFill>
          <a:latin typeface="Verdana" panose="020B0604030504040204" pitchFamily="34" charset="0"/>
          <a:ea typeface="ＭＳ Ｐゴシック" panose="020B0600070205080204" pitchFamily="34" charset="-128"/>
        </a:defRPr>
      </a:lvl6pPr>
      <a:lvl7pPr marL="914400" algn="l" defTabSz="895350" rtl="0" fontAlgn="base">
        <a:spcBef>
          <a:spcPct val="0"/>
        </a:spcBef>
        <a:spcAft>
          <a:spcPct val="0"/>
        </a:spcAft>
        <a:defRPr sz="2200">
          <a:solidFill>
            <a:schemeClr val="tx1"/>
          </a:solidFill>
          <a:latin typeface="Verdana" panose="020B0604030504040204" pitchFamily="34" charset="0"/>
          <a:ea typeface="ＭＳ Ｐゴシック" panose="020B0600070205080204" pitchFamily="34" charset="-128"/>
        </a:defRPr>
      </a:lvl7pPr>
      <a:lvl8pPr marL="1371600" algn="l" defTabSz="895350" rtl="0" fontAlgn="base">
        <a:spcBef>
          <a:spcPct val="0"/>
        </a:spcBef>
        <a:spcAft>
          <a:spcPct val="0"/>
        </a:spcAft>
        <a:defRPr sz="2200">
          <a:solidFill>
            <a:schemeClr val="tx1"/>
          </a:solidFill>
          <a:latin typeface="Verdana" panose="020B0604030504040204" pitchFamily="34" charset="0"/>
          <a:ea typeface="ＭＳ Ｐゴシック" panose="020B0600070205080204" pitchFamily="34" charset="-128"/>
        </a:defRPr>
      </a:lvl8pPr>
      <a:lvl9pPr marL="1828800" algn="l" defTabSz="895350" rtl="0" fontAlgn="base">
        <a:spcBef>
          <a:spcPct val="0"/>
        </a:spcBef>
        <a:spcAft>
          <a:spcPct val="0"/>
        </a:spcAft>
        <a:defRPr sz="2200">
          <a:solidFill>
            <a:schemeClr val="tx1"/>
          </a:solidFill>
          <a:latin typeface="Verdana" panose="020B0604030504040204" pitchFamily="34" charset="0"/>
          <a:ea typeface="ＭＳ Ｐゴシック" panose="020B0600070205080204" pitchFamily="34" charset="-128"/>
        </a:defRPr>
      </a:lvl9pPr>
    </p:titleStyle>
    <p:bodyStyle>
      <a:lvl1pPr marL="342900" indent="-342900" algn="l" defTabSz="895350" rtl="0" eaLnBrk="0" fontAlgn="base" hangingPunct="0">
        <a:spcBef>
          <a:spcPct val="0"/>
        </a:spcBef>
        <a:spcAft>
          <a:spcPct val="0"/>
        </a:spcAft>
        <a:buSzPct val="120000"/>
        <a:tabLst>
          <a:tab pos="533400" algn="l"/>
        </a:tabLst>
        <a:defRPr sz="2200" kern="1200">
          <a:solidFill>
            <a:schemeClr val="tx1"/>
          </a:solidFill>
          <a:latin typeface="+mn-lt"/>
          <a:ea typeface="MS PGothic" panose="020B0600070205080204" pitchFamily="34" charset="-128"/>
          <a:cs typeface="ＭＳ Ｐゴシック" charset="0"/>
        </a:defRPr>
      </a:lvl1pPr>
      <a:lvl2pPr marL="233363" indent="-231775" algn="l" defTabSz="895350" rtl="0" eaLnBrk="0" fontAlgn="base" hangingPunct="0">
        <a:spcBef>
          <a:spcPct val="0"/>
        </a:spcBef>
        <a:spcAft>
          <a:spcPct val="0"/>
        </a:spcAft>
        <a:buClr>
          <a:srgbClr val="E10820"/>
        </a:buClr>
        <a:buFont typeface="Wingdings" panose="05000000000000000000" pitchFamily="2" charset="2"/>
        <a:buChar char="§"/>
        <a:tabLst>
          <a:tab pos="533400" algn="l"/>
        </a:tabLst>
        <a:defRPr sz="2200" kern="1200">
          <a:solidFill>
            <a:schemeClr val="tx1"/>
          </a:solidFill>
          <a:latin typeface="+mn-lt"/>
          <a:ea typeface="MS PGothic" panose="020B0600070205080204" pitchFamily="34" charset="-128"/>
          <a:cs typeface="+mn-cs"/>
        </a:defRPr>
      </a:lvl2pPr>
      <a:lvl3pPr marL="412750" indent="120650" algn="l" defTabSz="895350" rtl="0" eaLnBrk="0" fontAlgn="base" hangingPunct="0">
        <a:spcBef>
          <a:spcPct val="0"/>
        </a:spcBef>
        <a:spcAft>
          <a:spcPct val="0"/>
        </a:spcAft>
        <a:buChar char="-"/>
        <a:tabLst>
          <a:tab pos="533400" algn="l"/>
        </a:tabLst>
        <a:defRPr sz="2200" kern="1200">
          <a:solidFill>
            <a:schemeClr val="tx1"/>
          </a:solidFill>
          <a:latin typeface="+mn-lt"/>
          <a:ea typeface="MS PGothic" panose="020B0600070205080204" pitchFamily="34" charset="-128"/>
          <a:cs typeface="+mn-cs"/>
        </a:defRPr>
      </a:lvl3pPr>
      <a:lvl4pPr marL="933450" indent="-220663" algn="l" defTabSz="895350" rtl="0" eaLnBrk="0" fontAlgn="base" hangingPunct="0">
        <a:spcBef>
          <a:spcPct val="0"/>
        </a:spcBef>
        <a:spcAft>
          <a:spcPct val="0"/>
        </a:spcAft>
        <a:buChar char="-"/>
        <a:tabLst>
          <a:tab pos="533400" algn="l"/>
        </a:tabLst>
        <a:defRPr sz="2200" kern="1200">
          <a:solidFill>
            <a:schemeClr val="tx1"/>
          </a:solidFill>
          <a:latin typeface="+mn-lt"/>
          <a:ea typeface="MS PGothic" panose="020B0600070205080204" pitchFamily="34" charset="-128"/>
          <a:cs typeface="+mn-cs"/>
        </a:defRPr>
      </a:lvl4pPr>
      <a:lvl5pPr marL="1362075" indent="-249238" algn="l" defTabSz="895350" rtl="0" eaLnBrk="0" fontAlgn="base" hangingPunct="0">
        <a:spcBef>
          <a:spcPct val="0"/>
        </a:spcBef>
        <a:spcAft>
          <a:spcPct val="0"/>
        </a:spcAft>
        <a:buChar char="-"/>
        <a:tabLst>
          <a:tab pos="533400" algn="l"/>
        </a:tabLst>
        <a:defRPr sz="2200"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47" name="Oval 15"/>
          <p:cNvSpPr>
            <a:spLocks noChangeArrowheads="1"/>
          </p:cNvSpPr>
          <p:nvPr userDrawn="1"/>
        </p:nvSpPr>
        <p:spPr bwMode="auto">
          <a:xfrm>
            <a:off x="-84138" y="1127125"/>
            <a:ext cx="719138" cy="720725"/>
          </a:xfrm>
          <a:prstGeom prst="ellipse">
            <a:avLst/>
          </a:prstGeom>
          <a:solidFill>
            <a:srgbClr val="C5D1D7"/>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p>
            <a:pPr eaLnBrk="1" hangingPunct="1">
              <a:buClr>
                <a:schemeClr val="tx1"/>
              </a:buClr>
              <a:buSzPct val="120000"/>
              <a:defRPr/>
            </a:pPr>
            <a:endParaRPr lang="de-DE">
              <a:latin typeface="Verdana" charset="0"/>
              <a:ea typeface="ＭＳ Ｐゴシック" charset="0"/>
              <a:cs typeface="ＭＳ Ｐゴシック" charset="0"/>
              <a:sym typeface="Wingdings" charset="0"/>
            </a:endParaRPr>
          </a:p>
        </p:txBody>
      </p:sp>
      <p:sp>
        <p:nvSpPr>
          <p:cNvPr id="23" name="Oval 19"/>
          <p:cNvSpPr>
            <a:spLocks noChangeArrowheads="1"/>
          </p:cNvSpPr>
          <p:nvPr userDrawn="1"/>
        </p:nvSpPr>
        <p:spPr bwMode="auto">
          <a:xfrm>
            <a:off x="-127000" y="-311150"/>
            <a:ext cx="1655763" cy="1727200"/>
          </a:xfrm>
          <a:prstGeom prst="ellipse">
            <a:avLst/>
          </a:prstGeom>
          <a:solidFill>
            <a:srgbClr val="333399"/>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p>
            <a:pPr eaLnBrk="1" hangingPunct="1">
              <a:buClr>
                <a:schemeClr val="tx1"/>
              </a:buClr>
              <a:buSzPct val="120000"/>
              <a:defRPr/>
            </a:pPr>
            <a:endParaRPr lang="de-DE">
              <a:latin typeface="Verdana" charset="0"/>
              <a:ea typeface="ＭＳ Ｐゴシック" charset="0"/>
              <a:cs typeface="ＭＳ Ｐゴシック" charset="0"/>
              <a:sym typeface="Wingdings" charset="0"/>
            </a:endParaRPr>
          </a:p>
        </p:txBody>
      </p:sp>
      <p:sp>
        <p:nvSpPr>
          <p:cNvPr id="15364" name="Rectangle 2"/>
          <p:cNvSpPr>
            <a:spLocks noGrp="1" noChangeAspect="1" noChangeArrowheads="1"/>
          </p:cNvSpPr>
          <p:nvPr>
            <p:ph type="title"/>
          </p:nvPr>
        </p:nvSpPr>
        <p:spPr bwMode="auto">
          <a:xfrm>
            <a:off x="1770063" y="425450"/>
            <a:ext cx="6856412"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de-DE" altLang="de-DE"/>
          </a:p>
        </p:txBody>
      </p:sp>
      <p:sp>
        <p:nvSpPr>
          <p:cNvPr id="15365" name="Rectangle 3"/>
          <p:cNvSpPr>
            <a:spLocks noGrp="1" noChangeArrowheads="1"/>
          </p:cNvSpPr>
          <p:nvPr>
            <p:ph type="body" idx="1"/>
          </p:nvPr>
        </p:nvSpPr>
        <p:spPr bwMode="auto">
          <a:xfrm>
            <a:off x="1714500" y="1704975"/>
            <a:ext cx="6870700"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de-DE"/>
              <a:t>Click to edit Master text styles</a:t>
            </a:r>
          </a:p>
          <a:p>
            <a:pPr lvl="1"/>
            <a:r>
              <a:rPr lang="en-US" altLang="de-DE"/>
              <a:t>Second level</a:t>
            </a:r>
          </a:p>
          <a:p>
            <a:pPr lvl="2"/>
            <a:r>
              <a:rPr lang="en-US" altLang="de-DE"/>
              <a:t>Third level</a:t>
            </a:r>
          </a:p>
          <a:p>
            <a:pPr lvl="3"/>
            <a:r>
              <a:rPr lang="en-US" altLang="de-DE"/>
              <a:t>Fourth level</a:t>
            </a:r>
          </a:p>
          <a:p>
            <a:pPr lvl="4"/>
            <a:r>
              <a:rPr lang="en-US" altLang="de-DE"/>
              <a:t>Fifth level</a:t>
            </a:r>
          </a:p>
        </p:txBody>
      </p:sp>
      <p:grpSp>
        <p:nvGrpSpPr>
          <p:cNvPr id="15366" name="McK Legende" hidden="1"/>
          <p:cNvGrpSpPr>
            <a:grpSpLocks/>
          </p:cNvGrpSpPr>
          <p:nvPr/>
        </p:nvGrpSpPr>
        <p:grpSpPr bwMode="auto">
          <a:xfrm>
            <a:off x="7681913" y="685800"/>
            <a:ext cx="1101725" cy="682625"/>
            <a:chOff x="4839" y="432"/>
            <a:chExt cx="694" cy="430"/>
          </a:xfrm>
        </p:grpSpPr>
        <p:sp>
          <p:nvSpPr>
            <p:cNvPr id="1067" name="Rectangle 43" hidden="1"/>
            <p:cNvSpPr>
              <a:spLocks noChangeArrowheads="1"/>
            </p:cNvSpPr>
            <p:nvPr/>
          </p:nvSpPr>
          <p:spPr bwMode="auto">
            <a:xfrm>
              <a:off x="4839" y="445"/>
              <a:ext cx="227" cy="113"/>
            </a:xfrm>
            <a:prstGeom prst="rect">
              <a:avLst/>
            </a:prstGeom>
            <a:solidFill>
              <a:schemeClr val="accent1"/>
            </a:solidFill>
            <a:ln w="9525">
              <a:solidFill>
                <a:schemeClr val="tx1"/>
              </a:solidFill>
              <a:miter lim="800000"/>
              <a:headEnd/>
              <a:tailEnd/>
            </a:ln>
            <a:effectLst/>
          </p:spPr>
          <p:txBody>
            <a:bodyPr lIns="0" tIns="0" rIns="0" bIns="0"/>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37838063" indent="-37380863"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de-DE" altLang="de-DE" sz="1600"/>
            </a:p>
          </p:txBody>
        </p:sp>
        <p:sp>
          <p:nvSpPr>
            <p:cNvPr id="1068" name="Rectangle 44" hidden="1"/>
            <p:cNvSpPr>
              <a:spLocks noChangeArrowheads="1"/>
            </p:cNvSpPr>
            <p:nvPr/>
          </p:nvSpPr>
          <p:spPr bwMode="auto">
            <a:xfrm>
              <a:off x="5135" y="432"/>
              <a:ext cx="398" cy="134"/>
            </a:xfrm>
            <a:prstGeom prst="rect">
              <a:avLst/>
            </a:prstGeom>
            <a:noFill/>
            <a:ln w="9525">
              <a:noFill/>
              <a:miter lim="800000"/>
              <a:headEnd/>
              <a:tailEnd/>
            </a:ln>
            <a:effectLst/>
          </p:spPr>
          <p:txBody>
            <a:bodyPr lIns="0" tIns="0" rIns="0" bIns="0">
              <a:spAutoFit/>
            </a:bodyPr>
            <a:lstStyle>
              <a:lvl1pPr defTabSz="874713" eaLnBrk="0" hangingPunct="0">
                <a:defRPr sz="1400">
                  <a:solidFill>
                    <a:schemeClr val="tx1"/>
                  </a:solidFill>
                  <a:latin typeface="Arial" panose="020B0604020202020204" pitchFamily="34" charset="0"/>
                  <a:ea typeface="ＭＳ Ｐゴシック" panose="020B0600070205080204" pitchFamily="34" charset="-128"/>
                </a:defRPr>
              </a:lvl1pPr>
              <a:lvl2pPr marL="37838063" indent="-37380863" defTabSz="874713"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defRPr/>
              </a:pPr>
              <a:r>
                <a:rPr lang="de-DE" altLang="de-DE"/>
                <a:t>Legend</a:t>
              </a:r>
            </a:p>
          </p:txBody>
        </p:sp>
        <p:sp>
          <p:nvSpPr>
            <p:cNvPr id="1069" name="Rectangle 45" hidden="1"/>
            <p:cNvSpPr>
              <a:spLocks noChangeArrowheads="1"/>
            </p:cNvSpPr>
            <p:nvPr/>
          </p:nvSpPr>
          <p:spPr bwMode="auto">
            <a:xfrm>
              <a:off x="5135" y="580"/>
              <a:ext cx="398" cy="134"/>
            </a:xfrm>
            <a:prstGeom prst="rect">
              <a:avLst/>
            </a:prstGeom>
            <a:noFill/>
            <a:ln w="9525">
              <a:noFill/>
              <a:miter lim="800000"/>
              <a:headEnd/>
              <a:tailEnd/>
            </a:ln>
            <a:effectLst/>
          </p:spPr>
          <p:txBody>
            <a:bodyPr lIns="0" tIns="0" rIns="0" bIns="0">
              <a:spAutoFit/>
            </a:bodyPr>
            <a:lstStyle>
              <a:lvl1pPr defTabSz="874713" eaLnBrk="0" hangingPunct="0">
                <a:defRPr sz="1400">
                  <a:solidFill>
                    <a:schemeClr val="tx1"/>
                  </a:solidFill>
                  <a:latin typeface="Arial" panose="020B0604020202020204" pitchFamily="34" charset="0"/>
                  <a:ea typeface="ＭＳ Ｐゴシック" panose="020B0600070205080204" pitchFamily="34" charset="-128"/>
                </a:defRPr>
              </a:lvl1pPr>
              <a:lvl2pPr marL="37838063" indent="-37380863" defTabSz="874713"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defRPr/>
              </a:pPr>
              <a:r>
                <a:rPr lang="de-DE" altLang="de-DE"/>
                <a:t>Legend</a:t>
              </a:r>
            </a:p>
          </p:txBody>
        </p:sp>
        <p:sp>
          <p:nvSpPr>
            <p:cNvPr id="1070" name="Rectangle 46" hidden="1"/>
            <p:cNvSpPr>
              <a:spLocks noChangeArrowheads="1"/>
            </p:cNvSpPr>
            <p:nvPr/>
          </p:nvSpPr>
          <p:spPr bwMode="auto">
            <a:xfrm>
              <a:off x="5135" y="728"/>
              <a:ext cx="398" cy="134"/>
            </a:xfrm>
            <a:prstGeom prst="rect">
              <a:avLst/>
            </a:prstGeom>
            <a:noFill/>
            <a:ln w="9525">
              <a:noFill/>
              <a:miter lim="800000"/>
              <a:headEnd/>
              <a:tailEnd/>
            </a:ln>
            <a:effectLst/>
          </p:spPr>
          <p:txBody>
            <a:bodyPr lIns="0" tIns="0" rIns="0" bIns="0">
              <a:spAutoFit/>
            </a:bodyPr>
            <a:lstStyle>
              <a:lvl1pPr defTabSz="874713" eaLnBrk="0" hangingPunct="0">
                <a:defRPr sz="1400">
                  <a:solidFill>
                    <a:schemeClr val="tx1"/>
                  </a:solidFill>
                  <a:latin typeface="Arial" panose="020B0604020202020204" pitchFamily="34" charset="0"/>
                  <a:ea typeface="ＭＳ Ｐゴシック" panose="020B0600070205080204" pitchFamily="34" charset="-128"/>
                </a:defRPr>
              </a:lvl1pPr>
              <a:lvl2pPr marL="37838063" indent="-37380863" defTabSz="874713"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defRPr/>
              </a:pPr>
              <a:r>
                <a:rPr lang="de-DE" altLang="de-DE"/>
                <a:t>Legend</a:t>
              </a:r>
            </a:p>
          </p:txBody>
        </p:sp>
        <p:sp>
          <p:nvSpPr>
            <p:cNvPr id="1071" name="Rectangle 47" hidden="1"/>
            <p:cNvSpPr>
              <a:spLocks noChangeArrowheads="1"/>
            </p:cNvSpPr>
            <p:nvPr/>
          </p:nvSpPr>
          <p:spPr bwMode="auto">
            <a:xfrm>
              <a:off x="4839" y="595"/>
              <a:ext cx="227" cy="113"/>
            </a:xfrm>
            <a:prstGeom prst="rect">
              <a:avLst/>
            </a:prstGeom>
            <a:solidFill>
              <a:schemeClr val="accent2"/>
            </a:solidFill>
            <a:ln w="9525">
              <a:solidFill>
                <a:schemeClr val="tx1"/>
              </a:solidFill>
              <a:miter lim="800000"/>
              <a:headEnd/>
              <a:tailEnd/>
            </a:ln>
            <a:effectLst/>
          </p:spPr>
          <p:txBody>
            <a:bodyPr lIns="0" tIns="0" rIns="0" bIns="0"/>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37838063" indent="-37380863"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de-DE" altLang="de-DE" sz="1600"/>
            </a:p>
          </p:txBody>
        </p:sp>
        <p:sp>
          <p:nvSpPr>
            <p:cNvPr id="1072" name="Rectangle 48" hidden="1"/>
            <p:cNvSpPr>
              <a:spLocks noChangeArrowheads="1"/>
            </p:cNvSpPr>
            <p:nvPr/>
          </p:nvSpPr>
          <p:spPr bwMode="auto">
            <a:xfrm>
              <a:off x="4839" y="738"/>
              <a:ext cx="227" cy="113"/>
            </a:xfrm>
            <a:prstGeom prst="rect">
              <a:avLst/>
            </a:prstGeom>
            <a:solidFill>
              <a:schemeClr val="hlink"/>
            </a:solidFill>
            <a:ln w="9525">
              <a:solidFill>
                <a:schemeClr val="tx1"/>
              </a:solidFill>
              <a:miter lim="800000"/>
              <a:headEnd/>
              <a:tailEnd/>
            </a:ln>
            <a:effectLst/>
          </p:spPr>
          <p:txBody>
            <a:bodyPr lIns="0" tIns="0" rIns="0" bIns="0"/>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37838063" indent="-37380863"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de-DE" altLang="de-DE" sz="1600"/>
            </a:p>
          </p:txBody>
        </p:sp>
      </p:grpSp>
      <p:grpSp>
        <p:nvGrpSpPr>
          <p:cNvPr id="15367" name="McK Slide Elements"/>
          <p:cNvGrpSpPr>
            <a:grpSpLocks/>
          </p:cNvGrpSpPr>
          <p:nvPr/>
        </p:nvGrpSpPr>
        <p:grpSpPr bwMode="auto">
          <a:xfrm>
            <a:off x="122238" y="693738"/>
            <a:ext cx="8618537" cy="5576887"/>
            <a:chOff x="77" y="349"/>
            <a:chExt cx="5429" cy="3513"/>
          </a:xfrm>
        </p:grpSpPr>
        <p:sp>
          <p:nvSpPr>
            <p:cNvPr id="1032" name="McK Measure" hidden="1"/>
            <p:cNvSpPr txBox="1">
              <a:spLocks noChangeArrowheads="1"/>
            </p:cNvSpPr>
            <p:nvPr userDrawn="1"/>
          </p:nvSpPr>
          <p:spPr bwMode="auto">
            <a:xfrm>
              <a:off x="77" y="349"/>
              <a:ext cx="5429" cy="144"/>
            </a:xfrm>
            <a:prstGeom prst="rect">
              <a:avLst/>
            </a:prstGeom>
            <a:noFill/>
            <a:ln w="9525">
              <a:noFill/>
              <a:miter lim="800000"/>
              <a:headEnd/>
              <a:tailEnd/>
            </a:ln>
            <a:effectLst/>
          </p:spPr>
          <p:txBody>
            <a:bodyPr lIns="0" tIns="0" rIns="0" bIns="0">
              <a:spAutoFit/>
            </a:bodyPr>
            <a:lstStyle>
              <a:lvl1pPr defTabSz="895350" eaLnBrk="0" hangingPunct="0">
                <a:defRPr sz="1400">
                  <a:solidFill>
                    <a:schemeClr val="tx1"/>
                  </a:solidFill>
                  <a:latin typeface="Arial" panose="020B0604020202020204" pitchFamily="34" charset="0"/>
                  <a:ea typeface="ＭＳ Ｐゴシック" panose="020B0600070205080204" pitchFamily="34" charset="-128"/>
                </a:defRPr>
              </a:lvl1pPr>
              <a:lvl2pPr marL="37838063" indent="-37380863" defTabSz="89535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de-DE" altLang="de-DE" sz="1500"/>
                <a:t>Unit of measure</a:t>
              </a:r>
            </a:p>
          </p:txBody>
        </p:sp>
        <p:sp>
          <p:nvSpPr>
            <p:cNvPr id="1083" name="McK Footnote" hidden="1"/>
            <p:cNvSpPr txBox="1">
              <a:spLocks noChangeArrowheads="1"/>
            </p:cNvSpPr>
            <p:nvPr userDrawn="1"/>
          </p:nvSpPr>
          <p:spPr bwMode="auto">
            <a:xfrm>
              <a:off x="79" y="3670"/>
              <a:ext cx="5145" cy="192"/>
            </a:xfrm>
            <a:prstGeom prst="rect">
              <a:avLst/>
            </a:prstGeom>
            <a:noFill/>
            <a:ln w="9525">
              <a:noFill/>
              <a:miter lim="800000"/>
              <a:headEnd/>
              <a:tailEnd/>
            </a:ln>
            <a:effectLst/>
          </p:spPr>
          <p:txBody>
            <a:bodyPr lIns="0" tIns="0" rIns="0" bIns="0" anchor="b">
              <a:spAutoFit/>
            </a:bodyPr>
            <a:lstStyle>
              <a:lvl1pPr marL="574675" indent="-574675" defTabSz="895350" eaLnBrk="0" hangingPunct="0">
                <a:tabLst>
                  <a:tab pos="476250" algn="r"/>
                  <a:tab pos="571500" algn="l"/>
                </a:tabLst>
                <a:defRPr sz="1400">
                  <a:solidFill>
                    <a:schemeClr val="tx1"/>
                  </a:solidFill>
                  <a:latin typeface="Arial" panose="020B0604020202020204" pitchFamily="34" charset="0"/>
                  <a:ea typeface="ＭＳ Ｐゴシック" panose="020B0600070205080204" pitchFamily="34" charset="-128"/>
                </a:defRPr>
              </a:lvl1pPr>
              <a:lvl2pPr marL="37838063" indent="-37380863" defTabSz="895350" eaLnBrk="0" hangingPunct="0">
                <a:tabLst>
                  <a:tab pos="476250" algn="r"/>
                  <a:tab pos="571500" algn="l"/>
                </a:tabLst>
                <a:defRPr sz="1400">
                  <a:solidFill>
                    <a:schemeClr val="tx1"/>
                  </a:solidFill>
                  <a:latin typeface="Arial" panose="020B0604020202020204" pitchFamily="34" charset="0"/>
                  <a:ea typeface="ＭＳ Ｐゴシック" panose="020B0600070205080204" pitchFamily="34" charset="-128"/>
                </a:defRPr>
              </a:lvl2pPr>
              <a:lvl3pPr eaLnBrk="0" hangingPunct="0">
                <a:tabLst>
                  <a:tab pos="476250" algn="r"/>
                  <a:tab pos="571500" algn="l"/>
                </a:tabLst>
                <a:defRPr sz="1400">
                  <a:solidFill>
                    <a:schemeClr val="tx1"/>
                  </a:solidFill>
                  <a:latin typeface="Arial" panose="020B0604020202020204" pitchFamily="34" charset="0"/>
                  <a:ea typeface="ＭＳ Ｐゴシック" panose="020B0600070205080204" pitchFamily="34" charset="-128"/>
                </a:defRPr>
              </a:lvl3pPr>
              <a:lvl4pPr eaLnBrk="0" hangingPunct="0">
                <a:tabLst>
                  <a:tab pos="476250" algn="r"/>
                  <a:tab pos="571500" algn="l"/>
                </a:tabLst>
                <a:defRPr sz="1400">
                  <a:solidFill>
                    <a:schemeClr val="tx1"/>
                  </a:solidFill>
                  <a:latin typeface="Arial" panose="020B0604020202020204" pitchFamily="34" charset="0"/>
                  <a:ea typeface="ＭＳ Ｐゴシック" panose="020B0600070205080204" pitchFamily="34" charset="-128"/>
                </a:defRPr>
              </a:lvl4pPr>
              <a:lvl5pPr eaLnBrk="0" hangingPunct="0">
                <a:tabLst>
                  <a:tab pos="476250" algn="r"/>
                  <a:tab pos="571500" algn="l"/>
                </a:tabLst>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476250" algn="r"/>
                  <a:tab pos="571500" algn="l"/>
                </a:tabLs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476250" algn="r"/>
                  <a:tab pos="571500" algn="l"/>
                </a:tabLs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476250" algn="r"/>
                  <a:tab pos="571500" algn="l"/>
                </a:tabLs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476250" algn="r"/>
                  <a:tab pos="571500" algn="l"/>
                </a:tabLst>
                <a:defRPr sz="1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de-DE" altLang="de-DE" sz="1000">
                  <a:solidFill>
                    <a:srgbClr val="000000"/>
                  </a:solidFill>
                </a:rPr>
                <a:t>	*	Footnote</a:t>
              </a:r>
            </a:p>
            <a:p>
              <a:pPr eaLnBrk="1" hangingPunct="1">
                <a:defRPr/>
              </a:pPr>
              <a:r>
                <a:rPr lang="de-DE" altLang="de-DE" sz="1000">
                  <a:solidFill>
                    <a:srgbClr val="000000"/>
                  </a:solidFill>
                </a:rPr>
                <a:t>	Quelle:	Team </a:t>
              </a:r>
            </a:p>
          </p:txBody>
        </p:sp>
      </p:grpSp>
      <p:pic>
        <p:nvPicPr>
          <p:cNvPr id="15368" name="Picture 18" descr="UKE-Hoch-RGB"/>
          <p:cNvPicPr>
            <a:picLocks noChangeAspect="1" noChangeArrowheads="1"/>
          </p:cNvPicPr>
          <p:nvPr userDrawn="1"/>
        </p:nvPicPr>
        <p:blipFill>
          <a:blip r:embed="rId14">
            <a:clrChange>
              <a:clrFrom>
                <a:srgbClr val="26468F"/>
              </a:clrFrom>
              <a:clrTo>
                <a:srgbClr val="26468F">
                  <a:alpha val="0"/>
                </a:srgbClr>
              </a:clrTo>
            </a:clrChange>
            <a:extLst>
              <a:ext uri="{28A0092B-C50C-407E-A947-70E740481C1C}">
                <a14:useLocalDpi xmlns:a14="http://schemas.microsoft.com/office/drawing/2010/main" val="0"/>
              </a:ext>
            </a:extLst>
          </a:blip>
          <a:srcRect/>
          <a:stretch>
            <a:fillRect/>
          </a:stretch>
        </p:blipFill>
        <p:spPr bwMode="auto">
          <a:xfrm>
            <a:off x="-12700" y="233363"/>
            <a:ext cx="147955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Oval 19"/>
          <p:cNvSpPr>
            <a:spLocks noChangeArrowheads="1"/>
          </p:cNvSpPr>
          <p:nvPr userDrawn="1"/>
        </p:nvSpPr>
        <p:spPr bwMode="auto">
          <a:xfrm>
            <a:off x="444500" y="982663"/>
            <a:ext cx="550863" cy="577850"/>
          </a:xfrm>
          <a:prstGeom prst="ellipse">
            <a:avLst/>
          </a:prstGeom>
          <a:solidFill>
            <a:srgbClr val="336699"/>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spAutoFit/>
          </a:bodyPr>
          <a:lstStyle/>
          <a:p>
            <a:pPr eaLnBrk="1" hangingPunct="1">
              <a:buClr>
                <a:schemeClr val="tx1"/>
              </a:buClr>
              <a:buSzPct val="120000"/>
              <a:defRPr/>
            </a:pPr>
            <a:endParaRPr lang="de-DE">
              <a:latin typeface="Verdana" charset="0"/>
              <a:ea typeface="ＭＳ Ｐゴシック" charset="0"/>
              <a:cs typeface="ＭＳ Ｐゴシック" charset="0"/>
              <a:sym typeface="Wingdings" charset="0"/>
            </a:endParaRPr>
          </a:p>
        </p:txBody>
      </p:sp>
      <p:sp>
        <p:nvSpPr>
          <p:cNvPr id="21" name="Text Box 165"/>
          <p:cNvSpPr txBox="1">
            <a:spLocks noChangeArrowheads="1"/>
          </p:cNvSpPr>
          <p:nvPr userDrawn="1"/>
        </p:nvSpPr>
        <p:spPr bwMode="auto">
          <a:xfrm>
            <a:off x="1663700" y="6408738"/>
            <a:ext cx="72977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85" tIns="45595" rIns="91185" bIns="45595">
            <a:spAutoFit/>
          </a:bodyPr>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37838063" indent="-37380863"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tr-TR" altLang="de-DE" sz="1000" dirty="0">
                <a:solidFill>
                  <a:schemeClr val="bg2"/>
                </a:solidFill>
                <a:latin typeface="Verdana" panose="020B0604030504040204" pitchFamily="34" charset="0"/>
              </a:rPr>
              <a:t>Wittekind &amp; Schilling: Workshop MKT+</a:t>
            </a:r>
            <a:r>
              <a:rPr lang="en-US" altLang="de-DE" sz="1000" dirty="0">
                <a:solidFill>
                  <a:schemeClr val="bg2"/>
                </a:solidFill>
                <a:latin typeface="Verdana" panose="020B0604030504040204" pitchFamily="34" charset="0"/>
              </a:rPr>
              <a:t>			</a:t>
            </a:r>
            <a:r>
              <a:rPr lang="tr-TR" altLang="de-DE" sz="1000" dirty="0">
                <a:solidFill>
                  <a:schemeClr val="bg2"/>
                </a:solidFill>
                <a:latin typeface="Verdana" panose="020B0604030504040204" pitchFamily="34" charset="0"/>
              </a:rPr>
              <a:t>                    Wiesloch, 21.10.2016                 </a:t>
            </a:r>
            <a:r>
              <a:rPr lang="en-US" altLang="de-DE" sz="1000" dirty="0">
                <a:solidFill>
                  <a:schemeClr val="bg2"/>
                </a:solidFill>
                <a:latin typeface="Verdana" panose="020B0604030504040204" pitchFamily="34" charset="0"/>
              </a:rPr>
              <a:t>	</a:t>
            </a:r>
          </a:p>
        </p:txBody>
      </p:sp>
      <p:sp>
        <p:nvSpPr>
          <p:cNvPr id="22" name="Line 20"/>
          <p:cNvSpPr>
            <a:spLocks noChangeShapeType="1"/>
          </p:cNvSpPr>
          <p:nvPr userDrawn="1"/>
        </p:nvSpPr>
        <p:spPr bwMode="auto">
          <a:xfrm>
            <a:off x="1570038" y="0"/>
            <a:ext cx="30162" cy="6721475"/>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defRPr/>
            </a:pPr>
            <a:endParaRPr lang="de-DE">
              <a:latin typeface="Verdana" charset="0"/>
              <a:ea typeface="ＭＳ Ｐゴシック" charset="0"/>
              <a:cs typeface="ＭＳ Ｐゴシック" charset="0"/>
              <a:sym typeface="Wingdings" charset="0"/>
            </a:endParaRPr>
          </a:p>
        </p:txBody>
      </p:sp>
    </p:spTree>
  </p:cSld>
  <p:clrMap bg1="lt1" tx1="dk1" bg2="lt2" tx2="dk2" accent1="accent1" accent2="accent2" accent3="accent3" accent4="accent4" accent5="accent5" accent6="accent6" hlink="hlink" folHlink="folHlink"/>
  <p:sldLayoutIdLst>
    <p:sldLayoutId id="2147485527" r:id="rId1"/>
    <p:sldLayoutId id="2147485528" r:id="rId2"/>
    <p:sldLayoutId id="2147485529" r:id="rId3"/>
    <p:sldLayoutId id="2147485530" r:id="rId4"/>
    <p:sldLayoutId id="2147485531" r:id="rId5"/>
    <p:sldLayoutId id="2147485532" r:id="rId6"/>
    <p:sldLayoutId id="2147485533" r:id="rId7"/>
    <p:sldLayoutId id="2147485534" r:id="rId8"/>
    <p:sldLayoutId id="2147485535" r:id="rId9"/>
    <p:sldLayoutId id="2147485536" r:id="rId10"/>
    <p:sldLayoutId id="2147485537" r:id="rId11"/>
    <p:sldLayoutId id="2147485560" r:id="rId12"/>
  </p:sldLayoutIdLst>
  <p:hf hdr="0"/>
  <p:txStyles>
    <p:titleStyle>
      <a:lvl1pPr algn="l" defTabSz="895350" rtl="0" eaLnBrk="0" fontAlgn="base" hangingPunct="0">
        <a:spcBef>
          <a:spcPct val="0"/>
        </a:spcBef>
        <a:spcAft>
          <a:spcPct val="0"/>
        </a:spcAft>
        <a:defRPr sz="2200" kern="1200">
          <a:solidFill>
            <a:schemeClr val="tx1"/>
          </a:solidFill>
          <a:latin typeface="+mj-lt"/>
          <a:ea typeface="MS PGothic" panose="020B0600070205080204" pitchFamily="34" charset="-128"/>
          <a:cs typeface="ＭＳ Ｐゴシック" charset="0"/>
        </a:defRPr>
      </a:lvl1pPr>
      <a:lvl2pPr algn="l" defTabSz="895350" rtl="0" eaLnBrk="0" fontAlgn="base" hangingPunct="0">
        <a:spcBef>
          <a:spcPct val="0"/>
        </a:spcBef>
        <a:spcAft>
          <a:spcPct val="0"/>
        </a:spcAft>
        <a:defRPr sz="2200">
          <a:solidFill>
            <a:schemeClr val="tx1"/>
          </a:solidFill>
          <a:latin typeface="Verdana" panose="020B0604030504040204" pitchFamily="34" charset="0"/>
          <a:ea typeface="MS PGothic" panose="020B0600070205080204" pitchFamily="34" charset="-128"/>
          <a:cs typeface="ＭＳ Ｐゴシック" charset="0"/>
        </a:defRPr>
      </a:lvl2pPr>
      <a:lvl3pPr algn="l" defTabSz="895350" rtl="0" eaLnBrk="0" fontAlgn="base" hangingPunct="0">
        <a:spcBef>
          <a:spcPct val="0"/>
        </a:spcBef>
        <a:spcAft>
          <a:spcPct val="0"/>
        </a:spcAft>
        <a:defRPr sz="2200">
          <a:solidFill>
            <a:schemeClr val="tx1"/>
          </a:solidFill>
          <a:latin typeface="Verdana" panose="020B0604030504040204" pitchFamily="34" charset="0"/>
          <a:ea typeface="MS PGothic" panose="020B0600070205080204" pitchFamily="34" charset="-128"/>
          <a:cs typeface="ＭＳ Ｐゴシック" charset="0"/>
        </a:defRPr>
      </a:lvl3pPr>
      <a:lvl4pPr algn="l" defTabSz="895350" rtl="0" eaLnBrk="0" fontAlgn="base" hangingPunct="0">
        <a:spcBef>
          <a:spcPct val="0"/>
        </a:spcBef>
        <a:spcAft>
          <a:spcPct val="0"/>
        </a:spcAft>
        <a:defRPr sz="2200">
          <a:solidFill>
            <a:schemeClr val="tx1"/>
          </a:solidFill>
          <a:latin typeface="Verdana" panose="020B0604030504040204" pitchFamily="34" charset="0"/>
          <a:ea typeface="MS PGothic" panose="020B0600070205080204" pitchFamily="34" charset="-128"/>
          <a:cs typeface="ＭＳ Ｐゴシック" charset="0"/>
        </a:defRPr>
      </a:lvl4pPr>
      <a:lvl5pPr algn="l" defTabSz="895350" rtl="0" eaLnBrk="0" fontAlgn="base" hangingPunct="0">
        <a:spcBef>
          <a:spcPct val="0"/>
        </a:spcBef>
        <a:spcAft>
          <a:spcPct val="0"/>
        </a:spcAft>
        <a:defRPr sz="2200">
          <a:solidFill>
            <a:schemeClr val="tx1"/>
          </a:solidFill>
          <a:latin typeface="Verdana" panose="020B0604030504040204" pitchFamily="34" charset="0"/>
          <a:ea typeface="MS PGothic" panose="020B0600070205080204" pitchFamily="34" charset="-128"/>
          <a:cs typeface="ＭＳ Ｐゴシック" charset="0"/>
        </a:defRPr>
      </a:lvl5pPr>
      <a:lvl6pPr marL="457200" algn="l" defTabSz="895350" rtl="0" fontAlgn="base">
        <a:spcBef>
          <a:spcPct val="0"/>
        </a:spcBef>
        <a:spcAft>
          <a:spcPct val="0"/>
        </a:spcAft>
        <a:defRPr sz="2200">
          <a:solidFill>
            <a:schemeClr val="tx1"/>
          </a:solidFill>
          <a:latin typeface="Verdana" panose="020B0604030504040204" pitchFamily="34" charset="0"/>
          <a:ea typeface="ＭＳ Ｐゴシック" panose="020B0600070205080204" pitchFamily="34" charset="-128"/>
        </a:defRPr>
      </a:lvl6pPr>
      <a:lvl7pPr marL="914400" algn="l" defTabSz="895350" rtl="0" fontAlgn="base">
        <a:spcBef>
          <a:spcPct val="0"/>
        </a:spcBef>
        <a:spcAft>
          <a:spcPct val="0"/>
        </a:spcAft>
        <a:defRPr sz="2200">
          <a:solidFill>
            <a:schemeClr val="tx1"/>
          </a:solidFill>
          <a:latin typeface="Verdana" panose="020B0604030504040204" pitchFamily="34" charset="0"/>
          <a:ea typeface="ＭＳ Ｐゴシック" panose="020B0600070205080204" pitchFamily="34" charset="-128"/>
        </a:defRPr>
      </a:lvl7pPr>
      <a:lvl8pPr marL="1371600" algn="l" defTabSz="895350" rtl="0" fontAlgn="base">
        <a:spcBef>
          <a:spcPct val="0"/>
        </a:spcBef>
        <a:spcAft>
          <a:spcPct val="0"/>
        </a:spcAft>
        <a:defRPr sz="2200">
          <a:solidFill>
            <a:schemeClr val="tx1"/>
          </a:solidFill>
          <a:latin typeface="Verdana" panose="020B0604030504040204" pitchFamily="34" charset="0"/>
          <a:ea typeface="ＭＳ Ｐゴシック" panose="020B0600070205080204" pitchFamily="34" charset="-128"/>
        </a:defRPr>
      </a:lvl8pPr>
      <a:lvl9pPr marL="1828800" algn="l" defTabSz="895350" rtl="0" fontAlgn="base">
        <a:spcBef>
          <a:spcPct val="0"/>
        </a:spcBef>
        <a:spcAft>
          <a:spcPct val="0"/>
        </a:spcAft>
        <a:defRPr sz="2200">
          <a:solidFill>
            <a:schemeClr val="tx1"/>
          </a:solidFill>
          <a:latin typeface="Verdana" panose="020B0604030504040204" pitchFamily="34" charset="0"/>
          <a:ea typeface="ＭＳ Ｐゴシック" panose="020B0600070205080204" pitchFamily="34" charset="-128"/>
        </a:defRPr>
      </a:lvl9pPr>
    </p:titleStyle>
    <p:bodyStyle>
      <a:lvl1pPr marL="342900" indent="-342900" algn="l" defTabSz="895350" rtl="0" eaLnBrk="0" fontAlgn="base" hangingPunct="0">
        <a:spcBef>
          <a:spcPct val="0"/>
        </a:spcBef>
        <a:spcAft>
          <a:spcPct val="0"/>
        </a:spcAft>
        <a:buSzPct val="120000"/>
        <a:tabLst>
          <a:tab pos="533400" algn="l"/>
        </a:tabLst>
        <a:defRPr sz="2200" kern="1200">
          <a:solidFill>
            <a:schemeClr val="tx1"/>
          </a:solidFill>
          <a:latin typeface="+mn-lt"/>
          <a:ea typeface="MS PGothic" panose="020B0600070205080204" pitchFamily="34" charset="-128"/>
          <a:cs typeface="ＭＳ Ｐゴシック" charset="0"/>
        </a:defRPr>
      </a:lvl1pPr>
      <a:lvl2pPr marL="233363" indent="-231775" algn="l" defTabSz="895350" rtl="0" eaLnBrk="0" fontAlgn="base" hangingPunct="0">
        <a:spcBef>
          <a:spcPct val="0"/>
        </a:spcBef>
        <a:spcAft>
          <a:spcPct val="0"/>
        </a:spcAft>
        <a:buClr>
          <a:srgbClr val="E10820"/>
        </a:buClr>
        <a:buFont typeface="Wingdings" panose="05000000000000000000" pitchFamily="2" charset="2"/>
        <a:buChar char="§"/>
        <a:tabLst>
          <a:tab pos="533400" algn="l"/>
        </a:tabLst>
        <a:defRPr sz="2200" kern="1200">
          <a:solidFill>
            <a:schemeClr val="tx1"/>
          </a:solidFill>
          <a:latin typeface="+mn-lt"/>
          <a:ea typeface="MS PGothic" panose="020B0600070205080204" pitchFamily="34" charset="-128"/>
          <a:cs typeface="+mn-cs"/>
        </a:defRPr>
      </a:lvl2pPr>
      <a:lvl3pPr marL="412750" indent="120650" algn="l" defTabSz="895350" rtl="0" eaLnBrk="0" fontAlgn="base" hangingPunct="0">
        <a:spcBef>
          <a:spcPct val="0"/>
        </a:spcBef>
        <a:spcAft>
          <a:spcPct val="0"/>
        </a:spcAft>
        <a:buChar char="-"/>
        <a:tabLst>
          <a:tab pos="533400" algn="l"/>
        </a:tabLst>
        <a:defRPr sz="2200" kern="1200">
          <a:solidFill>
            <a:schemeClr val="tx1"/>
          </a:solidFill>
          <a:latin typeface="+mn-lt"/>
          <a:ea typeface="MS PGothic" panose="020B0600070205080204" pitchFamily="34" charset="-128"/>
          <a:cs typeface="+mn-cs"/>
        </a:defRPr>
      </a:lvl3pPr>
      <a:lvl4pPr marL="933450" indent="-220663" algn="l" defTabSz="895350" rtl="0" eaLnBrk="0" fontAlgn="base" hangingPunct="0">
        <a:spcBef>
          <a:spcPct val="0"/>
        </a:spcBef>
        <a:spcAft>
          <a:spcPct val="0"/>
        </a:spcAft>
        <a:buChar char="-"/>
        <a:tabLst>
          <a:tab pos="533400" algn="l"/>
        </a:tabLst>
        <a:defRPr sz="2200" kern="1200">
          <a:solidFill>
            <a:schemeClr val="tx1"/>
          </a:solidFill>
          <a:latin typeface="+mn-lt"/>
          <a:ea typeface="MS PGothic" panose="020B0600070205080204" pitchFamily="34" charset="-128"/>
          <a:cs typeface="+mn-cs"/>
        </a:defRPr>
      </a:lvl4pPr>
      <a:lvl5pPr marL="1362075" indent="-249238" algn="l" defTabSz="895350" rtl="0" eaLnBrk="0" fontAlgn="base" hangingPunct="0">
        <a:spcBef>
          <a:spcPct val="0"/>
        </a:spcBef>
        <a:spcAft>
          <a:spcPct val="0"/>
        </a:spcAft>
        <a:buChar char="-"/>
        <a:tabLst>
          <a:tab pos="533400" algn="l"/>
        </a:tabLst>
        <a:defRPr sz="2200"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5842" name="Rechteck 19"/>
          <p:cNvSpPr>
            <a:spLocks noChangeArrowheads="1"/>
          </p:cNvSpPr>
          <p:nvPr/>
        </p:nvSpPr>
        <p:spPr bwMode="white">
          <a:xfrm>
            <a:off x="0" y="6572250"/>
            <a:ext cx="8961438" cy="149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9507" tIns="44754" rIns="89507" bIns="44754" anchor="ctr"/>
          <a:lstStyle>
            <a:lvl1pPr defTabSz="893763" eaLnBrk="0" hangingPunct="0">
              <a:defRPr sz="2000">
                <a:solidFill>
                  <a:schemeClr val="tx1"/>
                </a:solidFill>
                <a:latin typeface="Verdana" pitchFamily="34" charset="0"/>
                <a:ea typeface="MS PGothic" pitchFamily="34" charset="-128"/>
                <a:sym typeface="Wingdings" pitchFamily="2" charset="2"/>
              </a:defRPr>
            </a:lvl1pPr>
            <a:lvl2pPr marL="742950" indent="-285750" defTabSz="893763" eaLnBrk="0" hangingPunct="0">
              <a:defRPr sz="2000">
                <a:solidFill>
                  <a:schemeClr val="tx1"/>
                </a:solidFill>
                <a:latin typeface="Verdana" pitchFamily="34" charset="0"/>
                <a:ea typeface="MS PGothic" pitchFamily="34" charset="-128"/>
                <a:sym typeface="Wingdings" pitchFamily="2" charset="2"/>
              </a:defRPr>
            </a:lvl2pPr>
            <a:lvl3pPr marL="1143000" indent="-228600" defTabSz="893763" eaLnBrk="0" hangingPunct="0">
              <a:defRPr sz="2000">
                <a:solidFill>
                  <a:schemeClr val="tx1"/>
                </a:solidFill>
                <a:latin typeface="Verdana" pitchFamily="34" charset="0"/>
                <a:ea typeface="MS PGothic" pitchFamily="34" charset="-128"/>
                <a:sym typeface="Wingdings" pitchFamily="2" charset="2"/>
              </a:defRPr>
            </a:lvl3pPr>
            <a:lvl4pPr marL="1600200" indent="-228600" defTabSz="893763" eaLnBrk="0" hangingPunct="0">
              <a:defRPr sz="2000">
                <a:solidFill>
                  <a:schemeClr val="tx1"/>
                </a:solidFill>
                <a:latin typeface="Verdana" pitchFamily="34" charset="0"/>
                <a:ea typeface="MS PGothic" pitchFamily="34" charset="-128"/>
                <a:sym typeface="Wingdings" pitchFamily="2" charset="2"/>
              </a:defRPr>
            </a:lvl4pPr>
            <a:lvl5pPr marL="2057400" indent="-228600" defTabSz="893763" eaLnBrk="0" hangingPunct="0">
              <a:defRPr sz="2000">
                <a:solidFill>
                  <a:schemeClr val="tx1"/>
                </a:solidFill>
                <a:latin typeface="Verdana" pitchFamily="34" charset="0"/>
                <a:ea typeface="MS PGothic" pitchFamily="34" charset="-128"/>
                <a:sym typeface="Wingdings" pitchFamily="2" charset="2"/>
              </a:defRPr>
            </a:lvl5pPr>
            <a:lvl6pPr marL="2514600" indent="-228600" defTabSz="893763" eaLnBrk="0" fontAlgn="base" hangingPunct="0">
              <a:spcBef>
                <a:spcPct val="0"/>
              </a:spcBef>
              <a:spcAft>
                <a:spcPct val="0"/>
              </a:spcAft>
              <a:buClr>
                <a:schemeClr val="tx1"/>
              </a:buClr>
              <a:buSzPct val="120000"/>
              <a:defRPr sz="2000">
                <a:solidFill>
                  <a:schemeClr val="tx1"/>
                </a:solidFill>
                <a:latin typeface="Verdana" pitchFamily="34" charset="0"/>
                <a:ea typeface="MS PGothic" pitchFamily="34" charset="-128"/>
                <a:sym typeface="Wingdings" pitchFamily="2" charset="2"/>
              </a:defRPr>
            </a:lvl6pPr>
            <a:lvl7pPr marL="2971800" indent="-228600" defTabSz="893763" eaLnBrk="0" fontAlgn="base" hangingPunct="0">
              <a:spcBef>
                <a:spcPct val="0"/>
              </a:spcBef>
              <a:spcAft>
                <a:spcPct val="0"/>
              </a:spcAft>
              <a:buClr>
                <a:schemeClr val="tx1"/>
              </a:buClr>
              <a:buSzPct val="120000"/>
              <a:defRPr sz="2000">
                <a:solidFill>
                  <a:schemeClr val="tx1"/>
                </a:solidFill>
                <a:latin typeface="Verdana" pitchFamily="34" charset="0"/>
                <a:ea typeface="MS PGothic" pitchFamily="34" charset="-128"/>
                <a:sym typeface="Wingdings" pitchFamily="2" charset="2"/>
              </a:defRPr>
            </a:lvl7pPr>
            <a:lvl8pPr marL="3429000" indent="-228600" defTabSz="893763" eaLnBrk="0" fontAlgn="base" hangingPunct="0">
              <a:spcBef>
                <a:spcPct val="0"/>
              </a:spcBef>
              <a:spcAft>
                <a:spcPct val="0"/>
              </a:spcAft>
              <a:buClr>
                <a:schemeClr val="tx1"/>
              </a:buClr>
              <a:buSzPct val="120000"/>
              <a:defRPr sz="2000">
                <a:solidFill>
                  <a:schemeClr val="tx1"/>
                </a:solidFill>
                <a:latin typeface="Verdana" pitchFamily="34" charset="0"/>
                <a:ea typeface="MS PGothic" pitchFamily="34" charset="-128"/>
                <a:sym typeface="Wingdings" pitchFamily="2" charset="2"/>
              </a:defRPr>
            </a:lvl8pPr>
            <a:lvl9pPr marL="3886200" indent="-228600" defTabSz="893763" eaLnBrk="0" fontAlgn="base" hangingPunct="0">
              <a:spcBef>
                <a:spcPct val="0"/>
              </a:spcBef>
              <a:spcAft>
                <a:spcPct val="0"/>
              </a:spcAft>
              <a:buClr>
                <a:schemeClr val="tx1"/>
              </a:buClr>
              <a:buSzPct val="120000"/>
              <a:defRPr sz="2000">
                <a:solidFill>
                  <a:schemeClr val="tx1"/>
                </a:solidFill>
                <a:latin typeface="Verdana" pitchFamily="34" charset="0"/>
                <a:ea typeface="MS PGothic" pitchFamily="34" charset="-128"/>
                <a:sym typeface="Wingdings" pitchFamily="2" charset="2"/>
              </a:defRPr>
            </a:lvl9pPr>
          </a:lstStyle>
          <a:p>
            <a:pPr eaLnBrk="1" hangingPunct="1">
              <a:defRPr/>
            </a:pPr>
            <a:endParaRPr lang="de-DE" altLang="de-DE" sz="1800">
              <a:solidFill>
                <a:srgbClr val="000000"/>
              </a:solidFill>
              <a:latin typeface="Georgia" pitchFamily="18" charset="0"/>
              <a:cs typeface="Arial" pitchFamily="34" charset="0"/>
            </a:endParaRPr>
          </a:p>
        </p:txBody>
      </p:sp>
      <p:sp>
        <p:nvSpPr>
          <p:cNvPr id="35843" name="Rechteck 20"/>
          <p:cNvSpPr>
            <a:spLocks noChangeArrowheads="1"/>
          </p:cNvSpPr>
          <p:nvPr/>
        </p:nvSpPr>
        <p:spPr bwMode="white">
          <a:xfrm>
            <a:off x="0" y="0"/>
            <a:ext cx="8961438" cy="117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9507" tIns="44754" rIns="89507" bIns="44754" anchor="ctr"/>
          <a:lstStyle>
            <a:lvl1pPr defTabSz="893763" eaLnBrk="0" hangingPunct="0">
              <a:defRPr sz="2000">
                <a:solidFill>
                  <a:schemeClr val="tx1"/>
                </a:solidFill>
                <a:latin typeface="Verdana" pitchFamily="34" charset="0"/>
                <a:ea typeface="MS PGothic" pitchFamily="34" charset="-128"/>
                <a:sym typeface="Wingdings" pitchFamily="2" charset="2"/>
              </a:defRPr>
            </a:lvl1pPr>
            <a:lvl2pPr marL="742950" indent="-285750" defTabSz="893763" eaLnBrk="0" hangingPunct="0">
              <a:defRPr sz="2000">
                <a:solidFill>
                  <a:schemeClr val="tx1"/>
                </a:solidFill>
                <a:latin typeface="Verdana" pitchFamily="34" charset="0"/>
                <a:ea typeface="MS PGothic" pitchFamily="34" charset="-128"/>
                <a:sym typeface="Wingdings" pitchFamily="2" charset="2"/>
              </a:defRPr>
            </a:lvl2pPr>
            <a:lvl3pPr marL="1143000" indent="-228600" defTabSz="893763" eaLnBrk="0" hangingPunct="0">
              <a:defRPr sz="2000">
                <a:solidFill>
                  <a:schemeClr val="tx1"/>
                </a:solidFill>
                <a:latin typeface="Verdana" pitchFamily="34" charset="0"/>
                <a:ea typeface="MS PGothic" pitchFamily="34" charset="-128"/>
                <a:sym typeface="Wingdings" pitchFamily="2" charset="2"/>
              </a:defRPr>
            </a:lvl3pPr>
            <a:lvl4pPr marL="1600200" indent="-228600" defTabSz="893763" eaLnBrk="0" hangingPunct="0">
              <a:defRPr sz="2000">
                <a:solidFill>
                  <a:schemeClr val="tx1"/>
                </a:solidFill>
                <a:latin typeface="Verdana" pitchFamily="34" charset="0"/>
                <a:ea typeface="MS PGothic" pitchFamily="34" charset="-128"/>
                <a:sym typeface="Wingdings" pitchFamily="2" charset="2"/>
              </a:defRPr>
            </a:lvl4pPr>
            <a:lvl5pPr marL="2057400" indent="-228600" defTabSz="893763" eaLnBrk="0" hangingPunct="0">
              <a:defRPr sz="2000">
                <a:solidFill>
                  <a:schemeClr val="tx1"/>
                </a:solidFill>
                <a:latin typeface="Verdana" pitchFamily="34" charset="0"/>
                <a:ea typeface="MS PGothic" pitchFamily="34" charset="-128"/>
                <a:sym typeface="Wingdings" pitchFamily="2" charset="2"/>
              </a:defRPr>
            </a:lvl5pPr>
            <a:lvl6pPr marL="2514600" indent="-228600" defTabSz="893763" eaLnBrk="0" fontAlgn="base" hangingPunct="0">
              <a:spcBef>
                <a:spcPct val="0"/>
              </a:spcBef>
              <a:spcAft>
                <a:spcPct val="0"/>
              </a:spcAft>
              <a:buClr>
                <a:schemeClr val="tx1"/>
              </a:buClr>
              <a:buSzPct val="120000"/>
              <a:defRPr sz="2000">
                <a:solidFill>
                  <a:schemeClr val="tx1"/>
                </a:solidFill>
                <a:latin typeface="Verdana" pitchFamily="34" charset="0"/>
                <a:ea typeface="MS PGothic" pitchFamily="34" charset="-128"/>
                <a:sym typeface="Wingdings" pitchFamily="2" charset="2"/>
              </a:defRPr>
            </a:lvl6pPr>
            <a:lvl7pPr marL="2971800" indent="-228600" defTabSz="893763" eaLnBrk="0" fontAlgn="base" hangingPunct="0">
              <a:spcBef>
                <a:spcPct val="0"/>
              </a:spcBef>
              <a:spcAft>
                <a:spcPct val="0"/>
              </a:spcAft>
              <a:buClr>
                <a:schemeClr val="tx1"/>
              </a:buClr>
              <a:buSzPct val="120000"/>
              <a:defRPr sz="2000">
                <a:solidFill>
                  <a:schemeClr val="tx1"/>
                </a:solidFill>
                <a:latin typeface="Verdana" pitchFamily="34" charset="0"/>
                <a:ea typeface="MS PGothic" pitchFamily="34" charset="-128"/>
                <a:sym typeface="Wingdings" pitchFamily="2" charset="2"/>
              </a:defRPr>
            </a:lvl7pPr>
            <a:lvl8pPr marL="3429000" indent="-228600" defTabSz="893763" eaLnBrk="0" fontAlgn="base" hangingPunct="0">
              <a:spcBef>
                <a:spcPct val="0"/>
              </a:spcBef>
              <a:spcAft>
                <a:spcPct val="0"/>
              </a:spcAft>
              <a:buClr>
                <a:schemeClr val="tx1"/>
              </a:buClr>
              <a:buSzPct val="120000"/>
              <a:defRPr sz="2000">
                <a:solidFill>
                  <a:schemeClr val="tx1"/>
                </a:solidFill>
                <a:latin typeface="Verdana" pitchFamily="34" charset="0"/>
                <a:ea typeface="MS PGothic" pitchFamily="34" charset="-128"/>
                <a:sym typeface="Wingdings" pitchFamily="2" charset="2"/>
              </a:defRPr>
            </a:lvl8pPr>
            <a:lvl9pPr marL="3886200" indent="-228600" defTabSz="893763" eaLnBrk="0" fontAlgn="base" hangingPunct="0">
              <a:spcBef>
                <a:spcPct val="0"/>
              </a:spcBef>
              <a:spcAft>
                <a:spcPct val="0"/>
              </a:spcAft>
              <a:buClr>
                <a:schemeClr val="tx1"/>
              </a:buClr>
              <a:buSzPct val="120000"/>
              <a:defRPr sz="2000">
                <a:solidFill>
                  <a:schemeClr val="tx1"/>
                </a:solidFill>
                <a:latin typeface="Verdana" pitchFamily="34" charset="0"/>
                <a:ea typeface="MS PGothic" pitchFamily="34" charset="-128"/>
                <a:sym typeface="Wingdings" pitchFamily="2" charset="2"/>
              </a:defRPr>
            </a:lvl9pPr>
          </a:lstStyle>
          <a:p>
            <a:pPr eaLnBrk="1" hangingPunct="1">
              <a:defRPr/>
            </a:pPr>
            <a:endParaRPr lang="de-DE" altLang="de-DE" sz="1800">
              <a:solidFill>
                <a:srgbClr val="000000"/>
              </a:solidFill>
              <a:latin typeface="Georgia" pitchFamily="18" charset="0"/>
              <a:cs typeface="Arial" pitchFamily="34" charset="0"/>
            </a:endParaRPr>
          </a:p>
        </p:txBody>
      </p:sp>
      <p:sp>
        <p:nvSpPr>
          <p:cNvPr id="16388" name="Titelplatzhalter 21"/>
          <p:cNvSpPr>
            <a:spLocks noGrp="1"/>
          </p:cNvSpPr>
          <p:nvPr>
            <p:ph type="title"/>
          </p:nvPr>
        </p:nvSpPr>
        <p:spPr bwMode="auto">
          <a:xfrm>
            <a:off x="0" y="0"/>
            <a:ext cx="896143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507" tIns="44754" rIns="89507" bIns="44754" numCol="1" anchor="b" anchorCtr="0" compatLnSpc="1">
            <a:prstTxWarp prst="textNoShape">
              <a:avLst/>
            </a:prstTxWarp>
          </a:bodyPr>
          <a:lstStyle/>
          <a:p>
            <a:pPr lvl="0"/>
            <a:r>
              <a:rPr lang="de-DE" altLang="de-DE"/>
              <a:t>Titelmasterformat durch Klicken bearbeiten</a:t>
            </a:r>
            <a:endParaRPr lang="en-US" altLang="de-DE"/>
          </a:p>
        </p:txBody>
      </p:sp>
      <p:sp>
        <p:nvSpPr>
          <p:cNvPr id="16389" name="Textplatzhalter 12"/>
          <p:cNvSpPr>
            <a:spLocks noGrp="1"/>
          </p:cNvSpPr>
          <p:nvPr>
            <p:ph type="body" idx="1"/>
          </p:nvPr>
        </p:nvSpPr>
        <p:spPr bwMode="auto">
          <a:xfrm>
            <a:off x="295275" y="1493838"/>
            <a:ext cx="8364538" cy="450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507" tIns="44754" rIns="89507" bIns="44754"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en-US" altLang="de-DE"/>
          </a:p>
        </p:txBody>
      </p:sp>
      <p:sp>
        <p:nvSpPr>
          <p:cNvPr id="31" name="Fußzeilenplatzhalter 4"/>
          <p:cNvSpPr>
            <a:spLocks noGrp="1"/>
          </p:cNvSpPr>
          <p:nvPr>
            <p:ph type="ftr" sz="quarter" idx="3"/>
          </p:nvPr>
        </p:nvSpPr>
        <p:spPr bwMode="auto">
          <a:xfrm rot="5400000">
            <a:off x="8560594" y="6307931"/>
            <a:ext cx="466725" cy="360363"/>
          </a:xfrm>
          <a:prstGeom prst="rect">
            <a:avLst/>
          </a:prstGeom>
          <a:noFill/>
          <a:ln w="9525">
            <a:noFill/>
            <a:miter lim="800000"/>
            <a:headEnd/>
            <a:tailEnd/>
          </a:ln>
        </p:spPr>
        <p:txBody>
          <a:bodyPr vert="horz" wrap="square" lIns="89507" tIns="44754" rIns="89507" bIns="44754" numCol="1" anchor="t" anchorCtr="0" compatLnSpc="1">
            <a:prstTxWarp prst="textNoShape">
              <a:avLst/>
            </a:prstTxWarp>
          </a:bodyPr>
          <a:lstStyle>
            <a:lvl1pPr eaLnBrk="1" hangingPunct="1">
              <a:defRPr sz="1200">
                <a:solidFill>
                  <a:srgbClr val="FFFFFF"/>
                </a:solidFill>
              </a:defRPr>
            </a:lvl1pPr>
          </a:lstStyle>
          <a:p>
            <a:r>
              <a:rPr lang="en-US" altLang="de-DE"/>
              <a:t>Metacognitive Therapy (MCT+)</a:t>
            </a:r>
          </a:p>
        </p:txBody>
      </p:sp>
      <p:sp>
        <p:nvSpPr>
          <p:cNvPr id="12295" name="Vertikaler Titel 1"/>
          <p:cNvSpPr txBox="1">
            <a:spLocks/>
          </p:cNvSpPr>
          <p:nvPr/>
        </p:nvSpPr>
        <p:spPr bwMode="auto">
          <a:xfrm rot="16200000">
            <a:off x="4379913" y="2159000"/>
            <a:ext cx="204787" cy="8958263"/>
          </a:xfrm>
          <a:prstGeom prst="rect">
            <a:avLst/>
          </a:prstGeom>
          <a:solidFill>
            <a:srgbClr val="C5D1D7"/>
          </a:solidFill>
          <a:ln>
            <a:noFill/>
          </a:ln>
        </p:spPr>
        <p:txBody>
          <a:bodyPr rot="10800000" lIns="89507" tIns="44754" rIns="89507" bIns="44754" anchor="b"/>
          <a:lstStyle>
            <a:lvl1pPr defTabSz="893763" eaLnBrk="0" hangingPunct="0">
              <a:defRPr sz="2000">
                <a:solidFill>
                  <a:schemeClr val="tx1"/>
                </a:solidFill>
                <a:latin typeface="Verdana" pitchFamily="34" charset="0"/>
                <a:ea typeface="MS PGothic" pitchFamily="34" charset="-128"/>
                <a:sym typeface="Wingdings" pitchFamily="2" charset="2"/>
              </a:defRPr>
            </a:lvl1pPr>
            <a:lvl2pPr marL="742950" indent="-285750" defTabSz="893763" eaLnBrk="0" hangingPunct="0">
              <a:defRPr sz="2000">
                <a:solidFill>
                  <a:schemeClr val="tx1"/>
                </a:solidFill>
                <a:latin typeface="Verdana" pitchFamily="34" charset="0"/>
                <a:ea typeface="MS PGothic" pitchFamily="34" charset="-128"/>
                <a:sym typeface="Wingdings" pitchFamily="2" charset="2"/>
              </a:defRPr>
            </a:lvl2pPr>
            <a:lvl3pPr marL="1143000" indent="-228600" defTabSz="893763" eaLnBrk="0" hangingPunct="0">
              <a:defRPr sz="2000">
                <a:solidFill>
                  <a:schemeClr val="tx1"/>
                </a:solidFill>
                <a:latin typeface="Verdana" pitchFamily="34" charset="0"/>
                <a:ea typeface="MS PGothic" pitchFamily="34" charset="-128"/>
                <a:sym typeface="Wingdings" pitchFamily="2" charset="2"/>
              </a:defRPr>
            </a:lvl3pPr>
            <a:lvl4pPr marL="1600200" indent="-228600" defTabSz="893763" eaLnBrk="0" hangingPunct="0">
              <a:defRPr sz="2000">
                <a:solidFill>
                  <a:schemeClr val="tx1"/>
                </a:solidFill>
                <a:latin typeface="Verdana" pitchFamily="34" charset="0"/>
                <a:ea typeface="MS PGothic" pitchFamily="34" charset="-128"/>
                <a:sym typeface="Wingdings" pitchFamily="2" charset="2"/>
              </a:defRPr>
            </a:lvl4pPr>
            <a:lvl5pPr marL="2057400" indent="-228600" defTabSz="893763" eaLnBrk="0" hangingPunct="0">
              <a:defRPr sz="2000">
                <a:solidFill>
                  <a:schemeClr val="tx1"/>
                </a:solidFill>
                <a:latin typeface="Verdana" pitchFamily="34" charset="0"/>
                <a:ea typeface="MS PGothic" pitchFamily="34" charset="-128"/>
                <a:sym typeface="Wingdings" pitchFamily="2" charset="2"/>
              </a:defRPr>
            </a:lvl5pPr>
            <a:lvl6pPr marL="2514600" indent="-228600" defTabSz="893763" eaLnBrk="0" fontAlgn="base" hangingPunct="0">
              <a:spcBef>
                <a:spcPct val="0"/>
              </a:spcBef>
              <a:spcAft>
                <a:spcPct val="0"/>
              </a:spcAft>
              <a:buClr>
                <a:schemeClr val="tx1"/>
              </a:buClr>
              <a:buSzPct val="120000"/>
              <a:defRPr sz="2000">
                <a:solidFill>
                  <a:schemeClr val="tx1"/>
                </a:solidFill>
                <a:latin typeface="Verdana" pitchFamily="34" charset="0"/>
                <a:ea typeface="MS PGothic" pitchFamily="34" charset="-128"/>
                <a:sym typeface="Wingdings" pitchFamily="2" charset="2"/>
              </a:defRPr>
            </a:lvl6pPr>
            <a:lvl7pPr marL="2971800" indent="-228600" defTabSz="893763" eaLnBrk="0" fontAlgn="base" hangingPunct="0">
              <a:spcBef>
                <a:spcPct val="0"/>
              </a:spcBef>
              <a:spcAft>
                <a:spcPct val="0"/>
              </a:spcAft>
              <a:buClr>
                <a:schemeClr val="tx1"/>
              </a:buClr>
              <a:buSzPct val="120000"/>
              <a:defRPr sz="2000">
                <a:solidFill>
                  <a:schemeClr val="tx1"/>
                </a:solidFill>
                <a:latin typeface="Verdana" pitchFamily="34" charset="0"/>
                <a:ea typeface="MS PGothic" pitchFamily="34" charset="-128"/>
                <a:sym typeface="Wingdings" pitchFamily="2" charset="2"/>
              </a:defRPr>
            </a:lvl7pPr>
            <a:lvl8pPr marL="3429000" indent="-228600" defTabSz="893763" eaLnBrk="0" fontAlgn="base" hangingPunct="0">
              <a:spcBef>
                <a:spcPct val="0"/>
              </a:spcBef>
              <a:spcAft>
                <a:spcPct val="0"/>
              </a:spcAft>
              <a:buClr>
                <a:schemeClr val="tx1"/>
              </a:buClr>
              <a:buSzPct val="120000"/>
              <a:defRPr sz="2000">
                <a:solidFill>
                  <a:schemeClr val="tx1"/>
                </a:solidFill>
                <a:latin typeface="Verdana" pitchFamily="34" charset="0"/>
                <a:ea typeface="MS PGothic" pitchFamily="34" charset="-128"/>
                <a:sym typeface="Wingdings" pitchFamily="2" charset="2"/>
              </a:defRPr>
            </a:lvl8pPr>
            <a:lvl9pPr marL="3886200" indent="-228600" defTabSz="893763" eaLnBrk="0" fontAlgn="base" hangingPunct="0">
              <a:spcBef>
                <a:spcPct val="0"/>
              </a:spcBef>
              <a:spcAft>
                <a:spcPct val="0"/>
              </a:spcAft>
              <a:buClr>
                <a:schemeClr val="tx1"/>
              </a:buClr>
              <a:buSzPct val="120000"/>
              <a:defRPr sz="2000">
                <a:solidFill>
                  <a:schemeClr val="tx1"/>
                </a:solidFill>
                <a:latin typeface="Verdana" pitchFamily="34" charset="0"/>
                <a:ea typeface="MS PGothic" pitchFamily="34" charset="-128"/>
                <a:sym typeface="Wingdings" pitchFamily="2" charset="2"/>
              </a:defRPr>
            </a:lvl9pPr>
          </a:lstStyle>
          <a:p>
            <a:pPr algn="ctr" eaLnBrk="1" hangingPunct="1">
              <a:lnSpc>
                <a:spcPct val="80000"/>
              </a:lnSpc>
              <a:defRPr/>
            </a:pPr>
            <a:endParaRPr lang="de-DE" sz="500">
              <a:solidFill>
                <a:srgbClr val="F2F2F2"/>
              </a:solidFill>
              <a:latin typeface="Georgia" pitchFamily="18" charset="0"/>
              <a:cs typeface="Times New Roman" pitchFamily="18" charset="0"/>
            </a:endParaRPr>
          </a:p>
        </p:txBody>
      </p:sp>
      <p:sp>
        <p:nvSpPr>
          <p:cNvPr id="6" name="Foliennummernplatzhalter 5"/>
          <p:cNvSpPr>
            <a:spLocks noGrp="1"/>
          </p:cNvSpPr>
          <p:nvPr>
            <p:ph type="sldNum" sz="quarter" idx="4"/>
          </p:nvPr>
        </p:nvSpPr>
        <p:spPr bwMode="auto">
          <a:xfrm>
            <a:off x="6667500" y="6491288"/>
            <a:ext cx="2092325" cy="255587"/>
          </a:xfrm>
          <a:prstGeom prst="rect">
            <a:avLst/>
          </a:prstGeom>
          <a:noFill/>
          <a:ln w="9525">
            <a:noFill/>
            <a:miter lim="800000"/>
            <a:headEnd/>
            <a:tailEnd/>
          </a:ln>
        </p:spPr>
        <p:txBody>
          <a:bodyPr vert="horz" wrap="square" lIns="89507" tIns="44754" rIns="89507" bIns="44754" numCol="1" anchor="ctr" anchorCtr="0" compatLnSpc="1">
            <a:prstTxWarp prst="textNoShape">
              <a:avLst/>
            </a:prstTxWarp>
          </a:bodyPr>
          <a:lstStyle>
            <a:lvl1pPr algn="r" eaLnBrk="1" hangingPunct="1">
              <a:defRPr sz="1200">
                <a:solidFill>
                  <a:srgbClr val="FFFFFF"/>
                </a:solidFill>
              </a:defRPr>
            </a:lvl1pPr>
          </a:lstStyle>
          <a:p>
            <a:fld id="{898F1273-EC17-486B-B702-0B01A2A4DA9E}" type="slidenum">
              <a:rPr lang="de-DE" altLang="de-DE"/>
              <a:pPr/>
              <a:t>‹#›</a:t>
            </a:fld>
            <a:endParaRPr lang="de-DE" altLang="de-DE"/>
          </a:p>
        </p:txBody>
      </p:sp>
      <p:sp>
        <p:nvSpPr>
          <p:cNvPr id="35849" name="Rechteck 12"/>
          <p:cNvSpPr>
            <a:spLocks noChangeArrowheads="1"/>
          </p:cNvSpPr>
          <p:nvPr/>
        </p:nvSpPr>
        <p:spPr bwMode="auto">
          <a:xfrm>
            <a:off x="0" y="749300"/>
            <a:ext cx="8961438" cy="87313"/>
          </a:xfrm>
          <a:prstGeom prst="rect">
            <a:avLst/>
          </a:prstGeom>
          <a:solidFill>
            <a:srgbClr val="8CADA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9507" tIns="44754" rIns="89507" bIns="44754" anchor="ctr"/>
          <a:lstStyle>
            <a:lvl1pPr defTabSz="893763" eaLnBrk="0" hangingPunct="0">
              <a:defRPr sz="2000">
                <a:solidFill>
                  <a:schemeClr val="tx1"/>
                </a:solidFill>
                <a:latin typeface="Verdana" pitchFamily="34" charset="0"/>
                <a:ea typeface="MS PGothic" pitchFamily="34" charset="-128"/>
                <a:sym typeface="Wingdings" pitchFamily="2" charset="2"/>
              </a:defRPr>
            </a:lvl1pPr>
            <a:lvl2pPr marL="742950" indent="-285750" defTabSz="893763" eaLnBrk="0" hangingPunct="0">
              <a:defRPr sz="2000">
                <a:solidFill>
                  <a:schemeClr val="tx1"/>
                </a:solidFill>
                <a:latin typeface="Verdana" pitchFamily="34" charset="0"/>
                <a:ea typeface="MS PGothic" pitchFamily="34" charset="-128"/>
                <a:sym typeface="Wingdings" pitchFamily="2" charset="2"/>
              </a:defRPr>
            </a:lvl2pPr>
            <a:lvl3pPr marL="1143000" indent="-228600" defTabSz="893763" eaLnBrk="0" hangingPunct="0">
              <a:defRPr sz="2000">
                <a:solidFill>
                  <a:schemeClr val="tx1"/>
                </a:solidFill>
                <a:latin typeface="Verdana" pitchFamily="34" charset="0"/>
                <a:ea typeface="MS PGothic" pitchFamily="34" charset="-128"/>
                <a:sym typeface="Wingdings" pitchFamily="2" charset="2"/>
              </a:defRPr>
            </a:lvl3pPr>
            <a:lvl4pPr marL="1600200" indent="-228600" defTabSz="893763" eaLnBrk="0" hangingPunct="0">
              <a:defRPr sz="2000">
                <a:solidFill>
                  <a:schemeClr val="tx1"/>
                </a:solidFill>
                <a:latin typeface="Verdana" pitchFamily="34" charset="0"/>
                <a:ea typeface="MS PGothic" pitchFamily="34" charset="-128"/>
                <a:sym typeface="Wingdings" pitchFamily="2" charset="2"/>
              </a:defRPr>
            </a:lvl4pPr>
            <a:lvl5pPr marL="2057400" indent="-228600" defTabSz="893763" eaLnBrk="0" hangingPunct="0">
              <a:defRPr sz="2000">
                <a:solidFill>
                  <a:schemeClr val="tx1"/>
                </a:solidFill>
                <a:latin typeface="Verdana" pitchFamily="34" charset="0"/>
                <a:ea typeface="MS PGothic" pitchFamily="34" charset="-128"/>
                <a:sym typeface="Wingdings" pitchFamily="2" charset="2"/>
              </a:defRPr>
            </a:lvl5pPr>
            <a:lvl6pPr marL="2514600" indent="-228600" defTabSz="893763" eaLnBrk="0" fontAlgn="base" hangingPunct="0">
              <a:spcBef>
                <a:spcPct val="0"/>
              </a:spcBef>
              <a:spcAft>
                <a:spcPct val="0"/>
              </a:spcAft>
              <a:buClr>
                <a:schemeClr val="tx1"/>
              </a:buClr>
              <a:buSzPct val="120000"/>
              <a:defRPr sz="2000">
                <a:solidFill>
                  <a:schemeClr val="tx1"/>
                </a:solidFill>
                <a:latin typeface="Verdana" pitchFamily="34" charset="0"/>
                <a:ea typeface="MS PGothic" pitchFamily="34" charset="-128"/>
                <a:sym typeface="Wingdings" pitchFamily="2" charset="2"/>
              </a:defRPr>
            </a:lvl6pPr>
            <a:lvl7pPr marL="2971800" indent="-228600" defTabSz="893763" eaLnBrk="0" fontAlgn="base" hangingPunct="0">
              <a:spcBef>
                <a:spcPct val="0"/>
              </a:spcBef>
              <a:spcAft>
                <a:spcPct val="0"/>
              </a:spcAft>
              <a:buClr>
                <a:schemeClr val="tx1"/>
              </a:buClr>
              <a:buSzPct val="120000"/>
              <a:defRPr sz="2000">
                <a:solidFill>
                  <a:schemeClr val="tx1"/>
                </a:solidFill>
                <a:latin typeface="Verdana" pitchFamily="34" charset="0"/>
                <a:ea typeface="MS PGothic" pitchFamily="34" charset="-128"/>
                <a:sym typeface="Wingdings" pitchFamily="2" charset="2"/>
              </a:defRPr>
            </a:lvl7pPr>
            <a:lvl8pPr marL="3429000" indent="-228600" defTabSz="893763" eaLnBrk="0" fontAlgn="base" hangingPunct="0">
              <a:spcBef>
                <a:spcPct val="0"/>
              </a:spcBef>
              <a:spcAft>
                <a:spcPct val="0"/>
              </a:spcAft>
              <a:buClr>
                <a:schemeClr val="tx1"/>
              </a:buClr>
              <a:buSzPct val="120000"/>
              <a:defRPr sz="2000">
                <a:solidFill>
                  <a:schemeClr val="tx1"/>
                </a:solidFill>
                <a:latin typeface="Verdana" pitchFamily="34" charset="0"/>
                <a:ea typeface="MS PGothic" pitchFamily="34" charset="-128"/>
                <a:sym typeface="Wingdings" pitchFamily="2" charset="2"/>
              </a:defRPr>
            </a:lvl8pPr>
            <a:lvl9pPr marL="3886200" indent="-228600" defTabSz="893763" eaLnBrk="0" fontAlgn="base" hangingPunct="0">
              <a:spcBef>
                <a:spcPct val="0"/>
              </a:spcBef>
              <a:spcAft>
                <a:spcPct val="0"/>
              </a:spcAft>
              <a:buClr>
                <a:schemeClr val="tx1"/>
              </a:buClr>
              <a:buSzPct val="120000"/>
              <a:defRPr sz="2000">
                <a:solidFill>
                  <a:schemeClr val="tx1"/>
                </a:solidFill>
                <a:latin typeface="Verdana" pitchFamily="34" charset="0"/>
                <a:ea typeface="MS PGothic" pitchFamily="34" charset="-128"/>
                <a:sym typeface="Wingdings" pitchFamily="2" charset="2"/>
              </a:defRPr>
            </a:lvl9pPr>
          </a:lstStyle>
          <a:p>
            <a:pPr eaLnBrk="1" hangingPunct="1">
              <a:defRPr/>
            </a:pPr>
            <a:endParaRPr lang="de-DE" altLang="de-DE" sz="1800">
              <a:solidFill>
                <a:srgbClr val="000000"/>
              </a:solidFill>
              <a:latin typeface="Georgia" pitchFamily="18" charset="0"/>
              <a:cs typeface="Times New Roman" pitchFamily="18" charset="0"/>
            </a:endParaRPr>
          </a:p>
        </p:txBody>
      </p:sp>
      <p:sp>
        <p:nvSpPr>
          <p:cNvPr id="16394" name="Gerade Verbindung 13"/>
          <p:cNvSpPr>
            <a:spLocks noChangeShapeType="1"/>
          </p:cNvSpPr>
          <p:nvPr/>
        </p:nvSpPr>
        <p:spPr bwMode="auto">
          <a:xfrm>
            <a:off x="0" y="871538"/>
            <a:ext cx="8961438" cy="0"/>
          </a:xfrm>
          <a:prstGeom prst="line">
            <a:avLst/>
          </a:prstGeom>
          <a:noFill/>
          <a:ln w="38100">
            <a:solidFill>
              <a:srgbClr val="BACECE"/>
            </a:solidFill>
            <a:round/>
            <a:headEnd/>
            <a:tailEnd/>
          </a:ln>
          <a:extLst>
            <a:ext uri="{909E8E84-426E-40DD-AFC4-6F175D3DCCD1}">
              <a14:hiddenFill xmlns:a14="http://schemas.microsoft.com/office/drawing/2010/main">
                <a:noFill/>
              </a14:hiddenFill>
            </a:ext>
          </a:extLst>
        </p:spPr>
        <p:txBody>
          <a:bodyPr wrap="none" lIns="91342" tIns="45672" rIns="91342" bIns="45672" anchor="ctr"/>
          <a:lstStyle/>
          <a:p>
            <a:endParaRPr lang="de-DE"/>
          </a:p>
        </p:txBody>
      </p:sp>
      <p:sp>
        <p:nvSpPr>
          <p:cNvPr id="16395" name="Gerade Verbindung 14"/>
          <p:cNvSpPr>
            <a:spLocks noChangeShapeType="1"/>
          </p:cNvSpPr>
          <p:nvPr/>
        </p:nvSpPr>
        <p:spPr bwMode="auto">
          <a:xfrm>
            <a:off x="0" y="890588"/>
            <a:ext cx="8961438" cy="0"/>
          </a:xfrm>
          <a:prstGeom prst="line">
            <a:avLst/>
          </a:prstGeom>
          <a:noFill/>
          <a:ln w="9525">
            <a:solidFill>
              <a:srgbClr val="61898A"/>
            </a:solidFill>
            <a:round/>
            <a:headEnd/>
            <a:tailEnd/>
          </a:ln>
          <a:extLst>
            <a:ext uri="{909E8E84-426E-40DD-AFC4-6F175D3DCCD1}">
              <a14:hiddenFill xmlns:a14="http://schemas.microsoft.com/office/drawing/2010/main">
                <a:noFill/>
              </a14:hiddenFill>
            </a:ext>
          </a:extLst>
        </p:spPr>
        <p:txBody>
          <a:bodyPr wrap="none" lIns="91342" tIns="45672" rIns="91342" bIns="45672" anchor="ctr"/>
          <a:lstStyle/>
          <a:p>
            <a:endParaRPr lang="de-DE"/>
          </a:p>
        </p:txBody>
      </p:sp>
      <p:sp>
        <p:nvSpPr>
          <p:cNvPr id="16396" name="Gerade Verbindung 15"/>
          <p:cNvSpPr>
            <a:spLocks noChangeShapeType="1"/>
          </p:cNvSpPr>
          <p:nvPr/>
        </p:nvSpPr>
        <p:spPr bwMode="auto">
          <a:xfrm>
            <a:off x="0" y="769938"/>
            <a:ext cx="8961438" cy="0"/>
          </a:xfrm>
          <a:prstGeom prst="line">
            <a:avLst/>
          </a:prstGeom>
          <a:noFill/>
          <a:ln w="9525">
            <a:solidFill>
              <a:srgbClr val="BACECE"/>
            </a:solidFill>
            <a:round/>
            <a:headEnd/>
            <a:tailEnd/>
          </a:ln>
          <a:extLst>
            <a:ext uri="{909E8E84-426E-40DD-AFC4-6F175D3DCCD1}">
              <a14:hiddenFill xmlns:a14="http://schemas.microsoft.com/office/drawing/2010/main">
                <a:noFill/>
              </a14:hiddenFill>
            </a:ext>
          </a:extLst>
        </p:spPr>
        <p:txBody>
          <a:bodyPr wrap="none" lIns="91342" tIns="45672" rIns="91342" bIns="45672" anchor="ctr"/>
          <a:lstStyle/>
          <a:p>
            <a:endParaRPr lang="de-DE"/>
          </a:p>
        </p:txBody>
      </p:sp>
    </p:spTree>
  </p:cSld>
  <p:clrMap bg1="lt1" tx1="dk1" bg2="lt2" tx2="dk2" accent1="accent1" accent2="accent2" accent3="accent3" accent4="accent4" accent5="accent5" accent6="accent6" hlink="hlink" folHlink="folHlink"/>
  <p:sldLayoutIdLst>
    <p:sldLayoutId id="2147485549" r:id="rId1"/>
    <p:sldLayoutId id="2147485550" r:id="rId2"/>
    <p:sldLayoutId id="2147485551" r:id="rId3"/>
    <p:sldLayoutId id="2147485552" r:id="rId4"/>
    <p:sldLayoutId id="2147485553" r:id="rId5"/>
    <p:sldLayoutId id="2147485554" r:id="rId6"/>
    <p:sldLayoutId id="2147485555" r:id="rId7"/>
    <p:sldLayoutId id="2147485556" r:id="rId8"/>
    <p:sldLayoutId id="2147485557" r:id="rId9"/>
    <p:sldLayoutId id="2147485558" r:id="rId10"/>
    <p:sldLayoutId id="2147485559" r:id="rId11"/>
  </p:sldLayoutIdLst>
  <p:hf hdr="0"/>
  <p:txStyles>
    <p:titleStyle>
      <a:lvl1pPr algn="ctr" defTabSz="890588" rtl="0" eaLnBrk="0" fontAlgn="base" hangingPunct="0">
        <a:spcBef>
          <a:spcPct val="0"/>
        </a:spcBef>
        <a:spcAft>
          <a:spcPct val="0"/>
        </a:spcAft>
        <a:defRPr sz="2000">
          <a:solidFill>
            <a:srgbClr val="D16349"/>
          </a:solidFill>
          <a:latin typeface="+mj-lt"/>
          <a:ea typeface="MS PGothic" pitchFamily="34" charset="-128"/>
          <a:cs typeface="MS PGothic" charset="0"/>
        </a:defRPr>
      </a:lvl1pPr>
      <a:lvl2pPr algn="ctr" defTabSz="890588" rtl="0" eaLnBrk="0" fontAlgn="base" hangingPunct="0">
        <a:spcBef>
          <a:spcPct val="0"/>
        </a:spcBef>
        <a:spcAft>
          <a:spcPct val="0"/>
        </a:spcAft>
        <a:defRPr sz="2000">
          <a:solidFill>
            <a:srgbClr val="D16349"/>
          </a:solidFill>
          <a:latin typeface="Verdana" pitchFamily="34" charset="0"/>
          <a:ea typeface="MS PGothic" pitchFamily="34" charset="-128"/>
          <a:cs typeface="MS PGothic" charset="0"/>
        </a:defRPr>
      </a:lvl2pPr>
      <a:lvl3pPr algn="ctr" defTabSz="890588" rtl="0" eaLnBrk="0" fontAlgn="base" hangingPunct="0">
        <a:spcBef>
          <a:spcPct val="0"/>
        </a:spcBef>
        <a:spcAft>
          <a:spcPct val="0"/>
        </a:spcAft>
        <a:defRPr sz="2000">
          <a:solidFill>
            <a:srgbClr val="D16349"/>
          </a:solidFill>
          <a:latin typeface="Verdana" pitchFamily="34" charset="0"/>
          <a:ea typeface="MS PGothic" pitchFamily="34" charset="-128"/>
          <a:cs typeface="MS PGothic" charset="0"/>
        </a:defRPr>
      </a:lvl3pPr>
      <a:lvl4pPr algn="ctr" defTabSz="890588" rtl="0" eaLnBrk="0" fontAlgn="base" hangingPunct="0">
        <a:spcBef>
          <a:spcPct val="0"/>
        </a:spcBef>
        <a:spcAft>
          <a:spcPct val="0"/>
        </a:spcAft>
        <a:defRPr sz="2000">
          <a:solidFill>
            <a:srgbClr val="D16349"/>
          </a:solidFill>
          <a:latin typeface="Verdana" pitchFamily="34" charset="0"/>
          <a:ea typeface="MS PGothic" pitchFamily="34" charset="-128"/>
          <a:cs typeface="MS PGothic" charset="0"/>
        </a:defRPr>
      </a:lvl4pPr>
      <a:lvl5pPr algn="ctr" defTabSz="890588" rtl="0" eaLnBrk="0" fontAlgn="base" hangingPunct="0">
        <a:spcBef>
          <a:spcPct val="0"/>
        </a:spcBef>
        <a:spcAft>
          <a:spcPct val="0"/>
        </a:spcAft>
        <a:defRPr sz="2000">
          <a:solidFill>
            <a:srgbClr val="D16349"/>
          </a:solidFill>
          <a:latin typeface="Verdana" pitchFamily="34" charset="0"/>
          <a:ea typeface="MS PGothic" pitchFamily="34" charset="-128"/>
          <a:cs typeface="MS PGothic" charset="0"/>
        </a:defRPr>
      </a:lvl5pPr>
      <a:lvl6pPr marL="456710" algn="ctr" defTabSz="894400" rtl="0" fontAlgn="base">
        <a:spcBef>
          <a:spcPct val="0"/>
        </a:spcBef>
        <a:spcAft>
          <a:spcPct val="0"/>
        </a:spcAft>
        <a:defRPr sz="2000">
          <a:solidFill>
            <a:srgbClr val="D16349"/>
          </a:solidFill>
          <a:latin typeface="Verdana" pitchFamily="34" charset="0"/>
        </a:defRPr>
      </a:lvl6pPr>
      <a:lvl7pPr marL="913434" algn="ctr" defTabSz="894400" rtl="0" fontAlgn="base">
        <a:spcBef>
          <a:spcPct val="0"/>
        </a:spcBef>
        <a:spcAft>
          <a:spcPct val="0"/>
        </a:spcAft>
        <a:defRPr sz="2000">
          <a:solidFill>
            <a:srgbClr val="D16349"/>
          </a:solidFill>
          <a:latin typeface="Verdana" pitchFamily="34" charset="0"/>
        </a:defRPr>
      </a:lvl7pPr>
      <a:lvl8pPr marL="1370149" algn="ctr" defTabSz="894400" rtl="0" fontAlgn="base">
        <a:spcBef>
          <a:spcPct val="0"/>
        </a:spcBef>
        <a:spcAft>
          <a:spcPct val="0"/>
        </a:spcAft>
        <a:defRPr sz="2000">
          <a:solidFill>
            <a:srgbClr val="D16349"/>
          </a:solidFill>
          <a:latin typeface="Verdana" pitchFamily="34" charset="0"/>
        </a:defRPr>
      </a:lvl8pPr>
      <a:lvl9pPr marL="1826861" algn="ctr" defTabSz="894400" rtl="0" fontAlgn="base">
        <a:spcBef>
          <a:spcPct val="0"/>
        </a:spcBef>
        <a:spcAft>
          <a:spcPct val="0"/>
        </a:spcAft>
        <a:defRPr sz="2000">
          <a:solidFill>
            <a:srgbClr val="D16349"/>
          </a:solidFill>
          <a:latin typeface="Verdana" pitchFamily="34" charset="0"/>
        </a:defRPr>
      </a:lvl9pPr>
    </p:titleStyle>
    <p:bodyStyle>
      <a:lvl1pPr marL="263525" indent="-263525" algn="l" defTabSz="890588" rtl="0" eaLnBrk="0" fontAlgn="base" hangingPunct="0">
        <a:spcBef>
          <a:spcPct val="20000"/>
        </a:spcBef>
        <a:spcAft>
          <a:spcPct val="0"/>
        </a:spcAft>
        <a:buClr>
          <a:schemeClr val="accent1"/>
        </a:buClr>
        <a:buSzPct val="85000"/>
        <a:buFont typeface="Wingdings 2" panose="05020102010507070707" pitchFamily="18" charset="2"/>
        <a:defRPr>
          <a:solidFill>
            <a:schemeClr val="tx1"/>
          </a:solidFill>
          <a:latin typeface="+mn-lt"/>
          <a:ea typeface="MS PGothic" pitchFamily="34" charset="-128"/>
          <a:cs typeface="MS PGothic" charset="0"/>
        </a:defRPr>
      </a:lvl1pPr>
      <a:lvl2pPr marL="531813" indent="-261938" algn="l" defTabSz="890588" rtl="0" eaLnBrk="0" fontAlgn="base" hangingPunct="0">
        <a:spcBef>
          <a:spcPct val="20000"/>
        </a:spcBef>
        <a:spcAft>
          <a:spcPct val="0"/>
        </a:spcAft>
        <a:buClr>
          <a:srgbClr val="8CADAE"/>
        </a:buClr>
        <a:buSzPct val="85000"/>
        <a:buFont typeface="Courier New" panose="02070309020205020404" pitchFamily="49" charset="0"/>
        <a:buChar char="o"/>
        <a:defRPr>
          <a:solidFill>
            <a:schemeClr val="tx1"/>
          </a:solidFill>
          <a:latin typeface="+mn-lt"/>
          <a:ea typeface="MS PGothic" pitchFamily="34" charset="-128"/>
          <a:cs typeface="MS PGothic" charset="0"/>
        </a:defRPr>
      </a:lvl2pPr>
      <a:lvl3pPr marL="801688" indent="-219075" algn="l" defTabSz="890588" rtl="0" eaLnBrk="0" fontAlgn="base" hangingPunct="0">
        <a:spcBef>
          <a:spcPct val="20000"/>
        </a:spcBef>
        <a:spcAft>
          <a:spcPct val="0"/>
        </a:spcAft>
        <a:buClr>
          <a:srgbClr val="8CADAE"/>
        </a:buClr>
        <a:buSzPct val="75000"/>
        <a:buFont typeface="Wingdings 2" panose="05020102010507070707" pitchFamily="18" charset="2"/>
        <a:buChar char=""/>
        <a:defRPr>
          <a:solidFill>
            <a:schemeClr val="tx1"/>
          </a:solidFill>
          <a:latin typeface="+mn-lt"/>
          <a:ea typeface="MS PGothic" pitchFamily="34" charset="-128"/>
          <a:cs typeface="MS PGothic" charset="0"/>
        </a:defRPr>
      </a:lvl3pPr>
      <a:lvl4pPr marL="1069975" indent="-219075" algn="l" defTabSz="890588" rtl="0" eaLnBrk="0" fontAlgn="base" hangingPunct="0">
        <a:spcBef>
          <a:spcPct val="20000"/>
        </a:spcBef>
        <a:spcAft>
          <a:spcPct val="0"/>
        </a:spcAft>
        <a:buClr>
          <a:srgbClr val="8C7B70"/>
        </a:buClr>
        <a:buSzPct val="70000"/>
        <a:buFont typeface="Wingdings" panose="05000000000000000000" pitchFamily="2" charset="2"/>
        <a:buChar char=""/>
        <a:defRPr>
          <a:solidFill>
            <a:schemeClr val="tx1"/>
          </a:solidFill>
          <a:latin typeface="+mn-lt"/>
          <a:ea typeface="MS PGothic" pitchFamily="34" charset="-128"/>
          <a:cs typeface="MS PGothic" charset="0"/>
        </a:defRPr>
      </a:lvl4pPr>
      <a:lvl5pPr marL="1339850" indent="-219075" algn="l" defTabSz="890588" rtl="0" eaLnBrk="0" fontAlgn="base" hangingPunct="0">
        <a:spcBef>
          <a:spcPct val="20000"/>
        </a:spcBef>
        <a:spcAft>
          <a:spcPct val="0"/>
        </a:spcAft>
        <a:buClr>
          <a:srgbClr val="8FB08C"/>
        </a:buClr>
        <a:buChar char="•"/>
        <a:defRPr>
          <a:solidFill>
            <a:schemeClr val="tx1"/>
          </a:solidFill>
          <a:latin typeface="+mn-lt"/>
          <a:ea typeface="MS PGothic" pitchFamily="34" charset="-128"/>
          <a:cs typeface="MS PGothic" charset="0"/>
        </a:defRPr>
      </a:lvl5pPr>
      <a:lvl6pPr marL="1799904" indent="-223600" algn="l" defTabSz="894400" rtl="0" fontAlgn="base">
        <a:spcBef>
          <a:spcPct val="20000"/>
        </a:spcBef>
        <a:spcAft>
          <a:spcPct val="0"/>
        </a:spcAft>
        <a:buClr>
          <a:srgbClr val="8FB08C"/>
        </a:buClr>
        <a:buChar char="•"/>
        <a:defRPr>
          <a:solidFill>
            <a:schemeClr val="tx1"/>
          </a:solidFill>
          <a:latin typeface="+mn-lt"/>
        </a:defRPr>
      </a:lvl6pPr>
      <a:lvl7pPr marL="2256619" indent="-223600" algn="l" defTabSz="894400" rtl="0" fontAlgn="base">
        <a:spcBef>
          <a:spcPct val="20000"/>
        </a:spcBef>
        <a:spcAft>
          <a:spcPct val="0"/>
        </a:spcAft>
        <a:buClr>
          <a:srgbClr val="8FB08C"/>
        </a:buClr>
        <a:buChar char="•"/>
        <a:defRPr>
          <a:solidFill>
            <a:schemeClr val="tx1"/>
          </a:solidFill>
          <a:latin typeface="+mn-lt"/>
        </a:defRPr>
      </a:lvl7pPr>
      <a:lvl8pPr marL="2713335" indent="-223600" algn="l" defTabSz="894400" rtl="0" fontAlgn="base">
        <a:spcBef>
          <a:spcPct val="20000"/>
        </a:spcBef>
        <a:spcAft>
          <a:spcPct val="0"/>
        </a:spcAft>
        <a:buClr>
          <a:srgbClr val="8FB08C"/>
        </a:buClr>
        <a:buChar char="•"/>
        <a:defRPr>
          <a:solidFill>
            <a:schemeClr val="tx1"/>
          </a:solidFill>
          <a:latin typeface="+mn-lt"/>
        </a:defRPr>
      </a:lvl8pPr>
      <a:lvl9pPr marL="3170050" indent="-223600" algn="l" defTabSz="894400" rtl="0" fontAlgn="base">
        <a:spcBef>
          <a:spcPct val="20000"/>
        </a:spcBef>
        <a:spcAft>
          <a:spcPct val="0"/>
        </a:spcAft>
        <a:buClr>
          <a:srgbClr val="8FB08C"/>
        </a:buClr>
        <a:buChar char="•"/>
        <a:defRPr>
          <a:solidFill>
            <a:schemeClr val="tx1"/>
          </a:solidFill>
          <a:latin typeface="+mn-lt"/>
        </a:defRPr>
      </a:lvl9pPr>
    </p:bodyStyle>
    <p:otherStyle>
      <a:defPPr>
        <a:defRPr lang="de-DE"/>
      </a:defPPr>
      <a:lvl1pPr marL="0" algn="l" defTabSz="913434" rtl="0" eaLnBrk="1" latinLnBrk="0" hangingPunct="1">
        <a:defRPr sz="1800" kern="1200">
          <a:solidFill>
            <a:schemeClr val="tx1"/>
          </a:solidFill>
          <a:latin typeface="+mn-lt"/>
          <a:ea typeface="+mn-ea"/>
          <a:cs typeface="+mn-cs"/>
        </a:defRPr>
      </a:lvl1pPr>
      <a:lvl2pPr marL="456710" algn="l" defTabSz="913434" rtl="0" eaLnBrk="1" latinLnBrk="0" hangingPunct="1">
        <a:defRPr sz="1800" kern="1200">
          <a:solidFill>
            <a:schemeClr val="tx1"/>
          </a:solidFill>
          <a:latin typeface="+mn-lt"/>
          <a:ea typeface="+mn-ea"/>
          <a:cs typeface="+mn-cs"/>
        </a:defRPr>
      </a:lvl2pPr>
      <a:lvl3pPr marL="913434" algn="l" defTabSz="913434" rtl="0" eaLnBrk="1" latinLnBrk="0" hangingPunct="1">
        <a:defRPr sz="1800" kern="1200">
          <a:solidFill>
            <a:schemeClr val="tx1"/>
          </a:solidFill>
          <a:latin typeface="+mn-lt"/>
          <a:ea typeface="+mn-ea"/>
          <a:cs typeface="+mn-cs"/>
        </a:defRPr>
      </a:lvl3pPr>
      <a:lvl4pPr marL="1370149" algn="l" defTabSz="913434" rtl="0" eaLnBrk="1" latinLnBrk="0" hangingPunct="1">
        <a:defRPr sz="1800" kern="1200">
          <a:solidFill>
            <a:schemeClr val="tx1"/>
          </a:solidFill>
          <a:latin typeface="+mn-lt"/>
          <a:ea typeface="+mn-ea"/>
          <a:cs typeface="+mn-cs"/>
        </a:defRPr>
      </a:lvl4pPr>
      <a:lvl5pPr marL="1826861" algn="l" defTabSz="913434" rtl="0" eaLnBrk="1" latinLnBrk="0" hangingPunct="1">
        <a:defRPr sz="1800" kern="1200">
          <a:solidFill>
            <a:schemeClr val="tx1"/>
          </a:solidFill>
          <a:latin typeface="+mn-lt"/>
          <a:ea typeface="+mn-ea"/>
          <a:cs typeface="+mn-cs"/>
        </a:defRPr>
      </a:lvl5pPr>
      <a:lvl6pPr marL="2283578" algn="l" defTabSz="913434" rtl="0" eaLnBrk="1" latinLnBrk="0" hangingPunct="1">
        <a:defRPr sz="1800" kern="1200">
          <a:solidFill>
            <a:schemeClr val="tx1"/>
          </a:solidFill>
          <a:latin typeface="+mn-lt"/>
          <a:ea typeface="+mn-ea"/>
          <a:cs typeface="+mn-cs"/>
        </a:defRPr>
      </a:lvl6pPr>
      <a:lvl7pPr marL="2740294" algn="l" defTabSz="913434" rtl="0" eaLnBrk="1" latinLnBrk="0" hangingPunct="1">
        <a:defRPr sz="1800" kern="1200">
          <a:solidFill>
            <a:schemeClr val="tx1"/>
          </a:solidFill>
          <a:latin typeface="+mn-lt"/>
          <a:ea typeface="+mn-ea"/>
          <a:cs typeface="+mn-cs"/>
        </a:defRPr>
      </a:lvl7pPr>
      <a:lvl8pPr marL="3197008" algn="l" defTabSz="913434" rtl="0" eaLnBrk="1" latinLnBrk="0" hangingPunct="1">
        <a:defRPr sz="1800" kern="1200">
          <a:solidFill>
            <a:schemeClr val="tx1"/>
          </a:solidFill>
          <a:latin typeface="+mn-lt"/>
          <a:ea typeface="+mn-ea"/>
          <a:cs typeface="+mn-cs"/>
        </a:defRPr>
      </a:lvl8pPr>
      <a:lvl9pPr marL="3653724" algn="l" defTabSz="91343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0" y="0"/>
            <a:ext cx="1455738" cy="6721475"/>
          </a:xfrm>
          <a:prstGeom prst="rect">
            <a:avLst/>
          </a:prstGeom>
          <a:solidFill>
            <a:srgbClr val="26468F"/>
          </a:solidFill>
          <a:ln w="9525">
            <a:solidFill>
              <a:srgbClr val="26468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1pPr>
            <a:lvl2pPr marL="742950" indent="-28575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2pPr>
            <a:lvl3pPr marL="11430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3pPr>
            <a:lvl4pPr marL="16002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4pPr>
            <a:lvl5pPr marL="20574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5pPr>
            <a:lvl6pPr marL="25146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6pPr>
            <a:lvl7pPr marL="29718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7pPr>
            <a:lvl8pPr marL="34290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8pPr>
            <a:lvl9pPr marL="38862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9pPr>
          </a:lstStyle>
          <a:p>
            <a:pPr eaLnBrk="1" hangingPunct="1"/>
            <a:endParaRPr lang="de-DE" altLang="de-DE"/>
          </a:p>
        </p:txBody>
      </p:sp>
      <p:sp>
        <p:nvSpPr>
          <p:cNvPr id="11267" name="Rectangle 2"/>
          <p:cNvSpPr>
            <a:spLocks noGrp="1" noChangeAspect="1" noChangeArrowheads="1"/>
          </p:cNvSpPr>
          <p:nvPr>
            <p:ph type="title"/>
          </p:nvPr>
        </p:nvSpPr>
        <p:spPr bwMode="auto">
          <a:xfrm>
            <a:off x="1770063" y="425450"/>
            <a:ext cx="6856412"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de-DE" altLang="de-DE"/>
          </a:p>
        </p:txBody>
      </p:sp>
      <p:sp>
        <p:nvSpPr>
          <p:cNvPr id="11268" name="Rectangle 3"/>
          <p:cNvSpPr>
            <a:spLocks noGrp="1" noChangeArrowheads="1"/>
          </p:cNvSpPr>
          <p:nvPr>
            <p:ph type="body" idx="1"/>
          </p:nvPr>
        </p:nvSpPr>
        <p:spPr bwMode="auto">
          <a:xfrm>
            <a:off x="1600200" y="1704975"/>
            <a:ext cx="6870700"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de-DE"/>
              <a:t>Click to edit Master text styles</a:t>
            </a:r>
          </a:p>
          <a:p>
            <a:pPr lvl="1"/>
            <a:r>
              <a:rPr lang="en-US" altLang="de-DE"/>
              <a:t>Second level</a:t>
            </a:r>
          </a:p>
          <a:p>
            <a:pPr lvl="2"/>
            <a:r>
              <a:rPr lang="en-US" altLang="de-DE"/>
              <a:t>Third level</a:t>
            </a:r>
          </a:p>
          <a:p>
            <a:pPr lvl="3"/>
            <a:r>
              <a:rPr lang="en-US" altLang="de-DE"/>
              <a:t>Fourth level</a:t>
            </a:r>
          </a:p>
          <a:p>
            <a:pPr lvl="4"/>
            <a:r>
              <a:rPr lang="en-US" altLang="de-DE"/>
              <a:t>Fifth level</a:t>
            </a:r>
          </a:p>
        </p:txBody>
      </p:sp>
      <p:grpSp>
        <p:nvGrpSpPr>
          <p:cNvPr id="11269" name="McK Legende" hidden="1"/>
          <p:cNvGrpSpPr>
            <a:grpSpLocks/>
          </p:cNvGrpSpPr>
          <p:nvPr/>
        </p:nvGrpSpPr>
        <p:grpSpPr bwMode="auto">
          <a:xfrm>
            <a:off x="7681913" y="685800"/>
            <a:ext cx="1101725" cy="682625"/>
            <a:chOff x="4839" y="432"/>
            <a:chExt cx="694" cy="430"/>
          </a:xfrm>
        </p:grpSpPr>
        <p:sp>
          <p:nvSpPr>
            <p:cNvPr id="11277" name="Rectangle 43" hidden="1"/>
            <p:cNvSpPr>
              <a:spLocks noChangeArrowheads="1"/>
            </p:cNvSpPr>
            <p:nvPr/>
          </p:nvSpPr>
          <p:spPr bwMode="auto">
            <a:xfrm>
              <a:off x="4839" y="445"/>
              <a:ext cx="227" cy="113"/>
            </a:xfrm>
            <a:prstGeom prst="rect">
              <a:avLst/>
            </a:prstGeom>
            <a:solidFill>
              <a:schemeClr val="accent1"/>
            </a:solidFill>
            <a:ln w="9525">
              <a:solidFill>
                <a:schemeClr val="tx1"/>
              </a:solidFill>
              <a:miter lim="800000"/>
              <a:headEnd/>
              <a:tailEnd/>
            </a:ln>
          </p:spPr>
          <p:txBody>
            <a:bodyPr lIns="0" tIns="0" rIns="0" bIns="0"/>
            <a:lstStyle>
              <a:lvl1pPr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1pPr>
              <a:lvl2pPr marL="742950" indent="-28575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2pPr>
              <a:lvl3pPr marL="11430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3pPr>
              <a:lvl4pPr marL="16002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4pPr>
              <a:lvl5pPr marL="20574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5pPr>
              <a:lvl6pPr marL="25146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6pPr>
              <a:lvl7pPr marL="29718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7pPr>
              <a:lvl8pPr marL="34290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8pPr>
              <a:lvl9pPr marL="38862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9pPr>
            </a:lstStyle>
            <a:p>
              <a:pPr eaLnBrk="1" hangingPunct="1">
                <a:buClrTx/>
                <a:buSzTx/>
              </a:pPr>
              <a:endParaRPr lang="de-DE" altLang="de-DE" sz="1600">
                <a:latin typeface="Arial" panose="020B0604020202020204" pitchFamily="34" charset="0"/>
              </a:endParaRPr>
            </a:p>
          </p:txBody>
        </p:sp>
        <p:sp>
          <p:nvSpPr>
            <p:cNvPr id="11278" name="Rectangle 44" hidden="1"/>
            <p:cNvSpPr>
              <a:spLocks noChangeArrowheads="1"/>
            </p:cNvSpPr>
            <p:nvPr/>
          </p:nvSpPr>
          <p:spPr bwMode="auto">
            <a:xfrm>
              <a:off x="5135" y="432"/>
              <a:ext cx="39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1pPr>
              <a:lvl2pPr marL="742950" indent="-285750"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2pPr>
              <a:lvl3pPr marL="1143000" indent="-228600"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3pPr>
              <a:lvl4pPr marL="1600200" indent="-228600"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4pPr>
              <a:lvl5pPr marL="2057400" indent="-228600"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5pPr>
              <a:lvl6pPr marL="2514600" indent="-228600" defTabSz="874713"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6pPr>
              <a:lvl7pPr marL="2971800" indent="-228600" defTabSz="874713"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7pPr>
              <a:lvl8pPr marL="3429000" indent="-228600" defTabSz="874713"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8pPr>
              <a:lvl9pPr marL="3886200" indent="-228600" defTabSz="874713"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9pPr>
            </a:lstStyle>
            <a:p>
              <a:pPr>
                <a:buClrTx/>
                <a:buSzTx/>
              </a:pPr>
              <a:r>
                <a:rPr lang="de-DE" altLang="de-DE" sz="1400">
                  <a:latin typeface="Arial" panose="020B0604020202020204" pitchFamily="34" charset="0"/>
                </a:rPr>
                <a:t>Legend</a:t>
              </a:r>
            </a:p>
          </p:txBody>
        </p:sp>
        <p:sp>
          <p:nvSpPr>
            <p:cNvPr id="11279" name="Rectangle 45" hidden="1"/>
            <p:cNvSpPr>
              <a:spLocks noChangeArrowheads="1"/>
            </p:cNvSpPr>
            <p:nvPr/>
          </p:nvSpPr>
          <p:spPr bwMode="auto">
            <a:xfrm>
              <a:off x="5135" y="580"/>
              <a:ext cx="39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1pPr>
              <a:lvl2pPr marL="742950" indent="-285750"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2pPr>
              <a:lvl3pPr marL="1143000" indent="-228600"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3pPr>
              <a:lvl4pPr marL="1600200" indent="-228600"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4pPr>
              <a:lvl5pPr marL="2057400" indent="-228600"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5pPr>
              <a:lvl6pPr marL="2514600" indent="-228600" defTabSz="874713"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6pPr>
              <a:lvl7pPr marL="2971800" indent="-228600" defTabSz="874713"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7pPr>
              <a:lvl8pPr marL="3429000" indent="-228600" defTabSz="874713"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8pPr>
              <a:lvl9pPr marL="3886200" indent="-228600" defTabSz="874713"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9pPr>
            </a:lstStyle>
            <a:p>
              <a:pPr>
                <a:buClrTx/>
                <a:buSzTx/>
              </a:pPr>
              <a:r>
                <a:rPr lang="de-DE" altLang="de-DE" sz="1400">
                  <a:latin typeface="Arial" panose="020B0604020202020204" pitchFamily="34" charset="0"/>
                </a:rPr>
                <a:t>Legend</a:t>
              </a:r>
            </a:p>
          </p:txBody>
        </p:sp>
        <p:sp>
          <p:nvSpPr>
            <p:cNvPr id="11280" name="Rectangle 46" hidden="1"/>
            <p:cNvSpPr>
              <a:spLocks noChangeArrowheads="1"/>
            </p:cNvSpPr>
            <p:nvPr/>
          </p:nvSpPr>
          <p:spPr bwMode="auto">
            <a:xfrm>
              <a:off x="5135" y="728"/>
              <a:ext cx="39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1pPr>
              <a:lvl2pPr marL="742950" indent="-285750"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2pPr>
              <a:lvl3pPr marL="1143000" indent="-228600"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3pPr>
              <a:lvl4pPr marL="1600200" indent="-228600"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4pPr>
              <a:lvl5pPr marL="2057400" indent="-228600" defTabSz="874713"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5pPr>
              <a:lvl6pPr marL="2514600" indent="-228600" defTabSz="874713"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6pPr>
              <a:lvl7pPr marL="2971800" indent="-228600" defTabSz="874713"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7pPr>
              <a:lvl8pPr marL="3429000" indent="-228600" defTabSz="874713"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8pPr>
              <a:lvl9pPr marL="3886200" indent="-228600" defTabSz="874713"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9pPr>
            </a:lstStyle>
            <a:p>
              <a:pPr>
                <a:buClrTx/>
                <a:buSzTx/>
              </a:pPr>
              <a:r>
                <a:rPr lang="de-DE" altLang="de-DE" sz="1400">
                  <a:latin typeface="Arial" panose="020B0604020202020204" pitchFamily="34" charset="0"/>
                </a:rPr>
                <a:t>Legend</a:t>
              </a:r>
            </a:p>
          </p:txBody>
        </p:sp>
        <p:sp>
          <p:nvSpPr>
            <p:cNvPr id="11281" name="Rectangle 47" hidden="1"/>
            <p:cNvSpPr>
              <a:spLocks noChangeArrowheads="1"/>
            </p:cNvSpPr>
            <p:nvPr/>
          </p:nvSpPr>
          <p:spPr bwMode="auto">
            <a:xfrm>
              <a:off x="4839" y="595"/>
              <a:ext cx="227" cy="113"/>
            </a:xfrm>
            <a:prstGeom prst="rect">
              <a:avLst/>
            </a:prstGeom>
            <a:solidFill>
              <a:schemeClr val="accent2"/>
            </a:solidFill>
            <a:ln w="9525">
              <a:solidFill>
                <a:schemeClr val="tx1"/>
              </a:solidFill>
              <a:miter lim="800000"/>
              <a:headEnd/>
              <a:tailEnd/>
            </a:ln>
          </p:spPr>
          <p:txBody>
            <a:bodyPr lIns="0" tIns="0" rIns="0" bIns="0"/>
            <a:lstStyle>
              <a:lvl1pPr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1pPr>
              <a:lvl2pPr marL="742950" indent="-28575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2pPr>
              <a:lvl3pPr marL="11430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3pPr>
              <a:lvl4pPr marL="16002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4pPr>
              <a:lvl5pPr marL="20574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5pPr>
              <a:lvl6pPr marL="25146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6pPr>
              <a:lvl7pPr marL="29718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7pPr>
              <a:lvl8pPr marL="34290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8pPr>
              <a:lvl9pPr marL="38862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9pPr>
            </a:lstStyle>
            <a:p>
              <a:pPr eaLnBrk="1" hangingPunct="1">
                <a:buClrTx/>
                <a:buSzTx/>
              </a:pPr>
              <a:endParaRPr lang="de-DE" altLang="de-DE" sz="1600">
                <a:latin typeface="Arial" panose="020B0604020202020204" pitchFamily="34" charset="0"/>
              </a:endParaRPr>
            </a:p>
          </p:txBody>
        </p:sp>
        <p:sp>
          <p:nvSpPr>
            <p:cNvPr id="11282" name="Rectangle 48" hidden="1"/>
            <p:cNvSpPr>
              <a:spLocks noChangeArrowheads="1"/>
            </p:cNvSpPr>
            <p:nvPr/>
          </p:nvSpPr>
          <p:spPr bwMode="auto">
            <a:xfrm>
              <a:off x="4839" y="738"/>
              <a:ext cx="227" cy="113"/>
            </a:xfrm>
            <a:prstGeom prst="rect">
              <a:avLst/>
            </a:prstGeom>
            <a:solidFill>
              <a:schemeClr val="hlink"/>
            </a:solidFill>
            <a:ln w="9525">
              <a:solidFill>
                <a:schemeClr val="tx1"/>
              </a:solidFill>
              <a:miter lim="800000"/>
              <a:headEnd/>
              <a:tailEnd/>
            </a:ln>
          </p:spPr>
          <p:txBody>
            <a:bodyPr lIns="0" tIns="0" rIns="0" bIns="0"/>
            <a:lstStyle>
              <a:lvl1pPr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1pPr>
              <a:lvl2pPr marL="742950" indent="-28575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2pPr>
              <a:lvl3pPr marL="11430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3pPr>
              <a:lvl4pPr marL="16002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4pPr>
              <a:lvl5pPr marL="20574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5pPr>
              <a:lvl6pPr marL="25146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6pPr>
              <a:lvl7pPr marL="29718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7pPr>
              <a:lvl8pPr marL="34290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8pPr>
              <a:lvl9pPr marL="38862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9pPr>
            </a:lstStyle>
            <a:p>
              <a:pPr eaLnBrk="1" hangingPunct="1">
                <a:buClrTx/>
                <a:buSzTx/>
              </a:pPr>
              <a:endParaRPr lang="de-DE" altLang="de-DE" sz="1600">
                <a:latin typeface="Arial" panose="020B0604020202020204" pitchFamily="34" charset="0"/>
              </a:endParaRPr>
            </a:p>
          </p:txBody>
        </p:sp>
      </p:grpSp>
      <p:grpSp>
        <p:nvGrpSpPr>
          <p:cNvPr id="11270" name="McK Slide Elements"/>
          <p:cNvGrpSpPr>
            <a:grpSpLocks/>
          </p:cNvGrpSpPr>
          <p:nvPr/>
        </p:nvGrpSpPr>
        <p:grpSpPr bwMode="auto">
          <a:xfrm>
            <a:off x="122238" y="693738"/>
            <a:ext cx="8618537" cy="5576887"/>
            <a:chOff x="77" y="349"/>
            <a:chExt cx="5429" cy="3513"/>
          </a:xfrm>
        </p:grpSpPr>
        <p:sp>
          <p:nvSpPr>
            <p:cNvPr id="1032" name="McK Measure" hidden="1"/>
            <p:cNvSpPr txBox="1">
              <a:spLocks noChangeArrowheads="1"/>
            </p:cNvSpPr>
            <p:nvPr userDrawn="1"/>
          </p:nvSpPr>
          <p:spPr bwMode="auto">
            <a:xfrm>
              <a:off x="77" y="349"/>
              <a:ext cx="5429" cy="144"/>
            </a:xfrm>
            <a:prstGeom prst="rect">
              <a:avLst/>
            </a:prstGeom>
            <a:noFill/>
            <a:ln w="9525">
              <a:noFill/>
              <a:miter lim="800000"/>
              <a:headEnd/>
              <a:tailEnd/>
            </a:ln>
            <a:effectLst/>
          </p:spPr>
          <p:txBody>
            <a:bodyPr lIns="0" tIns="0" rIns="0" bIns="0">
              <a:spAutoFit/>
            </a:bodyPr>
            <a:lstStyle>
              <a:lvl1pPr defTabSz="895350" eaLnBrk="0" hangingPunct="0">
                <a:defRPr sz="2000">
                  <a:solidFill>
                    <a:schemeClr val="tx1"/>
                  </a:solidFill>
                  <a:latin typeface="Verdana" pitchFamily="34" charset="0"/>
                  <a:ea typeface="ＭＳ Ｐゴシック" pitchFamily="34" charset="-128"/>
                  <a:sym typeface="Wingdings" pitchFamily="2" charset="2"/>
                </a:defRPr>
              </a:lvl1pPr>
              <a:lvl2pPr marL="37858700" indent="-37401500" defTabSz="895350" eaLnBrk="0" hangingPunct="0">
                <a:defRPr sz="2000">
                  <a:solidFill>
                    <a:schemeClr val="tx1"/>
                  </a:solidFill>
                  <a:latin typeface="Verdana" pitchFamily="34" charset="0"/>
                  <a:ea typeface="ＭＳ Ｐゴシック" pitchFamily="34" charset="-128"/>
                  <a:sym typeface="Wingdings" pitchFamily="2" charset="2"/>
                </a:defRPr>
              </a:lvl2pPr>
              <a:lvl3pPr eaLnBrk="0" hangingPunct="0">
                <a:defRPr sz="2000">
                  <a:solidFill>
                    <a:schemeClr val="tx1"/>
                  </a:solidFill>
                  <a:latin typeface="Verdana" pitchFamily="34" charset="0"/>
                  <a:ea typeface="ＭＳ Ｐゴシック" pitchFamily="34" charset="-128"/>
                  <a:sym typeface="Wingdings" pitchFamily="2" charset="2"/>
                </a:defRPr>
              </a:lvl3pPr>
              <a:lvl4pPr eaLnBrk="0" hangingPunct="0">
                <a:defRPr sz="2000">
                  <a:solidFill>
                    <a:schemeClr val="tx1"/>
                  </a:solidFill>
                  <a:latin typeface="Verdana" pitchFamily="34" charset="0"/>
                  <a:ea typeface="ＭＳ Ｐゴシック" pitchFamily="34" charset="-128"/>
                  <a:sym typeface="Wingdings" pitchFamily="2" charset="2"/>
                </a:defRPr>
              </a:lvl4pPr>
              <a:lvl5pPr eaLnBrk="0" hangingPunct="0">
                <a:defRPr sz="2000">
                  <a:solidFill>
                    <a:schemeClr val="tx1"/>
                  </a:solidFill>
                  <a:latin typeface="Verdana" pitchFamily="34" charset="0"/>
                  <a:ea typeface="ＭＳ Ｐゴシック" pitchFamily="34" charset="-128"/>
                  <a:sym typeface="Wingdings" pitchFamily="2" charset="2"/>
                </a:defRPr>
              </a:lvl5pPr>
              <a:lvl6pPr marL="457200" eaLnBrk="0" fontAlgn="base" hangingPunct="0">
                <a:spcBef>
                  <a:spcPct val="0"/>
                </a:spcBef>
                <a:spcAft>
                  <a:spcPct val="0"/>
                </a:spcAft>
                <a:defRPr sz="2000">
                  <a:solidFill>
                    <a:schemeClr val="tx1"/>
                  </a:solidFill>
                  <a:latin typeface="Verdana" pitchFamily="34" charset="0"/>
                  <a:ea typeface="ＭＳ Ｐゴシック" pitchFamily="34" charset="-128"/>
                  <a:sym typeface="Wingdings" pitchFamily="2" charset="2"/>
                </a:defRPr>
              </a:lvl6pPr>
              <a:lvl7pPr marL="914400" eaLnBrk="0" fontAlgn="base" hangingPunct="0">
                <a:spcBef>
                  <a:spcPct val="0"/>
                </a:spcBef>
                <a:spcAft>
                  <a:spcPct val="0"/>
                </a:spcAft>
                <a:defRPr sz="2000">
                  <a:solidFill>
                    <a:schemeClr val="tx1"/>
                  </a:solidFill>
                  <a:latin typeface="Verdana" pitchFamily="34" charset="0"/>
                  <a:ea typeface="ＭＳ Ｐゴシック" pitchFamily="34" charset="-128"/>
                  <a:sym typeface="Wingdings" pitchFamily="2" charset="2"/>
                </a:defRPr>
              </a:lvl7pPr>
              <a:lvl8pPr marL="1371600" eaLnBrk="0" fontAlgn="base" hangingPunct="0">
                <a:spcBef>
                  <a:spcPct val="0"/>
                </a:spcBef>
                <a:spcAft>
                  <a:spcPct val="0"/>
                </a:spcAft>
                <a:defRPr sz="2000">
                  <a:solidFill>
                    <a:schemeClr val="tx1"/>
                  </a:solidFill>
                  <a:latin typeface="Verdana" pitchFamily="34" charset="0"/>
                  <a:ea typeface="ＭＳ Ｐゴシック" pitchFamily="34" charset="-128"/>
                  <a:sym typeface="Wingdings" pitchFamily="2" charset="2"/>
                </a:defRPr>
              </a:lvl8pPr>
              <a:lvl9pPr marL="1828800" eaLnBrk="0" fontAlgn="base" hangingPunct="0">
                <a:spcBef>
                  <a:spcPct val="0"/>
                </a:spcBef>
                <a:spcAft>
                  <a:spcPct val="0"/>
                </a:spcAft>
                <a:defRPr sz="2000">
                  <a:solidFill>
                    <a:schemeClr val="tx1"/>
                  </a:solidFill>
                  <a:latin typeface="Verdana" pitchFamily="34" charset="0"/>
                  <a:ea typeface="ＭＳ Ｐゴシック" pitchFamily="34" charset="-128"/>
                  <a:sym typeface="Wingdings" pitchFamily="2" charset="2"/>
                </a:defRPr>
              </a:lvl9pPr>
            </a:lstStyle>
            <a:p>
              <a:pPr eaLnBrk="1" hangingPunct="1">
                <a:buClrTx/>
                <a:buSzTx/>
                <a:defRPr/>
              </a:pPr>
              <a:r>
                <a:rPr lang="de-DE" sz="1500">
                  <a:latin typeface="Arial" charset="0"/>
                </a:rPr>
                <a:t>Unit of measure</a:t>
              </a:r>
            </a:p>
          </p:txBody>
        </p:sp>
        <p:sp>
          <p:nvSpPr>
            <p:cNvPr id="1083" name="McK Footnote" hidden="1"/>
            <p:cNvSpPr txBox="1">
              <a:spLocks noChangeArrowheads="1"/>
            </p:cNvSpPr>
            <p:nvPr userDrawn="1"/>
          </p:nvSpPr>
          <p:spPr bwMode="auto">
            <a:xfrm>
              <a:off x="79" y="3670"/>
              <a:ext cx="5145" cy="192"/>
            </a:xfrm>
            <a:prstGeom prst="rect">
              <a:avLst/>
            </a:prstGeom>
            <a:noFill/>
            <a:ln w="9525">
              <a:noFill/>
              <a:miter lim="800000"/>
              <a:headEnd/>
              <a:tailEnd/>
            </a:ln>
            <a:effectLst/>
          </p:spPr>
          <p:txBody>
            <a:bodyPr lIns="0" tIns="0" rIns="0" bIns="0" anchor="b">
              <a:spAutoFit/>
            </a:bodyPr>
            <a:lstStyle>
              <a:lvl1pPr marL="574675" indent="-574675" defTabSz="895350" eaLnBrk="0" hangingPunct="0">
                <a:tabLst>
                  <a:tab pos="476250" algn="r"/>
                  <a:tab pos="571500" algn="l"/>
                </a:tabLst>
                <a:defRPr sz="2000">
                  <a:solidFill>
                    <a:schemeClr val="tx1"/>
                  </a:solidFill>
                  <a:latin typeface="Verdana" pitchFamily="34" charset="0"/>
                  <a:ea typeface="ＭＳ Ｐゴシック" pitchFamily="34" charset="-128"/>
                  <a:sym typeface="Wingdings" pitchFamily="2" charset="2"/>
                </a:defRPr>
              </a:lvl1pPr>
              <a:lvl2pPr marL="37858700" indent="-37401500" defTabSz="895350" eaLnBrk="0" hangingPunct="0">
                <a:tabLst>
                  <a:tab pos="476250" algn="r"/>
                  <a:tab pos="571500" algn="l"/>
                </a:tabLst>
                <a:defRPr sz="2000">
                  <a:solidFill>
                    <a:schemeClr val="tx1"/>
                  </a:solidFill>
                  <a:latin typeface="Verdana" pitchFamily="34" charset="0"/>
                  <a:ea typeface="ＭＳ Ｐゴシック" pitchFamily="34" charset="-128"/>
                  <a:sym typeface="Wingdings" pitchFamily="2" charset="2"/>
                </a:defRPr>
              </a:lvl2pPr>
              <a:lvl3pPr eaLnBrk="0" hangingPunct="0">
                <a:tabLst>
                  <a:tab pos="476250" algn="r"/>
                  <a:tab pos="571500" algn="l"/>
                </a:tabLst>
                <a:defRPr sz="2000">
                  <a:solidFill>
                    <a:schemeClr val="tx1"/>
                  </a:solidFill>
                  <a:latin typeface="Verdana" pitchFamily="34" charset="0"/>
                  <a:ea typeface="ＭＳ Ｐゴシック" pitchFamily="34" charset="-128"/>
                  <a:sym typeface="Wingdings" pitchFamily="2" charset="2"/>
                </a:defRPr>
              </a:lvl3pPr>
              <a:lvl4pPr eaLnBrk="0" hangingPunct="0">
                <a:tabLst>
                  <a:tab pos="476250" algn="r"/>
                  <a:tab pos="571500" algn="l"/>
                </a:tabLst>
                <a:defRPr sz="2000">
                  <a:solidFill>
                    <a:schemeClr val="tx1"/>
                  </a:solidFill>
                  <a:latin typeface="Verdana" pitchFamily="34" charset="0"/>
                  <a:ea typeface="ＭＳ Ｐゴシック" pitchFamily="34" charset="-128"/>
                  <a:sym typeface="Wingdings" pitchFamily="2" charset="2"/>
                </a:defRPr>
              </a:lvl4pPr>
              <a:lvl5pPr eaLnBrk="0" hangingPunct="0">
                <a:tabLst>
                  <a:tab pos="476250" algn="r"/>
                  <a:tab pos="571500" algn="l"/>
                </a:tabLst>
                <a:defRPr sz="2000">
                  <a:solidFill>
                    <a:schemeClr val="tx1"/>
                  </a:solidFill>
                  <a:latin typeface="Verdana" pitchFamily="34" charset="0"/>
                  <a:ea typeface="ＭＳ Ｐゴシック" pitchFamily="34" charset="-128"/>
                  <a:sym typeface="Wingdings" pitchFamily="2" charset="2"/>
                </a:defRPr>
              </a:lvl5pPr>
              <a:lvl6pPr marL="457200" eaLnBrk="0" fontAlgn="base" hangingPunct="0">
                <a:spcBef>
                  <a:spcPct val="0"/>
                </a:spcBef>
                <a:spcAft>
                  <a:spcPct val="0"/>
                </a:spcAft>
                <a:tabLst>
                  <a:tab pos="476250" algn="r"/>
                  <a:tab pos="571500" algn="l"/>
                </a:tabLst>
                <a:defRPr sz="2000">
                  <a:solidFill>
                    <a:schemeClr val="tx1"/>
                  </a:solidFill>
                  <a:latin typeface="Verdana" pitchFamily="34" charset="0"/>
                  <a:ea typeface="ＭＳ Ｐゴシック" pitchFamily="34" charset="-128"/>
                  <a:sym typeface="Wingdings" pitchFamily="2" charset="2"/>
                </a:defRPr>
              </a:lvl6pPr>
              <a:lvl7pPr marL="914400" eaLnBrk="0" fontAlgn="base" hangingPunct="0">
                <a:spcBef>
                  <a:spcPct val="0"/>
                </a:spcBef>
                <a:spcAft>
                  <a:spcPct val="0"/>
                </a:spcAft>
                <a:tabLst>
                  <a:tab pos="476250" algn="r"/>
                  <a:tab pos="571500" algn="l"/>
                </a:tabLst>
                <a:defRPr sz="2000">
                  <a:solidFill>
                    <a:schemeClr val="tx1"/>
                  </a:solidFill>
                  <a:latin typeface="Verdana" pitchFamily="34" charset="0"/>
                  <a:ea typeface="ＭＳ Ｐゴシック" pitchFamily="34" charset="-128"/>
                  <a:sym typeface="Wingdings" pitchFamily="2" charset="2"/>
                </a:defRPr>
              </a:lvl7pPr>
              <a:lvl8pPr marL="1371600" eaLnBrk="0" fontAlgn="base" hangingPunct="0">
                <a:spcBef>
                  <a:spcPct val="0"/>
                </a:spcBef>
                <a:spcAft>
                  <a:spcPct val="0"/>
                </a:spcAft>
                <a:tabLst>
                  <a:tab pos="476250" algn="r"/>
                  <a:tab pos="571500" algn="l"/>
                </a:tabLst>
                <a:defRPr sz="2000">
                  <a:solidFill>
                    <a:schemeClr val="tx1"/>
                  </a:solidFill>
                  <a:latin typeface="Verdana" pitchFamily="34" charset="0"/>
                  <a:ea typeface="ＭＳ Ｐゴシック" pitchFamily="34" charset="-128"/>
                  <a:sym typeface="Wingdings" pitchFamily="2" charset="2"/>
                </a:defRPr>
              </a:lvl8pPr>
              <a:lvl9pPr marL="1828800" eaLnBrk="0" fontAlgn="base" hangingPunct="0">
                <a:spcBef>
                  <a:spcPct val="0"/>
                </a:spcBef>
                <a:spcAft>
                  <a:spcPct val="0"/>
                </a:spcAft>
                <a:tabLst>
                  <a:tab pos="476250" algn="r"/>
                  <a:tab pos="571500" algn="l"/>
                </a:tabLst>
                <a:defRPr sz="2000">
                  <a:solidFill>
                    <a:schemeClr val="tx1"/>
                  </a:solidFill>
                  <a:latin typeface="Verdana" pitchFamily="34" charset="0"/>
                  <a:ea typeface="ＭＳ Ｐゴシック" pitchFamily="34" charset="-128"/>
                  <a:sym typeface="Wingdings" pitchFamily="2" charset="2"/>
                </a:defRPr>
              </a:lvl9pPr>
            </a:lstStyle>
            <a:p>
              <a:pPr eaLnBrk="1" hangingPunct="1">
                <a:buClrTx/>
                <a:buSzTx/>
                <a:defRPr/>
              </a:pPr>
              <a:r>
                <a:rPr lang="de-DE" sz="1000">
                  <a:solidFill>
                    <a:srgbClr val="000000"/>
                  </a:solidFill>
                  <a:latin typeface="Arial" charset="0"/>
                </a:rPr>
                <a:t>	*	Footnote</a:t>
              </a:r>
            </a:p>
            <a:p>
              <a:pPr eaLnBrk="1" hangingPunct="1">
                <a:buClrTx/>
                <a:buSzTx/>
                <a:defRPr/>
              </a:pPr>
              <a:r>
                <a:rPr lang="de-DE" sz="1000">
                  <a:solidFill>
                    <a:srgbClr val="000000"/>
                  </a:solidFill>
                  <a:latin typeface="Arial" charset="0"/>
                </a:rPr>
                <a:t>	Quelle:	Team </a:t>
              </a:r>
            </a:p>
          </p:txBody>
        </p:sp>
      </p:grpSp>
      <p:sp>
        <p:nvSpPr>
          <p:cNvPr id="11271" name="Line 164"/>
          <p:cNvSpPr>
            <a:spLocks noChangeShapeType="1"/>
          </p:cNvSpPr>
          <p:nvPr/>
        </p:nvSpPr>
        <p:spPr bwMode="auto">
          <a:xfrm>
            <a:off x="1752600" y="863600"/>
            <a:ext cx="6870700" cy="0"/>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89" name="Text Box 165"/>
          <p:cNvSpPr txBox="1">
            <a:spLocks noChangeArrowheads="1"/>
          </p:cNvSpPr>
          <p:nvPr/>
        </p:nvSpPr>
        <p:spPr bwMode="auto">
          <a:xfrm>
            <a:off x="1659867" y="6434138"/>
            <a:ext cx="7069324" cy="399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34" tIns="45619" rIns="91234" bIns="45619">
            <a:spAutoFit/>
          </a:bodyPr>
          <a:lstStyle>
            <a:lvl1pPr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1pPr>
            <a:lvl2pPr marL="742950" indent="-28575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2pPr>
            <a:lvl3pPr marL="11430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3pPr>
            <a:lvl4pPr marL="16002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4pPr>
            <a:lvl5pPr marL="20574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5pPr>
            <a:lvl6pPr marL="25146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6pPr>
            <a:lvl7pPr marL="29718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7pPr>
            <a:lvl8pPr marL="34290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8pPr>
            <a:lvl9pPr marL="38862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9pPr>
          </a:lstStyle>
          <a:p>
            <a:pPr marL="0" marR="0" indent="0" algn="l" defTabSz="914400" rtl="0" eaLnBrk="1" fontAlgn="base" latinLnBrk="0" hangingPunct="1">
              <a:lnSpc>
                <a:spcPct val="100000"/>
              </a:lnSpc>
              <a:spcBef>
                <a:spcPct val="0"/>
              </a:spcBef>
              <a:spcAft>
                <a:spcPct val="0"/>
              </a:spcAft>
              <a:buClrTx/>
              <a:buSzTx/>
              <a:buFontTx/>
              <a:buNone/>
              <a:tabLst/>
              <a:defRPr/>
            </a:pPr>
            <a:r>
              <a:rPr lang="tr-TR" altLang="de-DE" sz="1000" dirty="0">
                <a:solidFill>
                  <a:srgbClr val="676767"/>
                </a:solidFill>
              </a:rPr>
              <a:t>Workshop MKT/MKT+: Francesca Bohn &amp; Dr. Ruth Veckenstedt</a:t>
            </a:r>
            <a:r>
              <a:rPr lang="tr-TR"/>
              <a:t>                         </a:t>
            </a:r>
            <a:r>
              <a:rPr lang="tr-TR" sz="1000" dirty="0">
                <a:solidFill>
                  <a:schemeClr val="bg2"/>
                </a:solidFill>
              </a:rPr>
              <a:t>Hamburg, 12.-13.10.2018 </a:t>
            </a:r>
          </a:p>
          <a:p>
            <a:pPr eaLnBrk="1" hangingPunct="1"/>
            <a:endParaRPr lang="tr-TR" altLang="de-DE" sz="1000" dirty="0">
              <a:solidFill>
                <a:srgbClr val="676767"/>
              </a:solidFill>
            </a:endParaRPr>
          </a:p>
        </p:txBody>
      </p:sp>
      <p:sp>
        <p:nvSpPr>
          <p:cNvPr id="11273" name="Line 166"/>
          <p:cNvSpPr>
            <a:spLocks noChangeShapeType="1"/>
          </p:cNvSpPr>
          <p:nvPr/>
        </p:nvSpPr>
        <p:spPr bwMode="auto">
          <a:xfrm>
            <a:off x="1744663" y="6384925"/>
            <a:ext cx="6870700"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19" name="Gruppieren 18"/>
          <p:cNvGrpSpPr/>
          <p:nvPr userDrawn="1"/>
        </p:nvGrpSpPr>
        <p:grpSpPr>
          <a:xfrm>
            <a:off x="250378" y="48369"/>
            <a:ext cx="989981" cy="936525"/>
            <a:chOff x="250378" y="48369"/>
            <a:chExt cx="989981" cy="936525"/>
          </a:xfrm>
        </p:grpSpPr>
        <p:sp>
          <p:nvSpPr>
            <p:cNvPr id="20" name="Rechteck 19"/>
            <p:cNvSpPr/>
            <p:nvPr userDrawn="1"/>
          </p:nvSpPr>
          <p:spPr>
            <a:xfrm>
              <a:off x="250378" y="48369"/>
              <a:ext cx="989981" cy="936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1" name="Grafik 20"/>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376263" y="120377"/>
              <a:ext cx="744752" cy="792088"/>
            </a:xfrm>
            <a:prstGeom prst="rect">
              <a:avLst/>
            </a:prstGeom>
          </p:spPr>
        </p:pic>
      </p:grpSp>
    </p:spTree>
    <p:extLst>
      <p:ext uri="{BB962C8B-B14F-4D97-AF65-F5344CB8AC3E}">
        <p14:creationId xmlns:p14="http://schemas.microsoft.com/office/powerpoint/2010/main" val="2452315121"/>
      </p:ext>
    </p:extLst>
  </p:cSld>
  <p:clrMap bg1="lt1" tx1="dk1" bg2="lt2" tx2="dk2" accent1="accent1" accent2="accent2" accent3="accent3" accent4="accent4" accent5="accent5" accent6="accent6" hlink="hlink" folHlink="folHlink"/>
  <p:sldLayoutIdLst>
    <p:sldLayoutId id="2147485564" r:id="rId1"/>
    <p:sldLayoutId id="2147485565" r:id="rId2"/>
    <p:sldLayoutId id="2147485566" r:id="rId3"/>
    <p:sldLayoutId id="2147485567" r:id="rId4"/>
    <p:sldLayoutId id="2147485568" r:id="rId5"/>
    <p:sldLayoutId id="2147485569" r:id="rId6"/>
    <p:sldLayoutId id="2147485570" r:id="rId7"/>
    <p:sldLayoutId id="2147485571" r:id="rId8"/>
    <p:sldLayoutId id="2147485572" r:id="rId9"/>
    <p:sldLayoutId id="2147485573" r:id="rId10"/>
    <p:sldLayoutId id="2147485574" r:id="rId11"/>
    <p:sldLayoutId id="2147485575" r:id="rId12"/>
    <p:sldLayoutId id="2147485576" r:id="rId13"/>
    <p:sldLayoutId id="2147485577" r:id="rId14"/>
  </p:sldLayoutIdLst>
  <p:hf hdr="0"/>
  <p:txStyles>
    <p:titleStyle>
      <a:lvl1pPr algn="l" defTabSz="895350" rtl="0" eaLnBrk="0" fontAlgn="base" hangingPunct="0">
        <a:spcBef>
          <a:spcPct val="0"/>
        </a:spcBef>
        <a:spcAft>
          <a:spcPct val="0"/>
        </a:spcAft>
        <a:defRPr sz="2200">
          <a:solidFill>
            <a:schemeClr val="tx1"/>
          </a:solidFill>
          <a:latin typeface="+mj-lt"/>
          <a:ea typeface="+mj-ea"/>
          <a:cs typeface="+mj-cs"/>
        </a:defRPr>
      </a:lvl1pPr>
      <a:lvl2pPr algn="l" defTabSz="895350" rtl="0" eaLnBrk="0" fontAlgn="base" hangingPunct="0">
        <a:spcBef>
          <a:spcPct val="0"/>
        </a:spcBef>
        <a:spcAft>
          <a:spcPct val="0"/>
        </a:spcAft>
        <a:defRPr sz="2200">
          <a:solidFill>
            <a:schemeClr val="tx1"/>
          </a:solidFill>
          <a:latin typeface="Verdana" pitchFamily="34" charset="0"/>
          <a:ea typeface="ＭＳ Ｐゴシック" pitchFamily="34" charset="-128"/>
        </a:defRPr>
      </a:lvl2pPr>
      <a:lvl3pPr algn="l" defTabSz="895350" rtl="0" eaLnBrk="0" fontAlgn="base" hangingPunct="0">
        <a:spcBef>
          <a:spcPct val="0"/>
        </a:spcBef>
        <a:spcAft>
          <a:spcPct val="0"/>
        </a:spcAft>
        <a:defRPr sz="2200">
          <a:solidFill>
            <a:schemeClr val="tx1"/>
          </a:solidFill>
          <a:latin typeface="Verdana" pitchFamily="34" charset="0"/>
          <a:ea typeface="ＭＳ Ｐゴシック" pitchFamily="34" charset="-128"/>
        </a:defRPr>
      </a:lvl3pPr>
      <a:lvl4pPr algn="l" defTabSz="895350" rtl="0" eaLnBrk="0" fontAlgn="base" hangingPunct="0">
        <a:spcBef>
          <a:spcPct val="0"/>
        </a:spcBef>
        <a:spcAft>
          <a:spcPct val="0"/>
        </a:spcAft>
        <a:defRPr sz="2200">
          <a:solidFill>
            <a:schemeClr val="tx1"/>
          </a:solidFill>
          <a:latin typeface="Verdana" pitchFamily="34" charset="0"/>
          <a:ea typeface="ＭＳ Ｐゴシック" pitchFamily="34" charset="-128"/>
        </a:defRPr>
      </a:lvl4pPr>
      <a:lvl5pPr algn="l" defTabSz="895350" rtl="0" eaLnBrk="0" fontAlgn="base" hangingPunct="0">
        <a:spcBef>
          <a:spcPct val="0"/>
        </a:spcBef>
        <a:spcAft>
          <a:spcPct val="0"/>
        </a:spcAft>
        <a:defRPr sz="2200">
          <a:solidFill>
            <a:schemeClr val="tx1"/>
          </a:solidFill>
          <a:latin typeface="Verdana" pitchFamily="34" charset="0"/>
          <a:ea typeface="ＭＳ Ｐゴシック" pitchFamily="34" charset="-128"/>
        </a:defRPr>
      </a:lvl5pPr>
      <a:lvl6pPr marL="457200" algn="l" defTabSz="895350" rtl="0" fontAlgn="base">
        <a:spcBef>
          <a:spcPct val="0"/>
        </a:spcBef>
        <a:spcAft>
          <a:spcPct val="0"/>
        </a:spcAft>
        <a:defRPr sz="2200">
          <a:solidFill>
            <a:schemeClr val="tx1"/>
          </a:solidFill>
          <a:latin typeface="Verdana" pitchFamily="34" charset="0"/>
          <a:ea typeface="ＭＳ Ｐゴシック" pitchFamily="34" charset="-128"/>
        </a:defRPr>
      </a:lvl6pPr>
      <a:lvl7pPr marL="914400" algn="l" defTabSz="895350" rtl="0" fontAlgn="base">
        <a:spcBef>
          <a:spcPct val="0"/>
        </a:spcBef>
        <a:spcAft>
          <a:spcPct val="0"/>
        </a:spcAft>
        <a:defRPr sz="2200">
          <a:solidFill>
            <a:schemeClr val="tx1"/>
          </a:solidFill>
          <a:latin typeface="Verdana" pitchFamily="34" charset="0"/>
          <a:ea typeface="ＭＳ Ｐゴシック" pitchFamily="34" charset="-128"/>
        </a:defRPr>
      </a:lvl7pPr>
      <a:lvl8pPr marL="1371600" algn="l" defTabSz="895350" rtl="0" fontAlgn="base">
        <a:spcBef>
          <a:spcPct val="0"/>
        </a:spcBef>
        <a:spcAft>
          <a:spcPct val="0"/>
        </a:spcAft>
        <a:defRPr sz="2200">
          <a:solidFill>
            <a:schemeClr val="tx1"/>
          </a:solidFill>
          <a:latin typeface="Verdana" pitchFamily="34" charset="0"/>
          <a:ea typeface="ＭＳ Ｐゴシック" pitchFamily="34" charset="-128"/>
        </a:defRPr>
      </a:lvl8pPr>
      <a:lvl9pPr marL="1828800" algn="l" defTabSz="895350" rtl="0" fontAlgn="base">
        <a:spcBef>
          <a:spcPct val="0"/>
        </a:spcBef>
        <a:spcAft>
          <a:spcPct val="0"/>
        </a:spcAft>
        <a:defRPr sz="2200">
          <a:solidFill>
            <a:schemeClr val="tx1"/>
          </a:solidFill>
          <a:latin typeface="Verdana" pitchFamily="34" charset="0"/>
          <a:ea typeface="ＭＳ Ｐゴシック" pitchFamily="34" charset="-128"/>
        </a:defRPr>
      </a:lvl9pPr>
    </p:titleStyle>
    <p:bodyStyle>
      <a:lvl1pPr marL="342900" indent="-342900" algn="l" defTabSz="895350" rtl="0" eaLnBrk="0" fontAlgn="base" hangingPunct="0">
        <a:spcBef>
          <a:spcPct val="0"/>
        </a:spcBef>
        <a:spcAft>
          <a:spcPct val="0"/>
        </a:spcAft>
        <a:buSzPct val="120000"/>
        <a:tabLst>
          <a:tab pos="533400" algn="l"/>
        </a:tabLst>
        <a:defRPr sz="2200">
          <a:solidFill>
            <a:schemeClr val="tx1"/>
          </a:solidFill>
          <a:latin typeface="+mn-lt"/>
          <a:ea typeface="+mn-ea"/>
          <a:cs typeface="+mn-cs"/>
        </a:defRPr>
      </a:lvl1pPr>
      <a:lvl2pPr marL="233363" indent="-231775" algn="l" defTabSz="895350" rtl="0" eaLnBrk="0" fontAlgn="base" hangingPunct="0">
        <a:spcBef>
          <a:spcPct val="0"/>
        </a:spcBef>
        <a:spcAft>
          <a:spcPct val="0"/>
        </a:spcAft>
        <a:buClr>
          <a:srgbClr val="E10820"/>
        </a:buClr>
        <a:buFont typeface="Wingdings" panose="05000000000000000000" pitchFamily="2" charset="2"/>
        <a:buChar char="§"/>
        <a:tabLst>
          <a:tab pos="533400" algn="l"/>
        </a:tabLst>
        <a:defRPr sz="2200">
          <a:solidFill>
            <a:schemeClr val="tx1"/>
          </a:solidFill>
          <a:latin typeface="+mn-lt"/>
          <a:ea typeface="+mn-ea"/>
        </a:defRPr>
      </a:lvl2pPr>
      <a:lvl3pPr marL="412750" indent="120650" algn="l" defTabSz="895350" rtl="0" eaLnBrk="0" fontAlgn="base" hangingPunct="0">
        <a:spcBef>
          <a:spcPct val="0"/>
        </a:spcBef>
        <a:spcAft>
          <a:spcPct val="0"/>
        </a:spcAft>
        <a:buChar char="-"/>
        <a:tabLst>
          <a:tab pos="533400" algn="l"/>
        </a:tabLst>
        <a:defRPr sz="2200">
          <a:solidFill>
            <a:schemeClr val="tx1"/>
          </a:solidFill>
          <a:latin typeface="+mn-lt"/>
          <a:ea typeface="+mn-ea"/>
        </a:defRPr>
      </a:lvl3pPr>
      <a:lvl4pPr marL="933450" indent="-220663" algn="l" defTabSz="895350" rtl="0" eaLnBrk="0" fontAlgn="base" hangingPunct="0">
        <a:spcBef>
          <a:spcPct val="0"/>
        </a:spcBef>
        <a:spcAft>
          <a:spcPct val="0"/>
        </a:spcAft>
        <a:buChar char="-"/>
        <a:tabLst>
          <a:tab pos="533400" algn="l"/>
        </a:tabLst>
        <a:defRPr sz="2200">
          <a:solidFill>
            <a:schemeClr val="tx1"/>
          </a:solidFill>
          <a:latin typeface="+mn-lt"/>
          <a:ea typeface="+mn-ea"/>
        </a:defRPr>
      </a:lvl4pPr>
      <a:lvl5pPr marL="1362075" indent="-249238" algn="l" defTabSz="895350" rtl="0" eaLnBrk="0" fontAlgn="base" hangingPunct="0">
        <a:spcBef>
          <a:spcPct val="0"/>
        </a:spcBef>
        <a:spcAft>
          <a:spcPct val="0"/>
        </a:spcAft>
        <a:buChar char="-"/>
        <a:tabLst>
          <a:tab pos="533400" algn="l"/>
        </a:tabLst>
        <a:defRPr sz="2200">
          <a:solidFill>
            <a:schemeClr val="tx1"/>
          </a:solidFill>
          <a:latin typeface="+mn-lt"/>
          <a:ea typeface="+mn-ea"/>
        </a:defRPr>
      </a:lvl5pPr>
      <a:lvl6pPr marL="1819275" indent="-249238" algn="l" defTabSz="895350" rtl="0" fontAlgn="base">
        <a:spcBef>
          <a:spcPct val="0"/>
        </a:spcBef>
        <a:spcAft>
          <a:spcPct val="0"/>
        </a:spcAft>
        <a:buChar char="-"/>
        <a:tabLst>
          <a:tab pos="533400" algn="l"/>
        </a:tabLst>
        <a:defRPr sz="2200">
          <a:solidFill>
            <a:schemeClr val="tx1"/>
          </a:solidFill>
          <a:latin typeface="+mn-lt"/>
          <a:ea typeface="+mn-ea"/>
        </a:defRPr>
      </a:lvl6pPr>
      <a:lvl7pPr marL="2276475" indent="-249238" algn="l" defTabSz="895350" rtl="0" fontAlgn="base">
        <a:spcBef>
          <a:spcPct val="0"/>
        </a:spcBef>
        <a:spcAft>
          <a:spcPct val="0"/>
        </a:spcAft>
        <a:buChar char="-"/>
        <a:tabLst>
          <a:tab pos="533400" algn="l"/>
        </a:tabLst>
        <a:defRPr sz="2200">
          <a:solidFill>
            <a:schemeClr val="tx1"/>
          </a:solidFill>
          <a:latin typeface="+mn-lt"/>
          <a:ea typeface="+mn-ea"/>
        </a:defRPr>
      </a:lvl7pPr>
      <a:lvl8pPr marL="2733675" indent="-249238" algn="l" defTabSz="895350" rtl="0" fontAlgn="base">
        <a:spcBef>
          <a:spcPct val="0"/>
        </a:spcBef>
        <a:spcAft>
          <a:spcPct val="0"/>
        </a:spcAft>
        <a:buChar char="-"/>
        <a:tabLst>
          <a:tab pos="533400" algn="l"/>
        </a:tabLst>
        <a:defRPr sz="2200">
          <a:solidFill>
            <a:schemeClr val="tx1"/>
          </a:solidFill>
          <a:latin typeface="+mn-lt"/>
          <a:ea typeface="+mn-ea"/>
        </a:defRPr>
      </a:lvl8pPr>
      <a:lvl9pPr marL="3190875" indent="-249238" algn="l" defTabSz="895350" rtl="0" fontAlgn="base">
        <a:spcBef>
          <a:spcPct val="0"/>
        </a:spcBef>
        <a:spcAft>
          <a:spcPct val="0"/>
        </a:spcAft>
        <a:buChar char="-"/>
        <a:tabLst>
          <a:tab pos="533400" algn="l"/>
        </a:tabLst>
        <a:defRPr sz="22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8674" name="Rectangle 2"/>
          <p:cNvSpPr>
            <a:spLocks noGrp="1" noChangeAspect="1" noChangeArrowheads="1"/>
          </p:cNvSpPr>
          <p:nvPr>
            <p:ph type="title"/>
          </p:nvPr>
        </p:nvSpPr>
        <p:spPr bwMode="auto">
          <a:xfrm>
            <a:off x="1770063" y="425450"/>
            <a:ext cx="6856412"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de-DE" altLang="de-DE"/>
          </a:p>
        </p:txBody>
      </p:sp>
      <p:sp>
        <p:nvSpPr>
          <p:cNvPr id="28675" name="Rectangle 3"/>
          <p:cNvSpPr>
            <a:spLocks noGrp="1" noChangeArrowheads="1"/>
          </p:cNvSpPr>
          <p:nvPr>
            <p:ph type="body" idx="1"/>
          </p:nvPr>
        </p:nvSpPr>
        <p:spPr bwMode="auto">
          <a:xfrm>
            <a:off x="1714500" y="1704975"/>
            <a:ext cx="6870700"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de-DE"/>
              <a:t>Click to edit Master text styles</a:t>
            </a:r>
          </a:p>
          <a:p>
            <a:pPr lvl="1"/>
            <a:r>
              <a:rPr lang="en-US" altLang="de-DE"/>
              <a:t>Second level</a:t>
            </a:r>
          </a:p>
          <a:p>
            <a:pPr lvl="2"/>
            <a:r>
              <a:rPr lang="en-US" altLang="de-DE"/>
              <a:t>Third level</a:t>
            </a:r>
          </a:p>
          <a:p>
            <a:pPr lvl="3"/>
            <a:r>
              <a:rPr lang="en-US" altLang="de-DE"/>
              <a:t>Fourth level</a:t>
            </a:r>
          </a:p>
          <a:p>
            <a:pPr lvl="4"/>
            <a:r>
              <a:rPr lang="en-US" altLang="de-DE"/>
              <a:t>Fifth level</a:t>
            </a:r>
          </a:p>
        </p:txBody>
      </p:sp>
      <p:grpSp>
        <p:nvGrpSpPr>
          <p:cNvPr id="28676" name="McK Legende" hidden="1"/>
          <p:cNvGrpSpPr>
            <a:grpSpLocks/>
          </p:cNvGrpSpPr>
          <p:nvPr/>
        </p:nvGrpSpPr>
        <p:grpSpPr bwMode="auto">
          <a:xfrm>
            <a:off x="7681913" y="685800"/>
            <a:ext cx="1101725" cy="682625"/>
            <a:chOff x="4839" y="432"/>
            <a:chExt cx="694" cy="430"/>
          </a:xfrm>
        </p:grpSpPr>
        <p:sp>
          <p:nvSpPr>
            <p:cNvPr id="1067" name="Rectangle 43" hidden="1"/>
            <p:cNvSpPr>
              <a:spLocks noChangeArrowheads="1"/>
            </p:cNvSpPr>
            <p:nvPr/>
          </p:nvSpPr>
          <p:spPr bwMode="auto">
            <a:xfrm>
              <a:off x="4839" y="445"/>
              <a:ext cx="227" cy="113"/>
            </a:xfrm>
            <a:prstGeom prst="rect">
              <a:avLst/>
            </a:prstGeom>
            <a:solidFill>
              <a:schemeClr val="accent1"/>
            </a:solidFill>
            <a:ln w="9525">
              <a:solidFill>
                <a:schemeClr val="tx1"/>
              </a:solidFill>
              <a:miter lim="800000"/>
              <a:headEnd/>
              <a:tailEnd/>
            </a:ln>
            <a:effectLst/>
          </p:spPr>
          <p:txBody>
            <a:bodyPr lIns="0" tIns="0" rIns="0" bIns="0"/>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37838063" indent="-37380863"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de-DE" altLang="de-DE" sz="1600">
                <a:solidFill>
                  <a:srgbClr val="000000"/>
                </a:solidFill>
                <a:cs typeface="ＭＳ Ｐゴシック" charset="0"/>
              </a:endParaRPr>
            </a:p>
          </p:txBody>
        </p:sp>
        <p:sp>
          <p:nvSpPr>
            <p:cNvPr id="1068" name="Rectangle 44" hidden="1"/>
            <p:cNvSpPr>
              <a:spLocks noChangeArrowheads="1"/>
            </p:cNvSpPr>
            <p:nvPr/>
          </p:nvSpPr>
          <p:spPr bwMode="auto">
            <a:xfrm>
              <a:off x="5135" y="432"/>
              <a:ext cx="398" cy="134"/>
            </a:xfrm>
            <a:prstGeom prst="rect">
              <a:avLst/>
            </a:prstGeom>
            <a:noFill/>
            <a:ln w="9525">
              <a:noFill/>
              <a:miter lim="800000"/>
              <a:headEnd/>
              <a:tailEnd/>
            </a:ln>
            <a:effectLst/>
          </p:spPr>
          <p:txBody>
            <a:bodyPr lIns="0" tIns="0" rIns="0" bIns="0">
              <a:spAutoFit/>
            </a:bodyPr>
            <a:lstStyle>
              <a:lvl1pPr defTabSz="874713" eaLnBrk="0" hangingPunct="0">
                <a:defRPr sz="1400">
                  <a:solidFill>
                    <a:schemeClr val="tx1"/>
                  </a:solidFill>
                  <a:latin typeface="Arial" panose="020B0604020202020204" pitchFamily="34" charset="0"/>
                  <a:ea typeface="ＭＳ Ｐゴシック" panose="020B0600070205080204" pitchFamily="34" charset="-128"/>
                </a:defRPr>
              </a:lvl1pPr>
              <a:lvl2pPr marL="37838063" indent="-37380863" defTabSz="874713"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defRPr/>
              </a:pPr>
              <a:r>
                <a:rPr lang="de-DE" altLang="de-DE">
                  <a:solidFill>
                    <a:srgbClr val="000000"/>
                  </a:solidFill>
                  <a:cs typeface="ＭＳ Ｐゴシック" charset="0"/>
                </a:rPr>
                <a:t>Legend</a:t>
              </a:r>
            </a:p>
          </p:txBody>
        </p:sp>
        <p:sp>
          <p:nvSpPr>
            <p:cNvPr id="1069" name="Rectangle 45" hidden="1"/>
            <p:cNvSpPr>
              <a:spLocks noChangeArrowheads="1"/>
            </p:cNvSpPr>
            <p:nvPr/>
          </p:nvSpPr>
          <p:spPr bwMode="auto">
            <a:xfrm>
              <a:off x="5135" y="580"/>
              <a:ext cx="398" cy="134"/>
            </a:xfrm>
            <a:prstGeom prst="rect">
              <a:avLst/>
            </a:prstGeom>
            <a:noFill/>
            <a:ln w="9525">
              <a:noFill/>
              <a:miter lim="800000"/>
              <a:headEnd/>
              <a:tailEnd/>
            </a:ln>
            <a:effectLst/>
          </p:spPr>
          <p:txBody>
            <a:bodyPr lIns="0" tIns="0" rIns="0" bIns="0">
              <a:spAutoFit/>
            </a:bodyPr>
            <a:lstStyle>
              <a:lvl1pPr defTabSz="874713" eaLnBrk="0" hangingPunct="0">
                <a:defRPr sz="1400">
                  <a:solidFill>
                    <a:schemeClr val="tx1"/>
                  </a:solidFill>
                  <a:latin typeface="Arial" panose="020B0604020202020204" pitchFamily="34" charset="0"/>
                  <a:ea typeface="ＭＳ Ｐゴシック" panose="020B0600070205080204" pitchFamily="34" charset="-128"/>
                </a:defRPr>
              </a:lvl1pPr>
              <a:lvl2pPr marL="37838063" indent="-37380863" defTabSz="874713"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defRPr/>
              </a:pPr>
              <a:r>
                <a:rPr lang="de-DE" altLang="de-DE">
                  <a:solidFill>
                    <a:srgbClr val="000000"/>
                  </a:solidFill>
                  <a:cs typeface="ＭＳ Ｐゴシック" charset="0"/>
                </a:rPr>
                <a:t>Legend</a:t>
              </a:r>
            </a:p>
          </p:txBody>
        </p:sp>
        <p:sp>
          <p:nvSpPr>
            <p:cNvPr id="1070" name="Rectangle 46" hidden="1"/>
            <p:cNvSpPr>
              <a:spLocks noChangeArrowheads="1"/>
            </p:cNvSpPr>
            <p:nvPr/>
          </p:nvSpPr>
          <p:spPr bwMode="auto">
            <a:xfrm>
              <a:off x="5135" y="728"/>
              <a:ext cx="398" cy="134"/>
            </a:xfrm>
            <a:prstGeom prst="rect">
              <a:avLst/>
            </a:prstGeom>
            <a:noFill/>
            <a:ln w="9525">
              <a:noFill/>
              <a:miter lim="800000"/>
              <a:headEnd/>
              <a:tailEnd/>
            </a:ln>
            <a:effectLst/>
          </p:spPr>
          <p:txBody>
            <a:bodyPr lIns="0" tIns="0" rIns="0" bIns="0">
              <a:spAutoFit/>
            </a:bodyPr>
            <a:lstStyle>
              <a:lvl1pPr defTabSz="874713" eaLnBrk="0" hangingPunct="0">
                <a:defRPr sz="1400">
                  <a:solidFill>
                    <a:schemeClr val="tx1"/>
                  </a:solidFill>
                  <a:latin typeface="Arial" panose="020B0604020202020204" pitchFamily="34" charset="0"/>
                  <a:ea typeface="ＭＳ Ｐゴシック" panose="020B0600070205080204" pitchFamily="34" charset="-128"/>
                </a:defRPr>
              </a:lvl1pPr>
              <a:lvl2pPr marL="37838063" indent="-37380863" defTabSz="874713"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defRPr/>
              </a:pPr>
              <a:r>
                <a:rPr lang="de-DE" altLang="de-DE">
                  <a:solidFill>
                    <a:srgbClr val="000000"/>
                  </a:solidFill>
                  <a:cs typeface="ＭＳ Ｐゴシック" charset="0"/>
                </a:rPr>
                <a:t>Legend</a:t>
              </a:r>
            </a:p>
          </p:txBody>
        </p:sp>
        <p:sp>
          <p:nvSpPr>
            <p:cNvPr id="1071" name="Rectangle 47" hidden="1"/>
            <p:cNvSpPr>
              <a:spLocks noChangeArrowheads="1"/>
            </p:cNvSpPr>
            <p:nvPr/>
          </p:nvSpPr>
          <p:spPr bwMode="auto">
            <a:xfrm>
              <a:off x="4839" y="595"/>
              <a:ext cx="227" cy="113"/>
            </a:xfrm>
            <a:prstGeom prst="rect">
              <a:avLst/>
            </a:prstGeom>
            <a:solidFill>
              <a:schemeClr val="accent2"/>
            </a:solidFill>
            <a:ln w="9525">
              <a:solidFill>
                <a:schemeClr val="tx1"/>
              </a:solidFill>
              <a:miter lim="800000"/>
              <a:headEnd/>
              <a:tailEnd/>
            </a:ln>
            <a:effectLst/>
          </p:spPr>
          <p:txBody>
            <a:bodyPr lIns="0" tIns="0" rIns="0" bIns="0"/>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37838063" indent="-37380863"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de-DE" altLang="de-DE" sz="1600">
                <a:solidFill>
                  <a:srgbClr val="000000"/>
                </a:solidFill>
                <a:cs typeface="ＭＳ Ｐゴシック" charset="0"/>
              </a:endParaRPr>
            </a:p>
          </p:txBody>
        </p:sp>
        <p:sp>
          <p:nvSpPr>
            <p:cNvPr id="1072" name="Rectangle 48" hidden="1"/>
            <p:cNvSpPr>
              <a:spLocks noChangeArrowheads="1"/>
            </p:cNvSpPr>
            <p:nvPr/>
          </p:nvSpPr>
          <p:spPr bwMode="auto">
            <a:xfrm>
              <a:off x="4839" y="738"/>
              <a:ext cx="227" cy="113"/>
            </a:xfrm>
            <a:prstGeom prst="rect">
              <a:avLst/>
            </a:prstGeom>
            <a:solidFill>
              <a:schemeClr val="hlink"/>
            </a:solidFill>
            <a:ln w="9525">
              <a:solidFill>
                <a:schemeClr val="tx1"/>
              </a:solidFill>
              <a:miter lim="800000"/>
              <a:headEnd/>
              <a:tailEnd/>
            </a:ln>
            <a:effectLst/>
          </p:spPr>
          <p:txBody>
            <a:bodyPr lIns="0" tIns="0" rIns="0" bIns="0"/>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37838063" indent="-37380863"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de-DE" altLang="de-DE" sz="1600">
                <a:solidFill>
                  <a:srgbClr val="000000"/>
                </a:solidFill>
                <a:cs typeface="ＭＳ Ｐゴシック" charset="0"/>
              </a:endParaRPr>
            </a:p>
          </p:txBody>
        </p:sp>
      </p:grpSp>
      <p:grpSp>
        <p:nvGrpSpPr>
          <p:cNvPr id="28677" name="McK Slide Elements"/>
          <p:cNvGrpSpPr>
            <a:grpSpLocks/>
          </p:cNvGrpSpPr>
          <p:nvPr/>
        </p:nvGrpSpPr>
        <p:grpSpPr bwMode="auto">
          <a:xfrm>
            <a:off x="122238" y="693738"/>
            <a:ext cx="8618537" cy="5576887"/>
            <a:chOff x="77" y="349"/>
            <a:chExt cx="5429" cy="3513"/>
          </a:xfrm>
        </p:grpSpPr>
        <p:sp>
          <p:nvSpPr>
            <p:cNvPr id="1032" name="McK Measure" hidden="1"/>
            <p:cNvSpPr txBox="1">
              <a:spLocks noChangeArrowheads="1"/>
            </p:cNvSpPr>
            <p:nvPr userDrawn="1"/>
          </p:nvSpPr>
          <p:spPr bwMode="auto">
            <a:xfrm>
              <a:off x="77" y="349"/>
              <a:ext cx="5429" cy="144"/>
            </a:xfrm>
            <a:prstGeom prst="rect">
              <a:avLst/>
            </a:prstGeom>
            <a:noFill/>
            <a:ln w="9525">
              <a:noFill/>
              <a:miter lim="800000"/>
              <a:headEnd/>
              <a:tailEnd/>
            </a:ln>
            <a:effectLst/>
          </p:spPr>
          <p:txBody>
            <a:bodyPr lIns="0" tIns="0" rIns="0" bIns="0">
              <a:spAutoFit/>
            </a:bodyPr>
            <a:lstStyle>
              <a:lvl1pPr defTabSz="895350" eaLnBrk="0" hangingPunct="0">
                <a:defRPr sz="1400">
                  <a:solidFill>
                    <a:schemeClr val="tx1"/>
                  </a:solidFill>
                  <a:latin typeface="Arial" panose="020B0604020202020204" pitchFamily="34" charset="0"/>
                  <a:ea typeface="ＭＳ Ｐゴシック" panose="020B0600070205080204" pitchFamily="34" charset="-128"/>
                </a:defRPr>
              </a:lvl1pPr>
              <a:lvl2pPr marL="37838063" indent="-37380863" defTabSz="895350"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de-DE" altLang="de-DE" sz="1500">
                  <a:solidFill>
                    <a:srgbClr val="000000"/>
                  </a:solidFill>
                  <a:cs typeface="ＭＳ Ｐゴシック" charset="0"/>
                </a:rPr>
                <a:t>Unit of measure</a:t>
              </a:r>
            </a:p>
          </p:txBody>
        </p:sp>
        <p:sp>
          <p:nvSpPr>
            <p:cNvPr id="1083" name="McK Footnote" hidden="1"/>
            <p:cNvSpPr txBox="1">
              <a:spLocks noChangeArrowheads="1"/>
            </p:cNvSpPr>
            <p:nvPr userDrawn="1"/>
          </p:nvSpPr>
          <p:spPr bwMode="auto">
            <a:xfrm>
              <a:off x="79" y="3670"/>
              <a:ext cx="5145" cy="192"/>
            </a:xfrm>
            <a:prstGeom prst="rect">
              <a:avLst/>
            </a:prstGeom>
            <a:noFill/>
            <a:ln w="9525">
              <a:noFill/>
              <a:miter lim="800000"/>
              <a:headEnd/>
              <a:tailEnd/>
            </a:ln>
            <a:effectLst/>
          </p:spPr>
          <p:txBody>
            <a:bodyPr lIns="0" tIns="0" rIns="0" bIns="0" anchor="b">
              <a:spAutoFit/>
            </a:bodyPr>
            <a:lstStyle>
              <a:lvl1pPr marL="574675" indent="-574675" defTabSz="895350" eaLnBrk="0" hangingPunct="0">
                <a:tabLst>
                  <a:tab pos="476250" algn="r"/>
                  <a:tab pos="571500" algn="l"/>
                </a:tabLst>
                <a:defRPr sz="1400">
                  <a:solidFill>
                    <a:schemeClr val="tx1"/>
                  </a:solidFill>
                  <a:latin typeface="Arial" panose="020B0604020202020204" pitchFamily="34" charset="0"/>
                  <a:ea typeface="ＭＳ Ｐゴシック" panose="020B0600070205080204" pitchFamily="34" charset="-128"/>
                </a:defRPr>
              </a:lvl1pPr>
              <a:lvl2pPr marL="37838063" indent="-37380863" defTabSz="895350" eaLnBrk="0" hangingPunct="0">
                <a:tabLst>
                  <a:tab pos="476250" algn="r"/>
                  <a:tab pos="571500" algn="l"/>
                </a:tabLst>
                <a:defRPr sz="1400">
                  <a:solidFill>
                    <a:schemeClr val="tx1"/>
                  </a:solidFill>
                  <a:latin typeface="Arial" panose="020B0604020202020204" pitchFamily="34" charset="0"/>
                  <a:ea typeface="ＭＳ Ｐゴシック" panose="020B0600070205080204" pitchFamily="34" charset="-128"/>
                </a:defRPr>
              </a:lvl2pPr>
              <a:lvl3pPr eaLnBrk="0" hangingPunct="0">
                <a:tabLst>
                  <a:tab pos="476250" algn="r"/>
                  <a:tab pos="571500" algn="l"/>
                </a:tabLst>
                <a:defRPr sz="1400">
                  <a:solidFill>
                    <a:schemeClr val="tx1"/>
                  </a:solidFill>
                  <a:latin typeface="Arial" panose="020B0604020202020204" pitchFamily="34" charset="0"/>
                  <a:ea typeface="ＭＳ Ｐゴシック" panose="020B0600070205080204" pitchFamily="34" charset="-128"/>
                </a:defRPr>
              </a:lvl3pPr>
              <a:lvl4pPr eaLnBrk="0" hangingPunct="0">
                <a:tabLst>
                  <a:tab pos="476250" algn="r"/>
                  <a:tab pos="571500" algn="l"/>
                </a:tabLst>
                <a:defRPr sz="1400">
                  <a:solidFill>
                    <a:schemeClr val="tx1"/>
                  </a:solidFill>
                  <a:latin typeface="Arial" panose="020B0604020202020204" pitchFamily="34" charset="0"/>
                  <a:ea typeface="ＭＳ Ｐゴシック" panose="020B0600070205080204" pitchFamily="34" charset="-128"/>
                </a:defRPr>
              </a:lvl4pPr>
              <a:lvl5pPr eaLnBrk="0" hangingPunct="0">
                <a:tabLst>
                  <a:tab pos="476250" algn="r"/>
                  <a:tab pos="571500" algn="l"/>
                </a:tabLst>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476250" algn="r"/>
                  <a:tab pos="571500" algn="l"/>
                </a:tabLs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476250" algn="r"/>
                  <a:tab pos="571500" algn="l"/>
                </a:tabLs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476250" algn="r"/>
                  <a:tab pos="571500" algn="l"/>
                </a:tabLs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476250" algn="r"/>
                  <a:tab pos="571500" algn="l"/>
                </a:tabLst>
                <a:defRPr sz="1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de-DE" altLang="de-DE" sz="1000">
                  <a:solidFill>
                    <a:srgbClr val="000000"/>
                  </a:solidFill>
                  <a:cs typeface="ＭＳ Ｐゴシック" charset="0"/>
                </a:rPr>
                <a:t>	*	Footnote</a:t>
              </a:r>
            </a:p>
            <a:p>
              <a:pPr eaLnBrk="1" hangingPunct="1">
                <a:defRPr/>
              </a:pPr>
              <a:r>
                <a:rPr lang="de-DE" altLang="de-DE" sz="1000">
                  <a:solidFill>
                    <a:srgbClr val="000000"/>
                  </a:solidFill>
                  <a:cs typeface="ＭＳ Ｐゴシック" charset="0"/>
                </a:rPr>
                <a:t>	Quelle:	Team </a:t>
              </a:r>
            </a:p>
          </p:txBody>
        </p:sp>
      </p:grpSp>
      <p:sp>
        <p:nvSpPr>
          <p:cNvPr id="28678" name="Line 164"/>
          <p:cNvSpPr>
            <a:spLocks noChangeShapeType="1"/>
          </p:cNvSpPr>
          <p:nvPr/>
        </p:nvSpPr>
        <p:spPr bwMode="auto">
          <a:xfrm>
            <a:off x="1752600" y="863600"/>
            <a:ext cx="6870700" cy="0"/>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8679" name="Line 166"/>
          <p:cNvSpPr>
            <a:spLocks noChangeShapeType="1"/>
          </p:cNvSpPr>
          <p:nvPr/>
        </p:nvSpPr>
        <p:spPr bwMode="auto">
          <a:xfrm>
            <a:off x="1744663" y="6384925"/>
            <a:ext cx="6870700"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226" name="Oval 18"/>
          <p:cNvSpPr>
            <a:spLocks noChangeArrowheads="1"/>
          </p:cNvSpPr>
          <p:nvPr userDrawn="1"/>
        </p:nvSpPr>
        <p:spPr bwMode="auto">
          <a:xfrm>
            <a:off x="-84138" y="1127125"/>
            <a:ext cx="719138" cy="720725"/>
          </a:xfrm>
          <a:prstGeom prst="ellipse">
            <a:avLst/>
          </a:prstGeom>
          <a:solidFill>
            <a:srgbClr val="C5D1D7"/>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p>
            <a:pPr eaLnBrk="1" hangingPunct="1">
              <a:buClr>
                <a:srgbClr val="000000"/>
              </a:buClr>
              <a:buSzPct val="120000"/>
              <a:defRPr/>
            </a:pPr>
            <a:endParaRPr lang="de-DE">
              <a:solidFill>
                <a:srgbClr val="000000"/>
              </a:solidFill>
              <a:latin typeface="Verdana" charset="0"/>
              <a:ea typeface="ＭＳ Ｐゴシック" charset="0"/>
              <a:cs typeface="ＭＳ Ｐゴシック" charset="0"/>
              <a:sym typeface="Wingdings" charset="0"/>
            </a:endParaRPr>
          </a:p>
        </p:txBody>
      </p:sp>
      <p:sp>
        <p:nvSpPr>
          <p:cNvPr id="9227" name="Oval 19"/>
          <p:cNvSpPr>
            <a:spLocks noChangeArrowheads="1"/>
          </p:cNvSpPr>
          <p:nvPr userDrawn="1"/>
        </p:nvSpPr>
        <p:spPr bwMode="auto">
          <a:xfrm>
            <a:off x="-127000" y="-311150"/>
            <a:ext cx="1655763" cy="1727200"/>
          </a:xfrm>
          <a:prstGeom prst="ellipse">
            <a:avLst/>
          </a:prstGeom>
          <a:solidFill>
            <a:srgbClr val="333399"/>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p>
            <a:pPr eaLnBrk="1" hangingPunct="1">
              <a:buClr>
                <a:srgbClr val="000000"/>
              </a:buClr>
              <a:buSzPct val="120000"/>
              <a:defRPr/>
            </a:pPr>
            <a:endParaRPr lang="de-DE">
              <a:solidFill>
                <a:srgbClr val="000000"/>
              </a:solidFill>
              <a:latin typeface="Verdana" charset="0"/>
              <a:ea typeface="ＭＳ Ｐゴシック" charset="0"/>
              <a:cs typeface="ＭＳ Ｐゴシック" charset="0"/>
              <a:sym typeface="Wingdings" charset="0"/>
            </a:endParaRPr>
          </a:p>
        </p:txBody>
      </p:sp>
      <p:pic>
        <p:nvPicPr>
          <p:cNvPr id="28682" name="Picture 21" descr="UKE-Hoch-RGB"/>
          <p:cNvPicPr>
            <a:picLocks noChangeAspect="1" noChangeArrowheads="1"/>
          </p:cNvPicPr>
          <p:nvPr userDrawn="1"/>
        </p:nvPicPr>
        <p:blipFill>
          <a:blip r:embed="rId14">
            <a:clrChange>
              <a:clrFrom>
                <a:srgbClr val="26468F"/>
              </a:clrFrom>
              <a:clrTo>
                <a:srgbClr val="26468F">
                  <a:alpha val="0"/>
                </a:srgbClr>
              </a:clrTo>
            </a:clrChange>
            <a:extLst>
              <a:ext uri="{28A0092B-C50C-407E-A947-70E740481C1C}">
                <a14:useLocalDpi xmlns:a14="http://schemas.microsoft.com/office/drawing/2010/main" val="0"/>
              </a:ext>
            </a:extLst>
          </a:blip>
          <a:srcRect/>
          <a:stretch>
            <a:fillRect/>
          </a:stretch>
        </p:blipFill>
        <p:spPr bwMode="auto">
          <a:xfrm>
            <a:off x="-12700" y="233363"/>
            <a:ext cx="147955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0" name="Oval 22"/>
          <p:cNvSpPr>
            <a:spLocks noChangeArrowheads="1"/>
          </p:cNvSpPr>
          <p:nvPr userDrawn="1"/>
        </p:nvSpPr>
        <p:spPr bwMode="auto">
          <a:xfrm>
            <a:off x="444500" y="982663"/>
            <a:ext cx="550863" cy="577850"/>
          </a:xfrm>
          <a:prstGeom prst="ellipse">
            <a:avLst/>
          </a:prstGeom>
          <a:solidFill>
            <a:srgbClr val="336699"/>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spAutoFit/>
          </a:bodyPr>
          <a:lstStyle/>
          <a:p>
            <a:pPr eaLnBrk="1" hangingPunct="1">
              <a:buClr>
                <a:srgbClr val="000000"/>
              </a:buClr>
              <a:buSzPct val="120000"/>
              <a:defRPr/>
            </a:pPr>
            <a:endParaRPr lang="de-DE">
              <a:solidFill>
                <a:srgbClr val="000000"/>
              </a:solidFill>
              <a:latin typeface="Verdana" charset="0"/>
              <a:ea typeface="ＭＳ Ｐゴシック" charset="0"/>
              <a:cs typeface="ＭＳ Ｐゴシック" charset="0"/>
              <a:sym typeface="Wingdings" charset="0"/>
            </a:endParaRPr>
          </a:p>
        </p:txBody>
      </p:sp>
      <p:sp>
        <p:nvSpPr>
          <p:cNvPr id="24" name="Text Box 165"/>
          <p:cNvSpPr txBox="1">
            <a:spLocks noChangeArrowheads="1"/>
          </p:cNvSpPr>
          <p:nvPr userDrawn="1"/>
        </p:nvSpPr>
        <p:spPr bwMode="auto">
          <a:xfrm>
            <a:off x="1663700" y="6408738"/>
            <a:ext cx="72977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85" tIns="45595" rIns="91185" bIns="45595">
            <a:spAutoFit/>
          </a:bodyPr>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37838063" indent="-37380863" eaLnBrk="0" hangingPunct="0">
              <a:defRPr sz="1400">
                <a:solidFill>
                  <a:schemeClr val="tx1"/>
                </a:solidFill>
                <a:latin typeface="Arial" panose="020B0604020202020204" pitchFamily="34" charset="0"/>
                <a:ea typeface="ＭＳ Ｐゴシック" panose="020B0600070205080204" pitchFamily="34" charset="-128"/>
              </a:defRPr>
            </a:lvl2pPr>
            <a:lvl3pPr eaLnBrk="0" hangingPunct="0">
              <a:defRPr sz="1400">
                <a:solidFill>
                  <a:schemeClr val="tx1"/>
                </a:solidFill>
                <a:latin typeface="Arial" panose="020B0604020202020204" pitchFamily="34" charset="0"/>
                <a:ea typeface="ＭＳ Ｐゴシック" panose="020B0600070205080204" pitchFamily="34" charset="-128"/>
              </a:defRPr>
            </a:lvl3pPr>
            <a:lvl4pPr eaLnBrk="0" hangingPunct="0">
              <a:defRPr sz="1400">
                <a:solidFill>
                  <a:schemeClr val="tx1"/>
                </a:solidFill>
                <a:latin typeface="Arial" panose="020B0604020202020204" pitchFamily="34" charset="0"/>
                <a:ea typeface="ＭＳ Ｐゴシック" panose="020B0600070205080204" pitchFamily="34" charset="-128"/>
              </a:defRPr>
            </a:lvl4pPr>
            <a:lvl5pPr eaLnBrk="0" hangingPunct="0">
              <a:defRPr sz="1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tr-TR" altLang="de-DE" sz="1000" dirty="0">
                <a:solidFill>
                  <a:schemeClr val="bg2"/>
                </a:solidFill>
                <a:latin typeface="Verdana" panose="020B0604030504040204" pitchFamily="34" charset="0"/>
              </a:rPr>
              <a:t>Wittekind &amp; Schilling: Workshop MKT+</a:t>
            </a:r>
            <a:r>
              <a:rPr lang="en-US" altLang="de-DE" sz="1000" dirty="0">
                <a:solidFill>
                  <a:schemeClr val="bg2"/>
                </a:solidFill>
                <a:latin typeface="Verdana" panose="020B0604030504040204" pitchFamily="34" charset="0"/>
              </a:rPr>
              <a:t>			</a:t>
            </a:r>
            <a:r>
              <a:rPr lang="tr-TR" altLang="de-DE" sz="1000" dirty="0">
                <a:solidFill>
                  <a:schemeClr val="bg2"/>
                </a:solidFill>
                <a:latin typeface="Verdana" panose="020B0604030504040204" pitchFamily="34" charset="0"/>
              </a:rPr>
              <a:t>                    Wiesloch, 21.10.2016                 </a:t>
            </a:r>
            <a:r>
              <a:rPr lang="en-US" altLang="de-DE" sz="1000" dirty="0">
                <a:solidFill>
                  <a:schemeClr val="bg2"/>
                </a:solidFill>
                <a:latin typeface="Verdana" panose="020B0604030504040204" pitchFamily="34" charset="0"/>
              </a:rPr>
              <a:t>	</a:t>
            </a:r>
          </a:p>
        </p:txBody>
      </p:sp>
      <p:sp>
        <p:nvSpPr>
          <p:cNvPr id="25" name="Line 20"/>
          <p:cNvSpPr>
            <a:spLocks noChangeShapeType="1"/>
          </p:cNvSpPr>
          <p:nvPr userDrawn="1"/>
        </p:nvSpPr>
        <p:spPr bwMode="auto">
          <a:xfrm>
            <a:off x="1570038" y="0"/>
            <a:ext cx="30162" cy="6721475"/>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defRPr/>
            </a:pPr>
            <a:endParaRPr lang="de-DE">
              <a:latin typeface="Verdana" charset="0"/>
              <a:ea typeface="ＭＳ Ｐゴシック" charset="0"/>
              <a:cs typeface="ＭＳ Ｐゴシック" charset="0"/>
              <a:sym typeface="Wingdings" charset="0"/>
            </a:endParaRPr>
          </a:p>
        </p:txBody>
      </p:sp>
    </p:spTree>
  </p:cSld>
  <p:clrMap bg1="lt1" tx1="dk1" bg2="lt2" tx2="dk2" accent1="accent1" accent2="accent2" accent3="accent3" accent4="accent4" accent5="accent5" accent6="accent6" hlink="hlink" folHlink="folHlink"/>
  <p:sldLayoutIdLst>
    <p:sldLayoutId id="2147485538" r:id="rId1"/>
    <p:sldLayoutId id="2147485539" r:id="rId2"/>
    <p:sldLayoutId id="2147485540" r:id="rId3"/>
    <p:sldLayoutId id="2147485541" r:id="rId4"/>
    <p:sldLayoutId id="2147485542" r:id="rId5"/>
    <p:sldLayoutId id="2147485543" r:id="rId6"/>
    <p:sldLayoutId id="2147485544" r:id="rId7"/>
    <p:sldLayoutId id="2147485545" r:id="rId8"/>
    <p:sldLayoutId id="2147485546" r:id="rId9"/>
    <p:sldLayoutId id="2147485547" r:id="rId10"/>
    <p:sldLayoutId id="2147485548" r:id="rId11"/>
    <p:sldLayoutId id="2147485579" r:id="rId12"/>
  </p:sldLayoutIdLst>
  <p:hf hdr="0"/>
  <p:txStyles>
    <p:titleStyle>
      <a:lvl1pPr algn="l" defTabSz="895350" rtl="0" eaLnBrk="0" fontAlgn="base" hangingPunct="0">
        <a:spcBef>
          <a:spcPct val="0"/>
        </a:spcBef>
        <a:spcAft>
          <a:spcPct val="0"/>
        </a:spcAft>
        <a:defRPr sz="2200" kern="1200">
          <a:solidFill>
            <a:schemeClr val="tx1"/>
          </a:solidFill>
          <a:latin typeface="+mj-lt"/>
          <a:ea typeface="MS PGothic" panose="020B0600070205080204" pitchFamily="34" charset="-128"/>
          <a:cs typeface="ＭＳ Ｐゴシック" charset="0"/>
        </a:defRPr>
      </a:lvl1pPr>
      <a:lvl2pPr algn="l" defTabSz="895350" rtl="0" eaLnBrk="0" fontAlgn="base" hangingPunct="0">
        <a:spcBef>
          <a:spcPct val="0"/>
        </a:spcBef>
        <a:spcAft>
          <a:spcPct val="0"/>
        </a:spcAft>
        <a:defRPr sz="2200">
          <a:solidFill>
            <a:schemeClr val="tx1"/>
          </a:solidFill>
          <a:latin typeface="Verdana" panose="020B0604030504040204" pitchFamily="34" charset="0"/>
          <a:ea typeface="MS PGothic" panose="020B0600070205080204" pitchFamily="34" charset="-128"/>
          <a:cs typeface="ＭＳ Ｐゴシック" charset="0"/>
        </a:defRPr>
      </a:lvl2pPr>
      <a:lvl3pPr algn="l" defTabSz="895350" rtl="0" eaLnBrk="0" fontAlgn="base" hangingPunct="0">
        <a:spcBef>
          <a:spcPct val="0"/>
        </a:spcBef>
        <a:spcAft>
          <a:spcPct val="0"/>
        </a:spcAft>
        <a:defRPr sz="2200">
          <a:solidFill>
            <a:schemeClr val="tx1"/>
          </a:solidFill>
          <a:latin typeface="Verdana" panose="020B0604030504040204" pitchFamily="34" charset="0"/>
          <a:ea typeface="MS PGothic" panose="020B0600070205080204" pitchFamily="34" charset="-128"/>
          <a:cs typeface="ＭＳ Ｐゴシック" charset="0"/>
        </a:defRPr>
      </a:lvl3pPr>
      <a:lvl4pPr algn="l" defTabSz="895350" rtl="0" eaLnBrk="0" fontAlgn="base" hangingPunct="0">
        <a:spcBef>
          <a:spcPct val="0"/>
        </a:spcBef>
        <a:spcAft>
          <a:spcPct val="0"/>
        </a:spcAft>
        <a:defRPr sz="2200">
          <a:solidFill>
            <a:schemeClr val="tx1"/>
          </a:solidFill>
          <a:latin typeface="Verdana" panose="020B0604030504040204" pitchFamily="34" charset="0"/>
          <a:ea typeface="MS PGothic" panose="020B0600070205080204" pitchFamily="34" charset="-128"/>
          <a:cs typeface="ＭＳ Ｐゴシック" charset="0"/>
        </a:defRPr>
      </a:lvl4pPr>
      <a:lvl5pPr algn="l" defTabSz="895350" rtl="0" eaLnBrk="0" fontAlgn="base" hangingPunct="0">
        <a:spcBef>
          <a:spcPct val="0"/>
        </a:spcBef>
        <a:spcAft>
          <a:spcPct val="0"/>
        </a:spcAft>
        <a:defRPr sz="2200">
          <a:solidFill>
            <a:schemeClr val="tx1"/>
          </a:solidFill>
          <a:latin typeface="Verdana" panose="020B0604030504040204" pitchFamily="34" charset="0"/>
          <a:ea typeface="MS PGothic" panose="020B0600070205080204" pitchFamily="34" charset="-128"/>
          <a:cs typeface="ＭＳ Ｐゴシック" charset="0"/>
        </a:defRPr>
      </a:lvl5pPr>
      <a:lvl6pPr marL="457200" algn="l" defTabSz="895350" rtl="0" fontAlgn="base">
        <a:spcBef>
          <a:spcPct val="0"/>
        </a:spcBef>
        <a:spcAft>
          <a:spcPct val="0"/>
        </a:spcAft>
        <a:defRPr sz="2200">
          <a:solidFill>
            <a:schemeClr val="tx1"/>
          </a:solidFill>
          <a:latin typeface="Verdana" panose="020B0604030504040204" pitchFamily="34" charset="0"/>
          <a:ea typeface="ＭＳ Ｐゴシック" panose="020B0600070205080204" pitchFamily="34" charset="-128"/>
        </a:defRPr>
      </a:lvl6pPr>
      <a:lvl7pPr marL="914400" algn="l" defTabSz="895350" rtl="0" fontAlgn="base">
        <a:spcBef>
          <a:spcPct val="0"/>
        </a:spcBef>
        <a:spcAft>
          <a:spcPct val="0"/>
        </a:spcAft>
        <a:defRPr sz="2200">
          <a:solidFill>
            <a:schemeClr val="tx1"/>
          </a:solidFill>
          <a:latin typeface="Verdana" panose="020B0604030504040204" pitchFamily="34" charset="0"/>
          <a:ea typeface="ＭＳ Ｐゴシック" panose="020B0600070205080204" pitchFamily="34" charset="-128"/>
        </a:defRPr>
      </a:lvl7pPr>
      <a:lvl8pPr marL="1371600" algn="l" defTabSz="895350" rtl="0" fontAlgn="base">
        <a:spcBef>
          <a:spcPct val="0"/>
        </a:spcBef>
        <a:spcAft>
          <a:spcPct val="0"/>
        </a:spcAft>
        <a:defRPr sz="2200">
          <a:solidFill>
            <a:schemeClr val="tx1"/>
          </a:solidFill>
          <a:latin typeface="Verdana" panose="020B0604030504040204" pitchFamily="34" charset="0"/>
          <a:ea typeface="ＭＳ Ｐゴシック" panose="020B0600070205080204" pitchFamily="34" charset="-128"/>
        </a:defRPr>
      </a:lvl8pPr>
      <a:lvl9pPr marL="1828800" algn="l" defTabSz="895350" rtl="0" fontAlgn="base">
        <a:spcBef>
          <a:spcPct val="0"/>
        </a:spcBef>
        <a:spcAft>
          <a:spcPct val="0"/>
        </a:spcAft>
        <a:defRPr sz="2200">
          <a:solidFill>
            <a:schemeClr val="tx1"/>
          </a:solidFill>
          <a:latin typeface="Verdana" panose="020B0604030504040204" pitchFamily="34" charset="0"/>
          <a:ea typeface="ＭＳ Ｐゴシック" panose="020B0600070205080204" pitchFamily="34" charset="-128"/>
        </a:defRPr>
      </a:lvl9pPr>
    </p:titleStyle>
    <p:bodyStyle>
      <a:lvl1pPr marL="342900" indent="-342900" algn="l" defTabSz="895350" rtl="0" eaLnBrk="0" fontAlgn="base" hangingPunct="0">
        <a:spcBef>
          <a:spcPct val="0"/>
        </a:spcBef>
        <a:spcAft>
          <a:spcPct val="0"/>
        </a:spcAft>
        <a:buSzPct val="120000"/>
        <a:tabLst>
          <a:tab pos="533400" algn="l"/>
        </a:tabLst>
        <a:defRPr sz="2200" kern="1200">
          <a:solidFill>
            <a:schemeClr val="tx1"/>
          </a:solidFill>
          <a:latin typeface="+mn-lt"/>
          <a:ea typeface="MS PGothic" panose="020B0600070205080204" pitchFamily="34" charset="-128"/>
          <a:cs typeface="ＭＳ Ｐゴシック" charset="0"/>
        </a:defRPr>
      </a:lvl1pPr>
      <a:lvl2pPr marL="233363" indent="-231775" algn="l" defTabSz="895350" rtl="0" eaLnBrk="0" fontAlgn="base" hangingPunct="0">
        <a:spcBef>
          <a:spcPct val="0"/>
        </a:spcBef>
        <a:spcAft>
          <a:spcPct val="0"/>
        </a:spcAft>
        <a:buClr>
          <a:srgbClr val="E10820"/>
        </a:buClr>
        <a:buFont typeface="Wingdings" panose="05000000000000000000" pitchFamily="2" charset="2"/>
        <a:buChar char="§"/>
        <a:tabLst>
          <a:tab pos="533400" algn="l"/>
        </a:tabLst>
        <a:defRPr sz="2200" kern="1200">
          <a:solidFill>
            <a:schemeClr val="tx1"/>
          </a:solidFill>
          <a:latin typeface="+mn-lt"/>
          <a:ea typeface="MS PGothic" panose="020B0600070205080204" pitchFamily="34" charset="-128"/>
          <a:cs typeface="+mn-cs"/>
        </a:defRPr>
      </a:lvl2pPr>
      <a:lvl3pPr marL="412750" indent="120650" algn="l" defTabSz="895350" rtl="0" eaLnBrk="0" fontAlgn="base" hangingPunct="0">
        <a:spcBef>
          <a:spcPct val="0"/>
        </a:spcBef>
        <a:spcAft>
          <a:spcPct val="0"/>
        </a:spcAft>
        <a:buChar char="-"/>
        <a:tabLst>
          <a:tab pos="533400" algn="l"/>
        </a:tabLst>
        <a:defRPr sz="2200" kern="1200">
          <a:solidFill>
            <a:schemeClr val="tx1"/>
          </a:solidFill>
          <a:latin typeface="+mn-lt"/>
          <a:ea typeface="MS PGothic" panose="020B0600070205080204" pitchFamily="34" charset="-128"/>
          <a:cs typeface="+mn-cs"/>
        </a:defRPr>
      </a:lvl3pPr>
      <a:lvl4pPr marL="933450" indent="-220663" algn="l" defTabSz="895350" rtl="0" eaLnBrk="0" fontAlgn="base" hangingPunct="0">
        <a:spcBef>
          <a:spcPct val="0"/>
        </a:spcBef>
        <a:spcAft>
          <a:spcPct val="0"/>
        </a:spcAft>
        <a:buChar char="-"/>
        <a:tabLst>
          <a:tab pos="533400" algn="l"/>
        </a:tabLst>
        <a:defRPr sz="2200" kern="1200">
          <a:solidFill>
            <a:schemeClr val="tx1"/>
          </a:solidFill>
          <a:latin typeface="+mn-lt"/>
          <a:ea typeface="MS PGothic" panose="020B0600070205080204" pitchFamily="34" charset="-128"/>
          <a:cs typeface="+mn-cs"/>
        </a:defRPr>
      </a:lvl4pPr>
      <a:lvl5pPr marL="1362075" indent="-249238" algn="l" defTabSz="895350" rtl="0" eaLnBrk="0" fontAlgn="base" hangingPunct="0">
        <a:spcBef>
          <a:spcPct val="0"/>
        </a:spcBef>
        <a:spcAft>
          <a:spcPct val="0"/>
        </a:spcAft>
        <a:buChar char="-"/>
        <a:tabLst>
          <a:tab pos="533400" algn="l"/>
        </a:tabLst>
        <a:defRPr sz="2200"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6.xml"/><Relationship Id="rId1" Type="http://schemas.openxmlformats.org/officeDocument/2006/relationships/slideLayout" Target="../slideLayouts/slideLayout43.xml"/></Relationships>
</file>

<file path=ppt/slides/_rels/slide10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7.xml"/><Relationship Id="rId1" Type="http://schemas.openxmlformats.org/officeDocument/2006/relationships/slideLayout" Target="../slideLayouts/slideLayout4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3.xml"/></Relationships>
</file>

<file path=ppt/slides/_rels/slide10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9.xml"/><Relationship Id="rId1" Type="http://schemas.openxmlformats.org/officeDocument/2006/relationships/slideLayout" Target="../slideLayouts/slideLayout43.xml"/></Relationships>
</file>

<file path=ppt/slides/_rels/slide104.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notesSlide" Target="../notesSlides/notesSlide90.xml"/><Relationship Id="rId1" Type="http://schemas.openxmlformats.org/officeDocument/2006/relationships/slideLayout" Target="../slideLayouts/slideLayout43.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105.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notesSlide" Target="../notesSlides/notesSlide91.xml"/><Relationship Id="rId1" Type="http://schemas.openxmlformats.org/officeDocument/2006/relationships/slideLayout" Target="../slideLayouts/slideLayout43.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10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92.xml"/><Relationship Id="rId1" Type="http://schemas.openxmlformats.org/officeDocument/2006/relationships/slideLayout" Target="../slideLayouts/slideLayout43.xml"/></Relationships>
</file>

<file path=ppt/slides/_rels/slide10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3.xml"/><Relationship Id="rId1" Type="http://schemas.openxmlformats.org/officeDocument/2006/relationships/slideLayout" Target="../slideLayouts/slideLayout43.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10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4.xml"/><Relationship Id="rId1" Type="http://schemas.openxmlformats.org/officeDocument/2006/relationships/slideLayout" Target="../slideLayouts/slideLayout43.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10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5.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6.xml"/><Relationship Id="rId1" Type="http://schemas.openxmlformats.org/officeDocument/2006/relationships/slideLayout" Target="../slideLayouts/slideLayout43.xml"/></Relationships>
</file>

<file path=ppt/slides/_rels/slide11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7.xml"/><Relationship Id="rId1" Type="http://schemas.openxmlformats.org/officeDocument/2006/relationships/slideLayout" Target="../slideLayouts/slideLayout43.xml"/></Relationships>
</file>

<file path=ppt/slides/_rels/slide11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8.xml"/><Relationship Id="rId1" Type="http://schemas.openxmlformats.org/officeDocument/2006/relationships/slideLayout" Target="../slideLayouts/slideLayout43.xml"/></Relationships>
</file>

<file path=ppt/slides/_rels/slide11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9.xml"/><Relationship Id="rId1" Type="http://schemas.openxmlformats.org/officeDocument/2006/relationships/slideLayout" Target="../slideLayouts/slideLayout43.xml"/></Relationships>
</file>

<file path=ppt/slides/_rels/slide11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0.xml"/><Relationship Id="rId1" Type="http://schemas.openxmlformats.org/officeDocument/2006/relationships/slideLayout" Target="../slideLayouts/slideLayout43.xml"/></Relationships>
</file>

<file path=ppt/slides/_rels/slide11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1.xml"/><Relationship Id="rId1" Type="http://schemas.openxmlformats.org/officeDocument/2006/relationships/slideLayout" Target="../slideLayouts/slideLayout4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8.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3.xml"/></Relationships>
</file>

<file path=ppt/slides/_rels/slide11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4.xml"/><Relationship Id="rId1" Type="http://schemas.openxmlformats.org/officeDocument/2006/relationships/slideLayout" Target="../slideLayouts/slideLayout43.xml"/><Relationship Id="rId5" Type="http://schemas.openxmlformats.org/officeDocument/2006/relationships/image" Target="../media/image93.jpg"/><Relationship Id="rId4" Type="http://schemas.openxmlformats.org/officeDocument/2006/relationships/image" Target="../media/image34.jpeg"/></Relationships>
</file>

<file path=ppt/slides/_rels/slide11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2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5.xml"/><Relationship Id="rId1" Type="http://schemas.openxmlformats.org/officeDocument/2006/relationships/slideLayout" Target="../slideLayouts/slideLayout43.xml"/></Relationships>
</file>

<file path=ppt/slides/_rels/slide12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6.xml"/><Relationship Id="rId1" Type="http://schemas.openxmlformats.org/officeDocument/2006/relationships/slideLayout" Target="../slideLayouts/slideLayout43.xml"/></Relationships>
</file>

<file path=ppt/slides/_rels/slide12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7.xml"/><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8.xml"/><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2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10.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3.xml"/></Relationships>
</file>

<file path=ppt/slides/_rels/slide132.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13.xml"/><Relationship Id="rId1" Type="http://schemas.openxmlformats.org/officeDocument/2006/relationships/slideLayout" Target="../slideLayouts/slideLayout4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43.xml"/></Relationships>
</file>

<file path=ppt/slides/_rels/slide13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16.xml"/><Relationship Id="rId1" Type="http://schemas.openxmlformats.org/officeDocument/2006/relationships/slideLayout" Target="../slideLayouts/slideLayout43.xml"/><Relationship Id="rId5" Type="http://schemas.openxmlformats.org/officeDocument/2006/relationships/image" Target="../media/image102.jpeg"/><Relationship Id="rId4" Type="http://schemas.openxmlformats.org/officeDocument/2006/relationships/image" Target="../media/image101.jpe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3.xml"/></Relationships>
</file>

<file path=ppt/slides/_rels/slide13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19.xml"/><Relationship Id="rId1" Type="http://schemas.openxmlformats.org/officeDocument/2006/relationships/slideLayout" Target="../slideLayouts/slideLayout4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21.xml"/><Relationship Id="rId1" Type="http://schemas.openxmlformats.org/officeDocument/2006/relationships/slideLayout" Target="../slideLayouts/slideLayout4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43.xml"/></Relationships>
</file>

<file path=ppt/slides/_rels/slide14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23.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6.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43.xml"/></Relationships>
</file>

<file path=ppt/slides/_rels/slide14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26.xml"/><Relationship Id="rId1" Type="http://schemas.openxmlformats.org/officeDocument/2006/relationships/slideLayout" Target="../slideLayouts/slideLayout43.xml"/></Relationships>
</file>

<file path=ppt/slides/_rels/slide146.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127.xml"/><Relationship Id="rId1" Type="http://schemas.openxmlformats.org/officeDocument/2006/relationships/slideLayout" Target="../slideLayouts/slideLayout43.xml"/></Relationships>
</file>

<file path=ppt/slides/_rels/slide14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28.xml"/><Relationship Id="rId1" Type="http://schemas.openxmlformats.org/officeDocument/2006/relationships/slideLayout" Target="../slideLayouts/slideLayout43.xml"/></Relationships>
</file>

<file path=ppt/slides/_rels/slide14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29.xml"/><Relationship Id="rId1" Type="http://schemas.openxmlformats.org/officeDocument/2006/relationships/slideLayout" Target="../slideLayouts/slideLayout43.xml"/><Relationship Id="rId4" Type="http://schemas.openxmlformats.org/officeDocument/2006/relationships/image" Target="../media/image34.jpe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38.xml"/></Relationships>
</file>

<file path=ppt/slides/_rels/slide15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38.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5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31.xml"/><Relationship Id="rId1" Type="http://schemas.openxmlformats.org/officeDocument/2006/relationships/slideLayout" Target="../slideLayouts/slideLayout43.xml"/><Relationship Id="rId5" Type="http://schemas.openxmlformats.org/officeDocument/2006/relationships/image" Target="../media/image34.jpeg"/><Relationship Id="rId4" Type="http://schemas.openxmlformats.org/officeDocument/2006/relationships/image" Target="../media/image111.jpeg"/></Relationships>
</file>

<file path=ppt/slides/_rels/slide15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38.xml"/></Relationships>
</file>

<file path=ppt/slides/_rels/slide15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38.xml"/></Relationships>
</file>

<file path=ppt/slides/_rels/slide15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2.xml"/><Relationship Id="rId1" Type="http://schemas.openxmlformats.org/officeDocument/2006/relationships/slideLayout" Target="../slideLayouts/slideLayout38.xml"/><Relationship Id="rId4" Type="http://schemas.openxmlformats.org/officeDocument/2006/relationships/image" Target="../media/image112.jpeg"/></Relationships>
</file>

<file path=ppt/slides/_rels/slide15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38.xml"/></Relationships>
</file>

<file path=ppt/slides/_rels/slide15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33.xml"/><Relationship Id="rId1" Type="http://schemas.openxmlformats.org/officeDocument/2006/relationships/slideLayout" Target="../slideLayouts/slideLayout38.xml"/><Relationship Id="rId4" Type="http://schemas.openxmlformats.org/officeDocument/2006/relationships/image" Target="../media/image34.jpe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6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35.xml"/><Relationship Id="rId1" Type="http://schemas.openxmlformats.org/officeDocument/2006/relationships/slideLayout" Target="../slideLayouts/slideLayout48.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48.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8.xml"/></Relationships>
</file>

<file path=ppt/slides/_rels/slide16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48.xml"/></Relationships>
</file>

<file path=ppt/slides/_rels/slide16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38.xml"/><Relationship Id="rId1" Type="http://schemas.openxmlformats.org/officeDocument/2006/relationships/slideLayout" Target="../slideLayouts/slideLayout43.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43.xml"/></Relationships>
</file>

<file path=ppt/slides/_rels/slide16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40.xml"/><Relationship Id="rId1" Type="http://schemas.openxmlformats.org/officeDocument/2006/relationships/slideLayout" Target="../slideLayouts/slideLayout38.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38.xml"/></Relationships>
</file>

<file path=ppt/slides/_rels/slide16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42.xml"/><Relationship Id="rId1" Type="http://schemas.openxmlformats.org/officeDocument/2006/relationships/slideLayout" Target="../slideLayouts/slideLayout43.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png"/></Relationships>
</file>

<file path=ppt/slides/_rels/slide16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43.xml"/><Relationship Id="rId1" Type="http://schemas.openxmlformats.org/officeDocument/2006/relationships/slideLayout" Target="../slideLayouts/slideLayout43.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1.png"/></Relationships>
</file>

<file path=ppt/slides/_rels/slide17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44.xml"/><Relationship Id="rId1" Type="http://schemas.openxmlformats.org/officeDocument/2006/relationships/slideLayout" Target="../slideLayouts/slideLayout43.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7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8.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43.xml"/></Relationships>
</file>

<file path=ppt/slides/_rels/slide17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6.xml"/><Relationship Id="rId1" Type="http://schemas.openxmlformats.org/officeDocument/2006/relationships/slideLayout" Target="../slideLayouts/slideLayout5.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6.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38.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3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8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50.xml"/><Relationship Id="rId1" Type="http://schemas.openxmlformats.org/officeDocument/2006/relationships/slideLayout" Target="../slideLayouts/slideLayout43.xml"/><Relationship Id="rId5" Type="http://schemas.openxmlformats.org/officeDocument/2006/relationships/image" Target="../media/image122.jpeg"/><Relationship Id="rId4" Type="http://schemas.openxmlformats.org/officeDocument/2006/relationships/image" Target="../media/image121.emf"/></Relationships>
</file>

<file path=ppt/slides/_rels/slide18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3.xml"/></Relationships>
</file>

<file path=ppt/slides/_rels/slide18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51.xml"/><Relationship Id="rId1" Type="http://schemas.openxmlformats.org/officeDocument/2006/relationships/slideLayout" Target="../slideLayouts/slideLayout43.xml"/><Relationship Id="rId6" Type="http://schemas.openxmlformats.org/officeDocument/2006/relationships/image" Target="../media/image34.jpeg"/><Relationship Id="rId5" Type="http://schemas.openxmlformats.org/officeDocument/2006/relationships/image" Target="../media/image125.jpeg"/><Relationship Id="rId4" Type="http://schemas.openxmlformats.org/officeDocument/2006/relationships/image" Target="../media/image124.jpeg"/></Relationships>
</file>

<file path=ppt/slides/_rels/slide18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3.xml"/></Relationships>
</file>

<file path=ppt/slides/_rels/slide18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52.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8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53.xml"/><Relationship Id="rId1" Type="http://schemas.openxmlformats.org/officeDocument/2006/relationships/slideLayout" Target="../slideLayouts/slideLayout5.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5.xml"/></Relationships>
</file>

<file path=ppt/slides/_rels/slide188.x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8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9.em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11.png"/></Relationships>
</file>

<file path=ppt/slides/_rels/slide190.xml.rels><?xml version="1.0" encoding="UTF-8" standalone="yes"?>
<Relationships xmlns="http://schemas.openxmlformats.org/package/2006/relationships"><Relationship Id="rId8" Type="http://schemas.openxmlformats.org/officeDocument/2006/relationships/image" Target="../media/image132.e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notesSlide" Target="../notesSlides/notesSlide155.xml"/><Relationship Id="rId1" Type="http://schemas.openxmlformats.org/officeDocument/2006/relationships/slideLayout" Target="../slideLayouts/slideLayout5.xml"/><Relationship Id="rId6" Type="http://schemas.openxmlformats.org/officeDocument/2006/relationships/image" Target="../media/image131.emf"/><Relationship Id="rId5" Type="http://schemas.openxmlformats.org/officeDocument/2006/relationships/oleObject" Target="../embeddings/oleObject3.bin"/><Relationship Id="rId4" Type="http://schemas.openxmlformats.org/officeDocument/2006/relationships/image" Target="../media/image130.emf"/></Relationships>
</file>

<file path=ppt/slides/_rels/slide191.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oleObject" Target="../embeddings/oleObject5.bin"/><Relationship Id="rId1" Type="http://schemas.openxmlformats.org/officeDocument/2006/relationships/slideLayout" Target="../slideLayouts/slideLayout5.xml"/><Relationship Id="rId5" Type="http://schemas.openxmlformats.org/officeDocument/2006/relationships/image" Target="../media/image134.emf"/><Relationship Id="rId4" Type="http://schemas.openxmlformats.org/officeDocument/2006/relationships/oleObject" Target="../embeddings/oleObject6.bin"/></Relationships>
</file>

<file path=ppt/slides/_rels/slide19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156.xml"/><Relationship Id="rId1" Type="http://schemas.openxmlformats.org/officeDocument/2006/relationships/slideLayout" Target="../slideLayouts/slideLayout5.xml"/><Relationship Id="rId4" Type="http://schemas.openxmlformats.org/officeDocument/2006/relationships/image" Target="../media/image135.emf"/></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5.xml"/></Relationships>
</file>

<file path=ppt/slides/_rels/slide19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58.xml"/><Relationship Id="rId1" Type="http://schemas.openxmlformats.org/officeDocument/2006/relationships/slideLayout" Target="../slideLayouts/slideLayout11.xml"/></Relationships>
</file>

<file path=ppt/slides/_rels/slide19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1.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5.xml"/></Relationships>
</file>

<file path=ppt/slides/_rels/slide197.x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notesSlide" Target="../notesSlides/notesSlide160.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19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1.xml"/><Relationship Id="rId1" Type="http://schemas.openxmlformats.org/officeDocument/2006/relationships/slideLayout" Target="../slideLayouts/slideLayout11.xml"/></Relationships>
</file>

<file path=ppt/slides/_rels/slide19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162.xml"/><Relationship Id="rId1" Type="http://schemas.openxmlformats.org/officeDocument/2006/relationships/slideLayout" Target="../slideLayouts/slideLayout5.xml"/><Relationship Id="rId4" Type="http://schemas.openxmlformats.org/officeDocument/2006/relationships/image" Target="../media/image139.emf"/></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0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163.xml"/><Relationship Id="rId1" Type="http://schemas.openxmlformats.org/officeDocument/2006/relationships/slideLayout" Target="../slideLayouts/slideLayout5.xml"/><Relationship Id="rId4" Type="http://schemas.openxmlformats.org/officeDocument/2006/relationships/image" Target="../media/image140.emf"/></Relationships>
</file>

<file path=ppt/slides/_rels/slide20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164.xml"/><Relationship Id="rId1" Type="http://schemas.openxmlformats.org/officeDocument/2006/relationships/slideLayout" Target="../slideLayouts/slideLayout5.xml"/><Relationship Id="rId4" Type="http://schemas.openxmlformats.org/officeDocument/2006/relationships/image" Target="../media/image141.emf"/></Relationships>
</file>

<file path=ppt/slides/_rels/slide202.xml.rels><?xml version="1.0" encoding="UTF-8" standalone="yes"?>
<Relationships xmlns="http://schemas.openxmlformats.org/package/2006/relationships"><Relationship Id="rId3" Type="http://schemas.openxmlformats.org/officeDocument/2006/relationships/image" Target="../media/image142.wmf"/><Relationship Id="rId2" Type="http://schemas.openxmlformats.org/officeDocument/2006/relationships/notesSlide" Target="../notesSlides/notesSlide165.xml"/><Relationship Id="rId1" Type="http://schemas.openxmlformats.org/officeDocument/2006/relationships/slideLayout" Target="../slideLayouts/slideLayout5.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hyperlink" Target="http://www.clinical-/" TargetMode="Externa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3.jpeg"/><Relationship Id="rId7" Type="http://schemas.openxmlformats.org/officeDocument/2006/relationships/diagramColors" Target="../diagrams/colors1.xml"/><Relationship Id="rId2" Type="http://schemas.openxmlformats.org/officeDocument/2006/relationships/notesSlide" Target="../notesSlides/notesSlide34.xml"/><Relationship Id="rId1" Type="http://schemas.openxmlformats.org/officeDocument/2006/relationships/slideLayout" Target="../slideLayouts/slideLayout4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43.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4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43.xml"/><Relationship Id="rId4" Type="http://schemas.openxmlformats.org/officeDocument/2006/relationships/image" Target="../media/image38.jpg"/></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43.xml"/><Relationship Id="rId4" Type="http://schemas.openxmlformats.org/officeDocument/2006/relationships/image" Target="../media/image39.jpg"/></Relationships>
</file>

<file path=ppt/slides/_rels/slide4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4.jpeg"/></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3.xml"/></Relationships>
</file>

<file path=ppt/slides/_rels/slide4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6.xml"/><Relationship Id="rId1" Type="http://schemas.openxmlformats.org/officeDocument/2006/relationships/slideLayout" Target="../slideLayouts/slideLayout4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3.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8.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9.xml"/><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0.xml"/><Relationship Id="rId1" Type="http://schemas.openxmlformats.org/officeDocument/2006/relationships/slideLayout" Target="../slideLayouts/slideLayout43.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1.xml"/><Relationship Id="rId1" Type="http://schemas.openxmlformats.org/officeDocument/2006/relationships/slideLayout" Target="../slideLayouts/slideLayout43.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3.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3.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3.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7.jpeg"/><Relationship Id="rId1" Type="http://schemas.openxmlformats.org/officeDocument/2006/relationships/slideLayout" Target="../slideLayouts/slideLayout43.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2.xml"/><Relationship Id="rId1" Type="http://schemas.openxmlformats.org/officeDocument/2006/relationships/slideLayout" Target="../slideLayouts/slideLayout43.xml"/></Relationships>
</file>

<file path=ppt/slides/_rels/slide5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53.xml"/><Relationship Id="rId1" Type="http://schemas.openxmlformats.org/officeDocument/2006/relationships/slideLayout" Target="../slideLayouts/slideLayout38.xml"/><Relationship Id="rId4" Type="http://schemas.openxmlformats.org/officeDocument/2006/relationships/image" Target="../media/image30.png"/></Relationships>
</file>

<file path=ppt/slides/_rels/slide5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4.xml"/><Relationship Id="rId1" Type="http://schemas.openxmlformats.org/officeDocument/2006/relationships/slideLayout" Target="../slideLayouts/slideLayout43.xml"/><Relationship Id="rId4" Type="http://schemas.openxmlformats.org/officeDocument/2006/relationships/image" Target="../media/image4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1.jpeg"/><Relationship Id="rId7"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78.xml"/><Relationship Id="rId6" Type="http://schemas.openxmlformats.org/officeDocument/2006/relationships/image" Target="../media/image53.jpeg"/><Relationship Id="rId5" Type="http://schemas.openxmlformats.org/officeDocument/2006/relationships/image" Target="../media/image34.jpeg"/><Relationship Id="rId4" Type="http://schemas.openxmlformats.org/officeDocument/2006/relationships/image" Target="../media/image52.jpeg"/></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7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8.xml"/></Relationships>
</file>

<file path=ppt/slides/_rels/slide6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8.xml"/><Relationship Id="rId1" Type="http://schemas.openxmlformats.org/officeDocument/2006/relationships/slideLayout" Target="../slideLayouts/slideLayout7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8.xml"/></Relationships>
</file>

<file path=ppt/slides/_rels/slide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0.xml"/><Relationship Id="rId1" Type="http://schemas.openxmlformats.org/officeDocument/2006/relationships/slideLayout" Target="../slideLayouts/slideLayout5.xml"/><Relationship Id="rId5" Type="http://schemas.openxmlformats.org/officeDocument/2006/relationships/image" Target="../media/image59.jpeg"/><Relationship Id="rId4" Type="http://schemas.openxmlformats.org/officeDocument/2006/relationships/image" Target="../media/image58.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3.xml"/></Relationships>
</file>

<file path=ppt/slides/_rels/slide6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3.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4.xml"/><Relationship Id="rId1" Type="http://schemas.openxmlformats.org/officeDocument/2006/relationships/slideLayout" Target="../slideLayouts/slideLayout43.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43.xml"/></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6.xml"/><Relationship Id="rId1" Type="http://schemas.openxmlformats.org/officeDocument/2006/relationships/slideLayout" Target="../slideLayouts/slideLayout43.xml"/><Relationship Id="rId4" Type="http://schemas.openxmlformats.org/officeDocument/2006/relationships/image" Target="../media/image34.jpeg"/></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7.xml"/><Relationship Id="rId1" Type="http://schemas.openxmlformats.org/officeDocument/2006/relationships/slideLayout" Target="../slideLayouts/slideLayout43.xml"/></Relationships>
</file>

<file path=ppt/slides/_rels/slide7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68.xml"/><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7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9.xml"/><Relationship Id="rId1" Type="http://schemas.openxmlformats.org/officeDocument/2006/relationships/slideLayout" Target="../slideLayouts/slideLayout43.xml"/></Relationships>
</file>

<file path=ppt/slides/_rels/slide7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0.xml"/><Relationship Id="rId1" Type="http://schemas.openxmlformats.org/officeDocument/2006/relationships/slideLayout" Target="../slideLayouts/slideLayout43.xml"/><Relationship Id="rId5" Type="http://schemas.openxmlformats.org/officeDocument/2006/relationships/image" Target="../media/image63.jpeg"/><Relationship Id="rId4" Type="http://schemas.openxmlformats.org/officeDocument/2006/relationships/image" Target="../media/image62.jpeg"/></Relationships>
</file>

<file path=ppt/slides/_rels/slide7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1.xml"/><Relationship Id="rId1" Type="http://schemas.openxmlformats.org/officeDocument/2006/relationships/slideLayout" Target="../slideLayouts/slideLayout43.xml"/><Relationship Id="rId4" Type="http://schemas.openxmlformats.org/officeDocument/2006/relationships/image" Target="../media/image65.jpeg"/></Relationships>
</file>

<file path=ppt/slides/_rels/slide7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3.xml"/></Relationships>
</file>

<file path=ppt/slides/_rels/slide8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7.xml"/><Relationship Id="rId1" Type="http://schemas.openxmlformats.org/officeDocument/2006/relationships/slideLayout" Target="../slideLayouts/slideLayout4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3.xml"/></Relationships>
</file>

<file path=ppt/slides/_rels/slide8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3.xml"/></Relationships>
</file>

<file path=ppt/slides/_rels/slide8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9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0.jpeg"/><Relationship Id="rId1" Type="http://schemas.openxmlformats.org/officeDocument/2006/relationships/slideLayout" Target="../slideLayouts/slideLayout43.xml"/><Relationship Id="rId4" Type="http://schemas.openxmlformats.org/officeDocument/2006/relationships/image" Target="../media/image71.jpeg"/></Relationships>
</file>

<file path=ppt/slides/_rels/slide9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0.jpeg"/><Relationship Id="rId1" Type="http://schemas.openxmlformats.org/officeDocument/2006/relationships/slideLayout" Target="../slideLayouts/slideLayout43.xml"/><Relationship Id="rId4" Type="http://schemas.openxmlformats.org/officeDocument/2006/relationships/image" Target="../media/image71.jpeg"/></Relationships>
</file>

<file path=ppt/slides/_rels/slide9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0.jpeg"/><Relationship Id="rId1" Type="http://schemas.openxmlformats.org/officeDocument/2006/relationships/slideLayout" Target="../slideLayouts/slideLayout43.xml"/><Relationship Id="rId4" Type="http://schemas.openxmlformats.org/officeDocument/2006/relationships/image" Target="../media/image71.jpeg"/></Relationships>
</file>

<file path=ppt/slides/_rels/slide9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0.xml"/><Relationship Id="rId1" Type="http://schemas.openxmlformats.org/officeDocument/2006/relationships/slideLayout" Target="../slideLayouts/slideLayout43.xml"/><Relationship Id="rId4" Type="http://schemas.openxmlformats.org/officeDocument/2006/relationships/image" Target="../media/image73.jpeg"/></Relationships>
</file>

<file path=ppt/slides/_rels/slide9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1.xml"/><Relationship Id="rId1" Type="http://schemas.openxmlformats.org/officeDocument/2006/relationships/slideLayout" Target="../slideLayouts/slideLayout43.xml"/><Relationship Id="rId4" Type="http://schemas.openxmlformats.org/officeDocument/2006/relationships/image" Target="../media/image73.jpeg"/></Relationships>
</file>

<file path=ppt/slides/_rels/slide9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2.xml"/><Relationship Id="rId1" Type="http://schemas.openxmlformats.org/officeDocument/2006/relationships/slideLayout" Target="../slideLayouts/slideLayout43.xml"/></Relationships>
</file>

<file path=ppt/slides/_rels/slide9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3.xml"/><Relationship Id="rId1" Type="http://schemas.openxmlformats.org/officeDocument/2006/relationships/slideLayout" Target="../slideLayouts/slideLayout43.xml"/></Relationships>
</file>

<file path=ppt/slides/_rels/slide9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3.xml"/></Relationships>
</file>

<file path=ppt/slides/_rels/slide9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el 7"/>
          <p:cNvSpPr>
            <a:spLocks noGrp="1"/>
          </p:cNvSpPr>
          <p:nvPr>
            <p:ph type="ctrTitle"/>
          </p:nvPr>
        </p:nvSpPr>
        <p:spPr>
          <a:xfrm>
            <a:off x="469165" y="3000697"/>
            <a:ext cx="8186403" cy="917367"/>
          </a:xfrm>
        </p:spPr>
        <p:txBody>
          <a:bodyPr/>
          <a:lstStyle/>
          <a:p>
            <a:r>
              <a:rPr lang="tr-TR" dirty="0"/>
              <a:t>Bireysel Metakognitif Terapi(MKT+):</a:t>
            </a:r>
          </a:p>
        </p:txBody>
      </p:sp>
      <p:pic>
        <p:nvPicPr>
          <p:cNvPr id="12" name="Bild 1" descr="MKT_logo_deep_blue.png"/>
          <p:cNvPicPr>
            <a:picLocks noChangeAspect="1"/>
          </p:cNvPicPr>
          <p:nvPr/>
        </p:nvPicPr>
        <p:blipFill>
          <a:blip r:embed="rId3">
            <a:alphaModFix amt="51000"/>
            <a:extLst>
              <a:ext uri="{28A0092B-C50C-407E-A947-70E740481C1C}">
                <a14:useLocalDpi xmlns:a14="http://schemas.microsoft.com/office/drawing/2010/main" val="0"/>
              </a:ext>
            </a:extLst>
          </a:blip>
          <a:srcRect/>
          <a:stretch>
            <a:fillRect/>
          </a:stretch>
        </p:blipFill>
        <p:spPr bwMode="auto">
          <a:xfrm>
            <a:off x="7145015" y="624433"/>
            <a:ext cx="1474891" cy="1768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F59FD35-4EFF-59C7-6978-8F2FAD235D79}"/>
              </a:ext>
            </a:extLst>
          </p:cNvPr>
          <p:cNvSpPr txBox="1"/>
          <p:nvPr/>
        </p:nvSpPr>
        <p:spPr bwMode="gray">
          <a:xfrm>
            <a:off x="304255" y="5737001"/>
            <a:ext cx="2808312" cy="576064"/>
          </a:xfrm>
          <a:prstGeom prst="rect">
            <a:avLst/>
          </a:prstGeom>
          <a:noFill/>
        </p:spPr>
        <p:txBody>
          <a:bodyPr wrap="square" lIns="0" tIns="0" rIns="0" bIns="0" rtlCol="0">
            <a:noAutofit/>
          </a:bodyPr>
          <a:lstStyle/>
          <a:p>
            <a:pPr>
              <a:lnSpc>
                <a:spcPct val="105000"/>
              </a:lnSpc>
            </a:pPr>
            <a:r>
              <a:rPr lang="tr-TR" sz="1600" dirty="0">
                <a:solidFill>
                  <a:schemeClr val="tx1">
                    <a:lumMod val="95000"/>
                    <a:lumOff val="5000"/>
                  </a:schemeClr>
                </a:solidFill>
                <a:latin typeface="Arial"/>
                <a:ea typeface="ＭＳ Ｐゴシック" panose="020B0600070205080204" pitchFamily="34" charset="-128"/>
                <a:cs typeface="Arial"/>
              </a:rPr>
              <a:t>EM-147256</a:t>
            </a:r>
          </a:p>
        </p:txBody>
      </p:sp>
    </p:spTree>
    <p:extLst>
      <p:ext uri="{BB962C8B-B14F-4D97-AF65-F5344CB8AC3E}">
        <p14:creationId xmlns:p14="http://schemas.microsoft.com/office/powerpoint/2010/main" val="1448430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tr-TR" dirty="0"/>
              <a:t>…metakognisyonun anlamı</a:t>
            </a:r>
          </a:p>
        </p:txBody>
      </p:sp>
      <p:sp>
        <p:nvSpPr>
          <p:cNvPr id="6" name="Foliennummernplatzhalter 5"/>
          <p:cNvSpPr>
            <a:spLocks noGrp="1"/>
          </p:cNvSpPr>
          <p:nvPr>
            <p:ph type="sldNum" sz="quarter" idx="12"/>
          </p:nvPr>
        </p:nvSpPr>
        <p:spPr/>
        <p:txBody>
          <a:bodyPr/>
          <a:lstStyle/>
          <a:p>
            <a:fld id="{9B00EF49-7894-4F53-A8DD-F7DB3BFC5032}" type="slidenum">
              <a:rPr lang="de-DE" smtClean="0"/>
              <a:t>9</a:t>
            </a:fld>
            <a:endParaRPr lang="tr-TR" dirty="0"/>
          </a:p>
        </p:txBody>
      </p:sp>
      <p:sp>
        <p:nvSpPr>
          <p:cNvPr id="7" name="Inhaltsplatzhalter 2">
            <a:extLst>
              <a:ext uri="{FF2B5EF4-FFF2-40B4-BE49-F238E27FC236}">
                <a16:creationId xmlns:a16="http://schemas.microsoft.com/office/drawing/2014/main" id="{BBB7748C-78FC-44A3-9152-E005DB430CCE}"/>
              </a:ext>
            </a:extLst>
          </p:cNvPr>
          <p:cNvSpPr>
            <a:spLocks noGrp="1"/>
          </p:cNvSpPr>
          <p:nvPr>
            <p:ph idx="1"/>
          </p:nvPr>
        </p:nvSpPr>
        <p:spPr>
          <a:xfrm>
            <a:off x="387396" y="2161379"/>
            <a:ext cx="8186647" cy="4163433"/>
          </a:xfrm>
        </p:spPr>
        <p:txBody>
          <a:bodyPr/>
          <a:lstStyle/>
          <a:p>
            <a:pPr algn="ctr">
              <a:buClrTx/>
              <a:defRPr/>
            </a:pPr>
            <a:r>
              <a:rPr lang="tr-TR" sz="2400" kern="0" dirty="0">
                <a:solidFill>
                  <a:srgbClr val="C00000"/>
                </a:solidFill>
                <a:sym typeface="Wingdings" panose="05000000000000000000" pitchFamily="2" charset="2"/>
              </a:rPr>
              <a:t>Flavell (1976): “</a:t>
            </a:r>
            <a:r>
              <a:rPr lang="tr-TR" sz="2400" i="1" kern="0" dirty="0">
                <a:solidFill>
                  <a:srgbClr val="C00000"/>
                </a:solidFill>
                <a:sym typeface="Wingdings" panose="05000000000000000000" pitchFamily="2" charset="2"/>
              </a:rPr>
              <a:t>Metabiliş kişinin kendi bilişsel süreçleri veya bunlarla alakalı şeylere ilişkin sahip olduğu bilgi anlamına gelir.”</a:t>
            </a:r>
          </a:p>
        </p:txBody>
      </p:sp>
    </p:spTree>
    <p:extLst>
      <p:ext uri="{BB962C8B-B14F-4D97-AF65-F5344CB8AC3E}">
        <p14:creationId xmlns:p14="http://schemas.microsoft.com/office/powerpoint/2010/main" val="27938697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246499" y="1327251"/>
            <a:ext cx="8469122" cy="2456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marL="174244" eaLnBrk="1" hangingPunct="1">
              <a:buClrTx/>
              <a:buSzTx/>
              <a:tabLst>
                <a:tab pos="174244" algn="l"/>
              </a:tabLst>
            </a:pPr>
            <a:r>
              <a:rPr lang="tr-TR" altLang="de-DE" sz="1960" dirty="0"/>
              <a:t>Örnek: Bir kişi burnunu kaşımaktadır.</a:t>
            </a:r>
          </a:p>
          <a:p>
            <a:pPr marL="174244" eaLnBrk="1" hangingPunct="1">
              <a:buClrTx/>
              <a:buSzTx/>
              <a:tabLst>
                <a:tab pos="174244" algn="l"/>
              </a:tabLst>
            </a:pPr>
            <a:r>
              <a:rPr lang="tr-TR" altLang="de-DE" sz="1960" b="1" i="1" dirty="0"/>
              <a:t>Neden?</a:t>
            </a:r>
            <a:r>
              <a:rPr lang="tr-TR"/>
              <a:t> </a:t>
            </a:r>
            <a:r>
              <a:rPr lang="tr-TR" altLang="de-DE" sz="1960" dirty="0"/>
              <a:t>Burnun kaşınması, aşağılayıcı mimik (bazı kültürlerde) yalan veya utancı mı gösteriyor?</a:t>
            </a:r>
            <a:r>
              <a:rPr lang="en-US"/>
              <a:t>	</a:t>
            </a:r>
            <a:endParaRPr lang="tr-TR" altLang="de-DE" sz="1960" b="1" dirty="0"/>
          </a:p>
          <a:p>
            <a:pPr marL="174244" eaLnBrk="1" hangingPunct="1">
              <a:buClrTx/>
              <a:buSzTx/>
            </a:pPr>
            <a:endParaRPr lang="tr-TR" altLang="de-DE" sz="1960" b="1" dirty="0"/>
          </a:p>
          <a:p>
            <a:pPr marL="174244" eaLnBrk="1" hangingPunct="1">
              <a:buClrTx/>
              <a:buSzTx/>
            </a:pPr>
            <a:r>
              <a:rPr lang="tr-TR" altLang="de-DE" sz="1960" b="1" dirty="0"/>
              <a:t>Neler soruyu cevaplamaya yardımcı olabilir?</a:t>
            </a:r>
            <a:r>
              <a:rPr lang="tr-TR"/>
              <a:t> </a:t>
            </a:r>
            <a:endParaRPr lang="tr-TR" altLang="de-DE" sz="1960" dirty="0"/>
          </a:p>
        </p:txBody>
      </p:sp>
      <p:pic>
        <p:nvPicPr>
          <p:cNvPr id="8195" name="Picture 7" descr="Cristian Miño von julianrod cc flick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1013" y="3360738"/>
            <a:ext cx="1879413" cy="2822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3"/>
          <p:cNvSpPr>
            <a:spLocks noChangeArrowheads="1"/>
          </p:cNvSpPr>
          <p:nvPr/>
        </p:nvSpPr>
        <p:spPr bwMode="auto">
          <a:xfrm>
            <a:off x="0" y="198"/>
            <a:ext cx="8961438" cy="77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ts val="0"/>
              </a:spcBef>
            </a:pPr>
            <a:r>
              <a:rPr lang="tr-TR" altLang="de-DE" sz="1960" dirty="0">
                <a:solidFill>
                  <a:schemeClr val="accent1"/>
                </a:solidFill>
              </a:rPr>
              <a:t>Yüz ifadeleri ve davranışlar genellikle muğlaktır!</a:t>
            </a:r>
          </a:p>
        </p:txBody>
      </p:sp>
      <p:sp>
        <p:nvSpPr>
          <p:cNvPr id="8" name="Text Box 11"/>
          <p:cNvSpPr txBox="1">
            <a:spLocks noChangeArrowheads="1"/>
          </p:cNvSpPr>
          <p:nvPr/>
        </p:nvSpPr>
        <p:spPr bwMode="auto">
          <a:xfrm>
            <a:off x="5645385" y="6497167"/>
            <a:ext cx="3316053" cy="277294"/>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317721" algn="l"/>
                <a:tab pos="2458085" algn="l"/>
              </a:tabLst>
            </a:pPr>
            <a:r>
              <a:rPr lang="tr-TR" sz="1200" dirty="0"/>
              <a:t>Empatiyle yaklaşma</a:t>
            </a:r>
            <a:r>
              <a:rPr lang="en-US" sz="1200" dirty="0"/>
              <a:t>	</a:t>
            </a:r>
            <a:r>
              <a:rPr lang="tr-TR" sz="1200" dirty="0"/>
              <a:t>7.2</a:t>
            </a:r>
          </a:p>
        </p:txBody>
      </p:sp>
    </p:spTree>
    <p:extLst>
      <p:ext uri="{BB962C8B-B14F-4D97-AF65-F5344CB8AC3E}">
        <p14:creationId xmlns:p14="http://schemas.microsoft.com/office/powerpoint/2010/main" val="1740804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9" name="Rectangle 12"/>
          <p:cNvSpPr>
            <a:spLocks noChangeArrowheads="1"/>
          </p:cNvSpPr>
          <p:nvPr/>
        </p:nvSpPr>
        <p:spPr bwMode="auto">
          <a:xfrm>
            <a:off x="245818" y="1339090"/>
            <a:ext cx="6915554" cy="3952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marL="176400" eaLnBrk="1" hangingPunct="1">
              <a:spcBef>
                <a:spcPts val="0"/>
              </a:spcBef>
              <a:buClrTx/>
              <a:buSzTx/>
            </a:pPr>
            <a:r>
              <a:rPr lang="tr-TR" altLang="de-DE" sz="1960" b="1" dirty="0"/>
              <a:t>Neler soruyu cevaplamaya yardımcı olabilir?</a:t>
            </a:r>
          </a:p>
          <a:p>
            <a:pPr marL="705600" indent="-352800" eaLnBrk="1" hangingPunct="1">
              <a:spcBef>
                <a:spcPts val="1176"/>
              </a:spcBef>
              <a:buClr>
                <a:srgbClr val="8CADAE"/>
              </a:buClr>
              <a:buFontTx/>
              <a:buChar char="o"/>
            </a:pPr>
            <a:r>
              <a:rPr lang="tr-TR" altLang="de-DE" sz="1960" dirty="0"/>
              <a:t>Kişiyle ilgili bilgi  örn.: Bu kişide soğuk algınlığı olabilir mi?</a:t>
            </a:r>
          </a:p>
          <a:p>
            <a:pPr marL="705600" indent="-352800" eaLnBrk="1" hangingPunct="1">
              <a:spcBef>
                <a:spcPts val="1176"/>
              </a:spcBef>
              <a:buClr>
                <a:srgbClr val="8CADAE"/>
              </a:buClr>
              <a:buFontTx/>
              <a:buChar char="o"/>
            </a:pPr>
            <a:r>
              <a:rPr lang="tr-TR" altLang="de-DE" sz="1960" dirty="0"/>
              <a:t>Durumun göz önüne alınması örn.: Bu kişinin herhangi bir şeye karşı alerjisi var mıdır ve havada polen mevcut mudur?</a:t>
            </a:r>
          </a:p>
          <a:p>
            <a:pPr marL="705600" indent="-352800" eaLnBrk="1" hangingPunct="1">
              <a:spcBef>
                <a:spcPts val="1176"/>
              </a:spcBef>
              <a:buClr>
                <a:srgbClr val="8CADAE"/>
              </a:buClr>
              <a:buFontTx/>
              <a:buChar char="o"/>
            </a:pPr>
            <a:r>
              <a:rPr lang="tr-TR" altLang="de-DE" sz="1960" dirty="0"/>
              <a:t>Kendi kendini gözlemleme  Hangi şartlarda burnuma dokunurum? (Dikkat! (Her zaman kendinizden hareket ederek başkalarının ifadelerini anlayamazsınız!)</a:t>
            </a:r>
          </a:p>
          <a:p>
            <a:pPr marL="705600" indent="-352800" eaLnBrk="1" hangingPunct="1">
              <a:spcBef>
                <a:spcPts val="1176"/>
              </a:spcBef>
              <a:buClr>
                <a:srgbClr val="8CADAE"/>
              </a:buClr>
              <a:buFontTx/>
              <a:buChar char="o"/>
            </a:pPr>
            <a:r>
              <a:rPr lang="tr-TR" altLang="de-DE" sz="1960" dirty="0"/>
              <a:t>Yüz ifadesi  İlgili kişi tedirgin, utanmış vs. görünüyor mu?</a:t>
            </a:r>
          </a:p>
          <a:p>
            <a:pPr eaLnBrk="1" hangingPunct="1">
              <a:buClrTx/>
              <a:buSzTx/>
              <a:buFontTx/>
              <a:buNone/>
            </a:pPr>
            <a:endParaRPr lang="tr-TR" altLang="de-DE" sz="1960" dirty="0">
              <a:solidFill>
                <a:srgbClr val="FF0000"/>
              </a:solidFill>
            </a:endParaRPr>
          </a:p>
        </p:txBody>
      </p:sp>
      <p:pic>
        <p:nvPicPr>
          <p:cNvPr id="9220" name="Picture 13" descr="Cristian Miño von julianrod cc flick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2329" y="4462744"/>
            <a:ext cx="1369109" cy="205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
          <p:cNvSpPr txBox="1">
            <a:spLocks noChangeArrowheads="1"/>
          </p:cNvSpPr>
          <p:nvPr/>
        </p:nvSpPr>
        <p:spPr bwMode="auto">
          <a:xfrm>
            <a:off x="5645385" y="649901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317721" algn="l"/>
                <a:tab pos="2458085" algn="l"/>
              </a:tabLst>
            </a:pPr>
            <a:r>
              <a:rPr lang="tr-TR" altLang="de-DE" sz="1176" b="1" dirty="0">
                <a:solidFill>
                  <a:schemeClr val="tx2"/>
                </a:solidFill>
                <a:latin typeface="Verdana" pitchFamily="34" charset="0"/>
              </a:rPr>
              <a:t>Empatiyle yaklaşma</a:t>
            </a:r>
            <a:r>
              <a:rPr lang="en-US" altLang="de-DE" sz="1176" b="1" dirty="0">
                <a:solidFill>
                  <a:schemeClr val="tx2"/>
                </a:solidFill>
                <a:latin typeface="Verdana" pitchFamily="34" charset="0"/>
              </a:rPr>
              <a:t>	</a:t>
            </a:r>
            <a:r>
              <a:rPr lang="tr-TR" altLang="de-DE" sz="1176" b="1" dirty="0">
                <a:solidFill>
                  <a:schemeClr val="tx2"/>
                </a:solidFill>
                <a:latin typeface="Verdana" pitchFamily="34" charset="0"/>
              </a:rPr>
              <a:t>   </a:t>
            </a:r>
            <a:r>
              <a:rPr lang="tr-TR" altLang="de-DE" sz="1176" b="1" dirty="0">
                <a:solidFill>
                  <a:schemeClr val="tx2"/>
                </a:solidFill>
                <a:latin typeface="+mn-lt"/>
              </a:rPr>
              <a:t>7.3</a:t>
            </a:r>
          </a:p>
        </p:txBody>
      </p:sp>
      <p:sp>
        <p:nvSpPr>
          <p:cNvPr id="11" name="Rectangle 3"/>
          <p:cNvSpPr>
            <a:spLocks noChangeArrowheads="1"/>
          </p:cNvSpPr>
          <p:nvPr/>
        </p:nvSpPr>
        <p:spPr bwMode="auto">
          <a:xfrm>
            <a:off x="0" y="198"/>
            <a:ext cx="8961438" cy="77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ts val="0"/>
              </a:spcBef>
            </a:pPr>
            <a:r>
              <a:rPr lang="tr-TR" altLang="de-DE" sz="1960" dirty="0">
                <a:solidFill>
                  <a:schemeClr val="accent1"/>
                </a:solidFill>
              </a:rPr>
              <a:t>Yüz ifadeleri ve davranışlar genellikle muğlaktır!</a:t>
            </a:r>
          </a:p>
        </p:txBody>
      </p:sp>
    </p:spTree>
    <p:extLst>
      <p:ext uri="{BB962C8B-B14F-4D97-AF65-F5344CB8AC3E}">
        <p14:creationId xmlns:p14="http://schemas.microsoft.com/office/powerpoint/2010/main" val="117690224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5" name="Text Box 7"/>
          <p:cNvSpPr txBox="1">
            <a:spLocks noChangeArrowheads="1"/>
          </p:cNvSpPr>
          <p:nvPr/>
        </p:nvSpPr>
        <p:spPr bwMode="auto">
          <a:xfrm>
            <a:off x="246969" y="1339747"/>
            <a:ext cx="8467500" cy="402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marL="266700" indent="-17780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marL="175800" indent="-1556" eaLnBrk="1" hangingPunct="1">
              <a:spcBef>
                <a:spcPts val="1176"/>
              </a:spcBef>
              <a:buClrTx/>
              <a:buSzTx/>
            </a:pPr>
            <a:r>
              <a:rPr lang="tr-TR" altLang="de-DE" sz="1960" dirty="0"/>
              <a:t>Yapılan çalışmalar psikiyatrik sorunları olan (özellikle psikoz) pek çok kişinin</a:t>
            </a:r>
          </a:p>
          <a:p>
            <a:pPr marL="705600" indent="-352800" eaLnBrk="1" hangingPunct="1">
              <a:spcBef>
                <a:spcPts val="1176"/>
              </a:spcBef>
              <a:buClr>
                <a:srgbClr val="8CADAE"/>
              </a:buClr>
              <a:buFontTx/>
              <a:buChar char="o"/>
            </a:pPr>
            <a:r>
              <a:rPr lang="tr-TR" altLang="de-DE" sz="1960" dirty="0"/>
              <a:t>Başkalarının yüz ifadelerini tanıyıp, değerlendirme konusunda güçlük çektiğini (örn. birisinin üzgün mü yoksa mutlu mu olup olmadığını anlama),</a:t>
            </a:r>
          </a:p>
          <a:p>
            <a:pPr marL="705600" indent="-352800" eaLnBrk="1" hangingPunct="1">
              <a:spcBef>
                <a:spcPts val="1176"/>
              </a:spcBef>
              <a:buClr>
                <a:srgbClr val="8CADAE"/>
              </a:buClr>
              <a:buFontTx/>
              <a:buChar char="o"/>
            </a:pPr>
            <a:r>
              <a:rPr lang="tr-TR" altLang="de-DE" sz="1960" dirty="0"/>
              <a:t>başka insanların süregelen davranışlarından çıkarım yapmakta zorlandıklarını</a:t>
            </a:r>
          </a:p>
          <a:p>
            <a:pPr marL="705600" indent="-352800" eaLnBrk="1" hangingPunct="1">
              <a:spcBef>
                <a:spcPts val="1176"/>
              </a:spcBef>
              <a:buClr>
                <a:srgbClr val="8CADAE"/>
              </a:buClr>
              <a:buFontTx/>
              <a:buChar char="o"/>
            </a:pPr>
            <a:r>
              <a:rPr lang="tr-TR" altLang="de-DE" sz="1960" dirty="0"/>
              <a:t>yanlış sonuçlardan fazlasıyla emin olma eğiliminde olduğunu (örn. trendeki bir kişinin onları düşmanca bir şekilde izlemesi) göstermektedir.</a:t>
            </a:r>
          </a:p>
          <a:p>
            <a:pPr marL="176400" indent="-176400" eaLnBrk="1" hangingPunct="1">
              <a:spcBef>
                <a:spcPts val="1176"/>
              </a:spcBef>
              <a:buClrTx/>
              <a:buSzTx/>
            </a:pPr>
            <a:endParaRPr lang="tr-TR" altLang="de-DE" sz="1960" dirty="0">
              <a:solidFill>
                <a:srgbClr val="336699"/>
              </a:solidFill>
            </a:endParaRPr>
          </a:p>
        </p:txBody>
      </p:sp>
      <p:sp>
        <p:nvSpPr>
          <p:cNvPr id="10242" name="Rectangle 3"/>
          <p:cNvSpPr>
            <a:spLocks noChangeArrowheads="1"/>
          </p:cNvSpPr>
          <p:nvPr/>
        </p:nvSpPr>
        <p:spPr bwMode="auto">
          <a:xfrm>
            <a:off x="896144" y="3136701"/>
            <a:ext cx="4256683" cy="3285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buClrTx/>
              <a:buSzTx/>
              <a:buFontTx/>
              <a:buChar char="•"/>
            </a:pPr>
            <a:endParaRPr lang="en-GB" altLang="de-DE" sz="1960"/>
          </a:p>
        </p:txBody>
      </p:sp>
      <p:sp>
        <p:nvSpPr>
          <p:cNvPr id="10244" name="Rectangle 6"/>
          <p:cNvSpPr>
            <a:spLocks noChangeArrowheads="1"/>
          </p:cNvSpPr>
          <p:nvPr/>
        </p:nvSpPr>
        <p:spPr bwMode="auto">
          <a:xfrm>
            <a:off x="0" y="198"/>
            <a:ext cx="8961438" cy="77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0"/>
              </a:spcBef>
              <a:buClrTx/>
              <a:buSzTx/>
              <a:buFontTx/>
              <a:buNone/>
            </a:pPr>
            <a:r>
              <a:rPr lang="tr-TR"/>
              <a:t>Bunu neden yapıyoruz?</a:t>
            </a:r>
          </a:p>
        </p:txBody>
      </p:sp>
      <p:sp>
        <p:nvSpPr>
          <p:cNvPr id="6" name="Text Box 11"/>
          <p:cNvSpPr txBox="1">
            <a:spLocks noChangeArrowheads="1"/>
          </p:cNvSpPr>
          <p:nvPr/>
        </p:nvSpPr>
        <p:spPr bwMode="auto">
          <a:xfrm>
            <a:off x="5645385" y="649901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317721" algn="l"/>
                <a:tab pos="2458085" algn="l"/>
              </a:tabLst>
            </a:pPr>
            <a:r>
              <a:rPr lang="tr-TR" altLang="de-DE" sz="1176" b="1" dirty="0">
                <a:solidFill>
                  <a:schemeClr val="tx2"/>
                </a:solidFill>
                <a:latin typeface="Verdana" pitchFamily="34" charset="0"/>
              </a:rPr>
              <a:t>Empatiyle yaklaşma</a:t>
            </a:r>
            <a:r>
              <a:rPr lang="en-US" altLang="de-DE" sz="1176" b="1" dirty="0">
                <a:solidFill>
                  <a:schemeClr val="tx2"/>
                </a:solidFill>
                <a:latin typeface="Verdana" pitchFamily="34" charset="0"/>
              </a:rPr>
              <a:t>	</a:t>
            </a:r>
            <a:r>
              <a:rPr lang="tr-TR" altLang="de-DE" sz="1176" b="1" dirty="0">
                <a:solidFill>
                  <a:schemeClr val="tx2"/>
                </a:solidFill>
                <a:latin typeface="Verdana" pitchFamily="34" charset="0"/>
              </a:rPr>
              <a:t>   </a:t>
            </a:r>
            <a:r>
              <a:rPr lang="tr-TR" altLang="de-DE" sz="1176" b="1" dirty="0">
                <a:solidFill>
                  <a:schemeClr val="tx2"/>
                </a:solidFill>
                <a:latin typeface="+mn-lt"/>
              </a:rPr>
              <a:t>7.4</a:t>
            </a:r>
          </a:p>
        </p:txBody>
      </p:sp>
    </p:spTree>
    <p:extLst>
      <p:ext uri="{BB962C8B-B14F-4D97-AF65-F5344CB8AC3E}">
        <p14:creationId xmlns:p14="http://schemas.microsoft.com/office/powerpoint/2010/main" val="60572658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896144" y="3136701"/>
            <a:ext cx="4256683" cy="3285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buClrTx/>
              <a:buSzTx/>
              <a:buFontTx/>
              <a:buChar char="•"/>
            </a:pPr>
            <a:endParaRPr lang="en-GB" altLang="de-DE" sz="1960"/>
          </a:p>
        </p:txBody>
      </p:sp>
      <p:sp>
        <p:nvSpPr>
          <p:cNvPr id="11268" name="Text Box 4"/>
          <p:cNvSpPr txBox="1">
            <a:spLocks noChangeArrowheads="1"/>
          </p:cNvSpPr>
          <p:nvPr/>
        </p:nvSpPr>
        <p:spPr bwMode="auto">
          <a:xfrm>
            <a:off x="0" y="41413"/>
            <a:ext cx="8961438" cy="693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ts val="0"/>
              </a:spcBef>
              <a:buClrTx/>
              <a:buSzTx/>
            </a:pPr>
            <a:r>
              <a:rPr lang="tr-TR" altLang="de-DE" sz="1960" dirty="0">
                <a:solidFill>
                  <a:schemeClr val="accent1"/>
                </a:solidFill>
              </a:rPr>
              <a:t>Hisleri tanımayla ilgili sorunlar yanlış yorumlamaları nasıl artırmaktadır</a:t>
            </a:r>
          </a:p>
          <a:p>
            <a:pPr algn="ctr" eaLnBrk="1" hangingPunct="1">
              <a:spcBef>
                <a:spcPts val="0"/>
              </a:spcBef>
              <a:buClrTx/>
              <a:buSzTx/>
            </a:pPr>
            <a:r>
              <a:rPr lang="tr-TR" altLang="de-DE" sz="1960" dirty="0">
                <a:solidFill>
                  <a:schemeClr val="accent1"/>
                </a:solidFill>
              </a:rPr>
              <a:t>(örn. psikoz sırasında) - örnekler</a:t>
            </a:r>
          </a:p>
        </p:txBody>
      </p:sp>
      <p:grpSp>
        <p:nvGrpSpPr>
          <p:cNvPr id="11271" name="Group 13"/>
          <p:cNvGrpSpPr>
            <a:grpSpLocks/>
          </p:cNvGrpSpPr>
          <p:nvPr/>
        </p:nvGrpSpPr>
        <p:grpSpPr bwMode="auto">
          <a:xfrm>
            <a:off x="1" y="6044496"/>
            <a:ext cx="2293257" cy="525861"/>
            <a:chOff x="0" y="3957"/>
            <a:chExt cx="1474" cy="338"/>
          </a:xfrm>
        </p:grpSpPr>
        <p:sp>
          <p:nvSpPr>
            <p:cNvPr id="11273" name="Rectangle 69"/>
            <p:cNvSpPr>
              <a:spLocks noChangeArrowheads="1"/>
            </p:cNvSpPr>
            <p:nvPr/>
          </p:nvSpPr>
          <p:spPr bwMode="auto">
            <a:xfrm>
              <a:off x="0" y="3957"/>
              <a:ext cx="1225" cy="2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de-DE" altLang="de-DE" sz="1960"/>
            </a:p>
          </p:txBody>
        </p:sp>
        <p:pic>
          <p:nvPicPr>
            <p:cNvPr id="11274" name="Picture 70" descr="Notize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 y="3996"/>
              <a:ext cx="212"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Text Box 71"/>
            <p:cNvSpPr txBox="1">
              <a:spLocks noChangeArrowheads="1"/>
            </p:cNvSpPr>
            <p:nvPr/>
          </p:nvSpPr>
          <p:spPr bwMode="auto">
            <a:xfrm>
              <a:off x="160" y="3985"/>
              <a:ext cx="131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r>
                <a:rPr lang="tr-TR"/>
                <a:t>  </a:t>
              </a:r>
              <a:r>
                <a:rPr lang="tr-TR" altLang="de-DE" sz="1176" dirty="0"/>
                <a:t> </a:t>
              </a:r>
              <a:r>
                <a:rPr lang="tr-TR" altLang="de-DE" sz="1176" i="1" dirty="0"/>
                <a:t>worksheet</a:t>
              </a:r>
              <a:r>
                <a:rPr lang="tr-TR" altLang="de-DE" sz="1176" dirty="0"/>
                <a:t> 7.1</a:t>
              </a:r>
            </a:p>
            <a:p>
              <a:pPr eaLnBrk="1" hangingPunct="1">
                <a:spcBef>
                  <a:spcPct val="0"/>
                </a:spcBef>
                <a:buClrTx/>
                <a:buSzTx/>
                <a:buFontTx/>
                <a:buNone/>
              </a:pPr>
              <a:r>
                <a:rPr lang="tr-TR"/>
                <a:t>     </a:t>
              </a:r>
            </a:p>
          </p:txBody>
        </p:sp>
      </p:grpSp>
      <p:sp>
        <p:nvSpPr>
          <p:cNvPr id="11272" name="Text Box 17"/>
          <p:cNvSpPr txBox="1">
            <a:spLocks noChangeArrowheads="1"/>
          </p:cNvSpPr>
          <p:nvPr/>
        </p:nvSpPr>
        <p:spPr bwMode="auto">
          <a:xfrm>
            <a:off x="245818" y="1339090"/>
            <a:ext cx="8468248" cy="409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marL="175800" indent="-1556" eaLnBrk="1" hangingPunct="1">
              <a:spcBef>
                <a:spcPts val="1176"/>
              </a:spcBef>
              <a:buClrTx/>
              <a:buSzTx/>
            </a:pPr>
            <a:r>
              <a:rPr lang="tr-TR" altLang="de-DE" sz="1960" dirty="0"/>
              <a:t>Sürekli tehlikede olma hissi diğer kişilerde</a:t>
            </a:r>
          </a:p>
          <a:p>
            <a:pPr marL="705600" indent="-352800" eaLnBrk="1" hangingPunct="1">
              <a:spcBef>
                <a:spcPts val="1176"/>
              </a:spcBef>
              <a:buClr>
                <a:srgbClr val="8CADAE"/>
              </a:buClr>
              <a:buFontTx/>
              <a:buChar char="o"/>
            </a:pPr>
            <a:r>
              <a:rPr lang="tr-TR" altLang="de-DE" sz="1960" dirty="0"/>
              <a:t>Bir arkadaşımızın üzgün yüz ifadesi sahte sempati şeklinde yanlış yorumlanabilir.</a:t>
            </a:r>
          </a:p>
          <a:p>
            <a:pPr marL="705600" indent="-352800" eaLnBrk="1" hangingPunct="1">
              <a:spcBef>
                <a:spcPts val="1176"/>
              </a:spcBef>
              <a:buClr>
                <a:srgbClr val="8CADAE"/>
              </a:buClr>
              <a:buFontTx/>
              <a:buChar char="o"/>
            </a:pPr>
            <a:r>
              <a:rPr lang="tr-TR" altLang="de-DE" sz="1960" dirty="0"/>
              <a:t>Bir sohbet sırasında heyecanlı bir şekilde saatini kontrol eden bir arkadaş, konuya tamamıyla kayıtsız kaldığı yönünde yorumlanabilir.</a:t>
            </a:r>
          </a:p>
          <a:p>
            <a:pPr marL="705600" indent="-352800" eaLnBrk="1" hangingPunct="1">
              <a:spcBef>
                <a:spcPts val="1176"/>
              </a:spcBef>
              <a:buClr>
                <a:srgbClr val="8CADAE"/>
              </a:buClr>
              <a:buFontTx/>
              <a:buChar char="o"/>
            </a:pPr>
            <a:r>
              <a:rPr lang="tr-TR" altLang="de-DE" sz="1960" dirty="0"/>
              <a:t>Bir mağazada, yardımcı olan tezgahtar hırsız olma konusunda şüphelenildiğine ilişkin kanıt olarak alınabilir.</a:t>
            </a:r>
          </a:p>
        </p:txBody>
      </p:sp>
      <p:sp>
        <p:nvSpPr>
          <p:cNvPr id="10" name="Text Box 11"/>
          <p:cNvSpPr txBox="1">
            <a:spLocks noChangeArrowheads="1"/>
          </p:cNvSpPr>
          <p:nvPr/>
        </p:nvSpPr>
        <p:spPr bwMode="auto">
          <a:xfrm>
            <a:off x="5645385" y="649901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317721" algn="l"/>
                <a:tab pos="2458085" algn="l"/>
              </a:tabLst>
            </a:pPr>
            <a:r>
              <a:rPr lang="tr-TR" altLang="de-DE" sz="1176" b="1" dirty="0">
                <a:solidFill>
                  <a:schemeClr val="tx2"/>
                </a:solidFill>
                <a:latin typeface="Verdana" pitchFamily="34" charset="0"/>
              </a:rPr>
              <a:t>Empatiyle yaklaşma</a:t>
            </a:r>
            <a:r>
              <a:rPr lang="en-US" altLang="de-DE" sz="1176" b="1" dirty="0">
                <a:solidFill>
                  <a:schemeClr val="tx2"/>
                </a:solidFill>
                <a:latin typeface="Verdana" pitchFamily="34" charset="0"/>
              </a:rPr>
              <a:t>	</a:t>
            </a:r>
            <a:r>
              <a:rPr lang="tr-TR" altLang="de-DE" sz="1176" b="1" dirty="0">
                <a:solidFill>
                  <a:schemeClr val="tx2"/>
                </a:solidFill>
                <a:latin typeface="Verdana" pitchFamily="34" charset="0"/>
              </a:rPr>
              <a:t>   </a:t>
            </a:r>
            <a:r>
              <a:rPr lang="tr-TR" altLang="de-DE" sz="1176" b="1" dirty="0">
                <a:solidFill>
                  <a:schemeClr val="tx2"/>
                </a:solidFill>
                <a:latin typeface="+mn-lt"/>
              </a:rPr>
              <a:t>7.5</a:t>
            </a:r>
          </a:p>
        </p:txBody>
      </p:sp>
    </p:spTree>
    <p:extLst>
      <p:ext uri="{BB962C8B-B14F-4D97-AF65-F5344CB8AC3E}">
        <p14:creationId xmlns:p14="http://schemas.microsoft.com/office/powerpoint/2010/main" val="172006064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8"/>
          <p:cNvSpPr>
            <a:spLocks noChangeArrowheads="1"/>
          </p:cNvSpPr>
          <p:nvPr/>
        </p:nvSpPr>
        <p:spPr bwMode="auto">
          <a:xfrm>
            <a:off x="0" y="41414"/>
            <a:ext cx="8961438" cy="693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ts val="0"/>
              </a:spcBef>
              <a:buClrTx/>
              <a:buSzTx/>
            </a:pPr>
            <a:r>
              <a:rPr lang="tr-TR" altLang="de-DE" sz="1960" dirty="0">
                <a:solidFill>
                  <a:schemeClr val="accent1"/>
                </a:solidFill>
              </a:rPr>
              <a:t>Kimi zaman, bilhassa durumu bilmeniz halinde birinin nasıl hissettiğini söylemek kolaydır...</a:t>
            </a:r>
          </a:p>
        </p:txBody>
      </p:sp>
      <p:sp>
        <p:nvSpPr>
          <p:cNvPr id="14339" name="Text Box 28"/>
          <p:cNvSpPr txBox="1">
            <a:spLocks noChangeArrowheads="1"/>
          </p:cNvSpPr>
          <p:nvPr/>
        </p:nvSpPr>
        <p:spPr bwMode="auto">
          <a:xfrm>
            <a:off x="664868" y="1311267"/>
            <a:ext cx="1517092"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50000"/>
              </a:spcBef>
              <a:buClrTx/>
              <a:buSzTx/>
              <a:buFontTx/>
              <a:buNone/>
            </a:pPr>
            <a:r>
              <a:rPr lang="tr-TR" altLang="de-DE" sz="1960" dirty="0">
                <a:solidFill>
                  <a:schemeClr val="accent1"/>
                </a:solidFill>
              </a:rPr>
              <a:t>???</a:t>
            </a:r>
          </a:p>
        </p:txBody>
      </p:sp>
      <p:sp>
        <p:nvSpPr>
          <p:cNvPr id="14340" name="Text Box 29"/>
          <p:cNvSpPr txBox="1">
            <a:spLocks noChangeArrowheads="1"/>
          </p:cNvSpPr>
          <p:nvPr/>
        </p:nvSpPr>
        <p:spPr bwMode="auto">
          <a:xfrm>
            <a:off x="3597550" y="1311267"/>
            <a:ext cx="1517092"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50000"/>
              </a:spcBef>
              <a:buClrTx/>
              <a:buSzTx/>
              <a:buFontTx/>
              <a:buNone/>
            </a:pPr>
            <a:r>
              <a:rPr lang="tr-TR" altLang="de-DE" sz="1960" dirty="0">
                <a:solidFill>
                  <a:schemeClr val="accent1"/>
                </a:solidFill>
              </a:rPr>
              <a:t>???</a:t>
            </a:r>
          </a:p>
        </p:txBody>
      </p:sp>
      <p:sp>
        <p:nvSpPr>
          <p:cNvPr id="14341" name="Text Box 30"/>
          <p:cNvSpPr txBox="1">
            <a:spLocks noChangeArrowheads="1"/>
          </p:cNvSpPr>
          <p:nvPr/>
        </p:nvSpPr>
        <p:spPr bwMode="auto">
          <a:xfrm>
            <a:off x="6648642" y="1311267"/>
            <a:ext cx="1517092"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50000"/>
              </a:spcBef>
              <a:buClrTx/>
              <a:buSzTx/>
              <a:buFontTx/>
              <a:buNone/>
            </a:pPr>
            <a:r>
              <a:rPr lang="tr-TR" altLang="de-DE" sz="1960" dirty="0">
                <a:solidFill>
                  <a:schemeClr val="accent1"/>
                </a:solidFill>
              </a:rPr>
              <a:t>???</a:t>
            </a:r>
          </a:p>
        </p:txBody>
      </p:sp>
      <p:sp>
        <p:nvSpPr>
          <p:cNvPr id="14342" name="Text Box 31"/>
          <p:cNvSpPr txBox="1">
            <a:spLocks noChangeArrowheads="1"/>
          </p:cNvSpPr>
          <p:nvPr/>
        </p:nvSpPr>
        <p:spPr bwMode="auto">
          <a:xfrm>
            <a:off x="664867" y="3696624"/>
            <a:ext cx="1517094"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50000"/>
              </a:spcBef>
              <a:buClrTx/>
              <a:buSzTx/>
              <a:buFontTx/>
              <a:buNone/>
            </a:pPr>
            <a:r>
              <a:rPr lang="tr-TR" altLang="de-DE" sz="1960" dirty="0">
                <a:solidFill>
                  <a:schemeClr val="accent1"/>
                </a:solidFill>
              </a:rPr>
              <a:t>???</a:t>
            </a:r>
          </a:p>
        </p:txBody>
      </p:sp>
      <p:sp>
        <p:nvSpPr>
          <p:cNvPr id="14343" name="Text Box 32"/>
          <p:cNvSpPr txBox="1">
            <a:spLocks noChangeArrowheads="1"/>
          </p:cNvSpPr>
          <p:nvPr/>
        </p:nvSpPr>
        <p:spPr bwMode="auto">
          <a:xfrm>
            <a:off x="6648641" y="3696624"/>
            <a:ext cx="1517094"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50000"/>
              </a:spcBef>
              <a:buClrTx/>
              <a:buSzTx/>
              <a:buFontTx/>
              <a:buNone/>
            </a:pPr>
            <a:r>
              <a:rPr lang="tr-TR" altLang="de-DE" sz="1960" dirty="0">
                <a:solidFill>
                  <a:schemeClr val="accent1"/>
                </a:solidFill>
              </a:rPr>
              <a:t>???</a:t>
            </a:r>
          </a:p>
        </p:txBody>
      </p:sp>
      <p:sp>
        <p:nvSpPr>
          <p:cNvPr id="14344" name="Text Box 33"/>
          <p:cNvSpPr txBox="1">
            <a:spLocks noChangeArrowheads="1"/>
          </p:cNvSpPr>
          <p:nvPr/>
        </p:nvSpPr>
        <p:spPr bwMode="auto">
          <a:xfrm>
            <a:off x="3597549" y="3696624"/>
            <a:ext cx="1517094"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50000"/>
              </a:spcBef>
              <a:buClrTx/>
              <a:buSzTx/>
              <a:buFontTx/>
              <a:buNone/>
            </a:pPr>
            <a:r>
              <a:rPr lang="tr-TR" altLang="de-DE" sz="1960">
                <a:solidFill>
                  <a:schemeClr val="accent1"/>
                </a:solidFill>
              </a:rPr>
              <a:t>???</a:t>
            </a:r>
          </a:p>
        </p:txBody>
      </p:sp>
      <p:pic>
        <p:nvPicPr>
          <p:cNvPr id="14345"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374" y="1732830"/>
            <a:ext cx="2352081" cy="1764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8757" y="1740498"/>
            <a:ext cx="2616864" cy="174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36" descr="happy couple - kthypryn - flickr - cc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9907" y="1732719"/>
            <a:ext cx="2352377" cy="1764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37" descr="Now that's what I call a gift! - billaday - flickr - cc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789" y="4130861"/>
            <a:ext cx="1411250" cy="211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38" descr="Danilo's Wake - emilio labrador - flickr - ccc_bearbeite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49933" y="4137084"/>
            <a:ext cx="2212326" cy="211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39" descr="angry chinese people in piazza navona - cking - flickr - ccc_bearbeite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64609" y="4137084"/>
            <a:ext cx="2485159" cy="211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1"/>
          <p:cNvSpPr txBox="1">
            <a:spLocks noChangeArrowheads="1"/>
          </p:cNvSpPr>
          <p:nvPr/>
        </p:nvSpPr>
        <p:spPr bwMode="auto">
          <a:xfrm>
            <a:off x="5645385" y="649901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317721" algn="l"/>
                <a:tab pos="2458085" algn="l"/>
              </a:tabLst>
            </a:pPr>
            <a:r>
              <a:rPr lang="tr-TR" altLang="de-DE" sz="1176" b="1" dirty="0">
                <a:solidFill>
                  <a:schemeClr val="tx2"/>
                </a:solidFill>
                <a:latin typeface="Verdana" pitchFamily="34" charset="0"/>
              </a:rPr>
              <a:t>Empatiyle yaklaşma</a:t>
            </a:r>
            <a:r>
              <a:rPr lang="en-US" altLang="de-DE" sz="1176" b="1" dirty="0">
                <a:solidFill>
                  <a:schemeClr val="tx2"/>
                </a:solidFill>
                <a:latin typeface="Verdana" pitchFamily="34" charset="0"/>
              </a:rPr>
              <a:t>	</a:t>
            </a:r>
            <a:r>
              <a:rPr lang="tr-TR" altLang="de-DE" sz="1176" b="1" dirty="0">
                <a:solidFill>
                  <a:schemeClr val="tx2"/>
                </a:solidFill>
                <a:latin typeface="Verdana" pitchFamily="34" charset="0"/>
              </a:rPr>
              <a:t>   </a:t>
            </a:r>
            <a:r>
              <a:rPr lang="tr-TR" altLang="de-DE" sz="1176" b="1" dirty="0">
                <a:solidFill>
                  <a:schemeClr val="tx2"/>
                </a:solidFill>
                <a:latin typeface="+mn-lt"/>
              </a:rPr>
              <a:t>7.8</a:t>
            </a:r>
          </a:p>
        </p:txBody>
      </p:sp>
    </p:spTree>
    <p:extLst>
      <p:ext uri="{BB962C8B-B14F-4D97-AF65-F5344CB8AC3E}">
        <p14:creationId xmlns:p14="http://schemas.microsoft.com/office/powerpoint/2010/main" val="426841041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9" name="Text Box 28"/>
          <p:cNvSpPr txBox="1">
            <a:spLocks noChangeArrowheads="1"/>
          </p:cNvSpPr>
          <p:nvPr/>
        </p:nvSpPr>
        <p:spPr bwMode="auto">
          <a:xfrm>
            <a:off x="664868" y="1311267"/>
            <a:ext cx="1517092"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50000"/>
              </a:spcBef>
              <a:buClrTx/>
              <a:buSzTx/>
              <a:buFontTx/>
              <a:buNone/>
            </a:pPr>
            <a:r>
              <a:rPr lang="tr-TR" altLang="de-DE" sz="1960" dirty="0">
                <a:solidFill>
                  <a:schemeClr val="accent1"/>
                </a:solidFill>
              </a:rPr>
              <a:t>tiksinme</a:t>
            </a:r>
          </a:p>
        </p:txBody>
      </p:sp>
      <p:sp>
        <p:nvSpPr>
          <p:cNvPr id="14340" name="Text Box 29"/>
          <p:cNvSpPr txBox="1">
            <a:spLocks noChangeArrowheads="1"/>
          </p:cNvSpPr>
          <p:nvPr/>
        </p:nvSpPr>
        <p:spPr bwMode="auto">
          <a:xfrm>
            <a:off x="3597550" y="1311267"/>
            <a:ext cx="1517092"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50000"/>
              </a:spcBef>
              <a:buClrTx/>
              <a:buSzTx/>
              <a:buFontTx/>
              <a:buNone/>
            </a:pPr>
            <a:r>
              <a:rPr lang="tr-TR" altLang="de-DE" sz="1960" dirty="0">
                <a:solidFill>
                  <a:schemeClr val="accent1"/>
                </a:solidFill>
              </a:rPr>
              <a:t>sevinç</a:t>
            </a:r>
          </a:p>
        </p:txBody>
      </p:sp>
      <p:sp>
        <p:nvSpPr>
          <p:cNvPr id="14341" name="Text Box 30"/>
          <p:cNvSpPr txBox="1">
            <a:spLocks noChangeArrowheads="1"/>
          </p:cNvSpPr>
          <p:nvPr/>
        </p:nvSpPr>
        <p:spPr bwMode="auto">
          <a:xfrm>
            <a:off x="6648642" y="1311267"/>
            <a:ext cx="1517092"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50000"/>
              </a:spcBef>
              <a:buClrTx/>
              <a:buSzTx/>
              <a:buFontTx/>
              <a:buNone/>
            </a:pPr>
            <a:r>
              <a:rPr lang="tr-TR" altLang="de-DE" sz="1960" dirty="0">
                <a:solidFill>
                  <a:schemeClr val="accent1"/>
                </a:solidFill>
              </a:rPr>
              <a:t>korku</a:t>
            </a:r>
          </a:p>
        </p:txBody>
      </p:sp>
      <p:sp>
        <p:nvSpPr>
          <p:cNvPr id="14342" name="Text Box 31"/>
          <p:cNvSpPr txBox="1">
            <a:spLocks noChangeArrowheads="1"/>
          </p:cNvSpPr>
          <p:nvPr/>
        </p:nvSpPr>
        <p:spPr bwMode="auto">
          <a:xfrm>
            <a:off x="458210" y="3697591"/>
            <a:ext cx="1934588"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50000"/>
              </a:spcBef>
              <a:buClrTx/>
              <a:buSzTx/>
              <a:buFontTx/>
              <a:buNone/>
            </a:pPr>
            <a:r>
              <a:rPr lang="tr-TR" altLang="de-DE" sz="1960" dirty="0">
                <a:solidFill>
                  <a:schemeClr val="accent1"/>
                </a:solidFill>
              </a:rPr>
              <a:t>şaşırma</a:t>
            </a:r>
          </a:p>
        </p:txBody>
      </p:sp>
      <p:sp>
        <p:nvSpPr>
          <p:cNvPr id="14343" name="Text Box 32"/>
          <p:cNvSpPr txBox="1">
            <a:spLocks noChangeArrowheads="1"/>
          </p:cNvSpPr>
          <p:nvPr/>
        </p:nvSpPr>
        <p:spPr bwMode="auto">
          <a:xfrm>
            <a:off x="6648641" y="3696624"/>
            <a:ext cx="1517094"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50000"/>
              </a:spcBef>
              <a:buClrTx/>
              <a:buSzTx/>
              <a:buFontTx/>
              <a:buNone/>
            </a:pPr>
            <a:r>
              <a:rPr lang="tr-TR" altLang="de-DE" sz="1960" dirty="0">
                <a:solidFill>
                  <a:schemeClr val="accent1"/>
                </a:solidFill>
              </a:rPr>
              <a:t>öfke</a:t>
            </a:r>
          </a:p>
        </p:txBody>
      </p:sp>
      <p:sp>
        <p:nvSpPr>
          <p:cNvPr id="14344" name="Text Box 33"/>
          <p:cNvSpPr txBox="1">
            <a:spLocks noChangeArrowheads="1"/>
          </p:cNvSpPr>
          <p:nvPr/>
        </p:nvSpPr>
        <p:spPr bwMode="auto">
          <a:xfrm>
            <a:off x="3597549" y="3696624"/>
            <a:ext cx="1517094"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50000"/>
              </a:spcBef>
              <a:buClrTx/>
              <a:buSzTx/>
              <a:buFontTx/>
              <a:buNone/>
            </a:pPr>
            <a:r>
              <a:rPr lang="tr-TR" altLang="de-DE" sz="1960" dirty="0">
                <a:solidFill>
                  <a:schemeClr val="accent1"/>
                </a:solidFill>
              </a:rPr>
              <a:t>üzüntü</a:t>
            </a:r>
          </a:p>
        </p:txBody>
      </p:sp>
      <p:pic>
        <p:nvPicPr>
          <p:cNvPr id="14345"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374" y="1732719"/>
            <a:ext cx="2352081" cy="1764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8757" y="1740498"/>
            <a:ext cx="2616864" cy="174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36" descr="happy couple - kthypryn - flickr - cc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9907" y="1732719"/>
            <a:ext cx="2352377" cy="1764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37" descr="Now that's what I call a gift! - billaday - flickr - cc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789" y="4130861"/>
            <a:ext cx="1411250" cy="211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38" descr="Danilo's Wake - emilio labrador - flickr - ccc_bearbeite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49933" y="4137084"/>
            <a:ext cx="2212326" cy="211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39" descr="angry chinese people in piazza navona - cking - flickr - ccc_bearbeite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64609" y="4137084"/>
            <a:ext cx="2485159" cy="211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8"/>
          <p:cNvSpPr>
            <a:spLocks noChangeArrowheads="1"/>
          </p:cNvSpPr>
          <p:nvPr/>
        </p:nvSpPr>
        <p:spPr bwMode="auto">
          <a:xfrm>
            <a:off x="0" y="41414"/>
            <a:ext cx="8961438" cy="693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ts val="0"/>
              </a:spcBef>
              <a:buClrTx/>
              <a:buSzTx/>
            </a:pPr>
            <a:r>
              <a:rPr lang="tr-TR" altLang="de-DE" sz="1960" dirty="0">
                <a:solidFill>
                  <a:schemeClr val="accent1"/>
                </a:solidFill>
              </a:rPr>
              <a:t>Kimi zaman, bilhassa durumu bilmeniz halinde birinin nasıl hissettiğini söylemek kolaydır...</a:t>
            </a:r>
          </a:p>
        </p:txBody>
      </p:sp>
      <p:sp>
        <p:nvSpPr>
          <p:cNvPr id="19" name="Text Box 11"/>
          <p:cNvSpPr txBox="1">
            <a:spLocks noChangeArrowheads="1"/>
          </p:cNvSpPr>
          <p:nvPr/>
        </p:nvSpPr>
        <p:spPr bwMode="auto">
          <a:xfrm>
            <a:off x="5645385" y="649901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317721" algn="l"/>
                <a:tab pos="2458085" algn="l"/>
              </a:tabLst>
            </a:pPr>
            <a:r>
              <a:rPr lang="tr-TR" altLang="de-DE" sz="1176" b="1" dirty="0">
                <a:solidFill>
                  <a:schemeClr val="tx2"/>
                </a:solidFill>
                <a:latin typeface="Verdana" pitchFamily="34" charset="0"/>
              </a:rPr>
              <a:t>Empatiyle yaklaşma</a:t>
            </a:r>
            <a:r>
              <a:rPr lang="en-US" altLang="de-DE" sz="1176" b="1" dirty="0">
                <a:solidFill>
                  <a:schemeClr val="tx2"/>
                </a:solidFill>
                <a:latin typeface="Verdana" pitchFamily="34" charset="0"/>
              </a:rPr>
              <a:t>	</a:t>
            </a:r>
            <a:r>
              <a:rPr lang="tr-TR" altLang="de-DE" sz="1176" b="1" dirty="0">
                <a:solidFill>
                  <a:schemeClr val="tx2"/>
                </a:solidFill>
                <a:latin typeface="Verdana" pitchFamily="34" charset="0"/>
              </a:rPr>
              <a:t>   </a:t>
            </a:r>
            <a:r>
              <a:rPr lang="tr-TR" altLang="de-DE" sz="1176" b="1" dirty="0">
                <a:solidFill>
                  <a:schemeClr val="tx2"/>
                </a:solidFill>
                <a:latin typeface="+mn-lt"/>
              </a:rPr>
              <a:t>7.9</a:t>
            </a:r>
          </a:p>
        </p:txBody>
      </p:sp>
    </p:spTree>
    <p:extLst>
      <p:ext uri="{BB962C8B-B14F-4D97-AF65-F5344CB8AC3E}">
        <p14:creationId xmlns:p14="http://schemas.microsoft.com/office/powerpoint/2010/main" val="166003566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Text Box 15"/>
          <p:cNvSpPr txBox="1">
            <a:spLocks noChangeArrowheads="1"/>
          </p:cNvSpPr>
          <p:nvPr/>
        </p:nvSpPr>
        <p:spPr bwMode="auto">
          <a:xfrm>
            <a:off x="1962071" y="4673687"/>
            <a:ext cx="5026807" cy="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50000"/>
              </a:spcBef>
              <a:buClrTx/>
              <a:buSzTx/>
              <a:buFontTx/>
              <a:buNone/>
            </a:pPr>
            <a:r>
              <a:rPr lang="tr-TR" altLang="de-DE" sz="1960" dirty="0"/>
              <a:t>Şaşkınlık ve korku kolaylıkla karıştırılabilir: Gözler iyice açıktır</a:t>
            </a:r>
          </a:p>
        </p:txBody>
      </p:sp>
      <p:sp>
        <p:nvSpPr>
          <p:cNvPr id="16387" name="Text Box 17"/>
          <p:cNvSpPr txBox="1">
            <a:spLocks noChangeArrowheads="1"/>
          </p:cNvSpPr>
          <p:nvPr/>
        </p:nvSpPr>
        <p:spPr bwMode="auto">
          <a:xfrm>
            <a:off x="0" y="41414"/>
            <a:ext cx="8961438" cy="693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ts val="0"/>
              </a:spcBef>
              <a:buClrTx/>
              <a:buSzTx/>
            </a:pPr>
            <a:r>
              <a:rPr lang="tr-TR" altLang="de-DE" sz="1960" dirty="0">
                <a:solidFill>
                  <a:schemeClr val="accent1"/>
                </a:solidFill>
              </a:rPr>
              <a:t>Sadece bir yüzü görüp, söz konusu kişiyi veya şartları bilmemeniz halinde bu durum daha zordur!</a:t>
            </a:r>
          </a:p>
        </p:txBody>
      </p:sp>
      <p:sp>
        <p:nvSpPr>
          <p:cNvPr id="16388" name="Text Box 27"/>
          <p:cNvSpPr txBox="1">
            <a:spLocks noChangeArrowheads="1"/>
          </p:cNvSpPr>
          <p:nvPr/>
        </p:nvSpPr>
        <p:spPr bwMode="auto">
          <a:xfrm>
            <a:off x="763169" y="3578549"/>
            <a:ext cx="1552373"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50000"/>
              </a:spcBef>
              <a:buClrTx/>
              <a:buSzTx/>
              <a:buFontTx/>
              <a:buNone/>
            </a:pPr>
            <a:r>
              <a:rPr lang="tr-TR" altLang="de-DE" sz="1960" dirty="0"/>
              <a:t>Sevinç mi?</a:t>
            </a:r>
          </a:p>
        </p:txBody>
      </p:sp>
      <p:sp>
        <p:nvSpPr>
          <p:cNvPr id="16389" name="Text Box 28"/>
          <p:cNvSpPr txBox="1">
            <a:spLocks noChangeArrowheads="1"/>
          </p:cNvSpPr>
          <p:nvPr/>
        </p:nvSpPr>
        <p:spPr bwMode="auto">
          <a:xfrm>
            <a:off x="2605569" y="3578549"/>
            <a:ext cx="1869906"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50000"/>
              </a:spcBef>
              <a:buClrTx/>
              <a:buSzTx/>
              <a:buFontTx/>
              <a:buNone/>
            </a:pPr>
            <a:r>
              <a:rPr lang="tr-TR" altLang="de-DE" sz="1960" dirty="0"/>
              <a:t>Şaşırma mı?</a:t>
            </a:r>
          </a:p>
        </p:txBody>
      </p:sp>
      <p:sp>
        <p:nvSpPr>
          <p:cNvPr id="16390" name="Text Box 29"/>
          <p:cNvSpPr txBox="1">
            <a:spLocks noChangeArrowheads="1"/>
          </p:cNvSpPr>
          <p:nvPr/>
        </p:nvSpPr>
        <p:spPr bwMode="auto">
          <a:xfrm>
            <a:off x="4702275" y="3578549"/>
            <a:ext cx="1693498"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50000"/>
              </a:spcBef>
              <a:buClrTx/>
              <a:buSzTx/>
              <a:buFontTx/>
              <a:buNone/>
            </a:pPr>
            <a:r>
              <a:rPr lang="tr-TR" altLang="de-DE" sz="1960" dirty="0"/>
              <a:t>Tiksinme mi?</a:t>
            </a:r>
          </a:p>
        </p:txBody>
      </p:sp>
      <p:sp>
        <p:nvSpPr>
          <p:cNvPr id="16391" name="Text Box 30"/>
          <p:cNvSpPr txBox="1">
            <a:spLocks noChangeArrowheads="1"/>
          </p:cNvSpPr>
          <p:nvPr/>
        </p:nvSpPr>
        <p:spPr bwMode="auto">
          <a:xfrm>
            <a:off x="6554861" y="3578549"/>
            <a:ext cx="1764061"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50000"/>
              </a:spcBef>
              <a:buClrTx/>
              <a:buSzTx/>
              <a:buFontTx/>
              <a:buNone/>
            </a:pPr>
            <a:r>
              <a:rPr lang="tr-TR" altLang="de-DE" sz="1960" dirty="0"/>
              <a:t>Korku mu?</a:t>
            </a:r>
          </a:p>
        </p:txBody>
      </p:sp>
      <p:sp>
        <p:nvSpPr>
          <p:cNvPr id="16392" name="Text Box 32"/>
          <p:cNvSpPr txBox="1">
            <a:spLocks noChangeArrowheads="1"/>
          </p:cNvSpPr>
          <p:nvPr/>
        </p:nvSpPr>
        <p:spPr bwMode="auto">
          <a:xfrm>
            <a:off x="-77790" y="6537692"/>
            <a:ext cx="6703965" cy="21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50000"/>
              </a:spcBef>
              <a:buClrTx/>
              <a:buSzTx/>
              <a:buFontTx/>
              <a:buNone/>
            </a:pPr>
            <a:r>
              <a:rPr lang="tr-TR" altLang="de-DE" sz="784" i="1" dirty="0"/>
              <a:t>(f.l.t.: “12-lip-corner-puller”; “05-upper–lid-raiser”; “10-upper-lip-raiser”; “11-nasolabial-deepener” by Buster McLeod)</a:t>
            </a:r>
          </a:p>
        </p:txBody>
      </p:sp>
      <p:sp>
        <p:nvSpPr>
          <p:cNvPr id="19" name="Text Box 11"/>
          <p:cNvSpPr txBox="1">
            <a:spLocks noChangeArrowheads="1"/>
          </p:cNvSpPr>
          <p:nvPr/>
        </p:nvSpPr>
        <p:spPr bwMode="auto">
          <a:xfrm>
            <a:off x="5645385" y="649901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317721" algn="l"/>
                <a:tab pos="2458085" algn="l"/>
              </a:tabLst>
            </a:pPr>
            <a:r>
              <a:rPr lang="tr-TR" altLang="de-DE" sz="1176" b="1" dirty="0">
                <a:solidFill>
                  <a:schemeClr val="tx2"/>
                </a:solidFill>
                <a:latin typeface="Verdana" pitchFamily="34" charset="0"/>
              </a:rPr>
              <a:t>Empatiyle yaklaşma</a:t>
            </a:r>
            <a:r>
              <a:rPr lang="en-US" altLang="de-DE" sz="1176" b="1" dirty="0">
                <a:solidFill>
                  <a:schemeClr val="tx2"/>
                </a:solidFill>
                <a:latin typeface="Verdana" pitchFamily="34" charset="0"/>
              </a:rPr>
              <a:t>	</a:t>
            </a:r>
            <a:r>
              <a:rPr lang="tr-TR" altLang="de-DE" sz="1176" b="1" dirty="0">
                <a:solidFill>
                  <a:schemeClr val="tx2"/>
                </a:solidFill>
                <a:latin typeface="Verdana" pitchFamily="34" charset="0"/>
              </a:rPr>
              <a:t>   </a:t>
            </a:r>
            <a:r>
              <a:rPr lang="tr-TR" altLang="de-DE" sz="1176" b="1" dirty="0">
                <a:solidFill>
                  <a:schemeClr val="tx2"/>
                </a:solidFill>
                <a:latin typeface="+mn-lt"/>
              </a:rPr>
              <a:t>7.10</a:t>
            </a: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339" y="1801507"/>
            <a:ext cx="7842761" cy="1774244"/>
          </a:xfrm>
          <a:prstGeom prst="rect">
            <a:avLst/>
          </a:prstGeom>
        </p:spPr>
      </p:pic>
    </p:spTree>
    <p:extLst>
      <p:ext uri="{BB962C8B-B14F-4D97-AF65-F5344CB8AC3E}">
        <p14:creationId xmlns:p14="http://schemas.microsoft.com/office/powerpoint/2010/main" val="347562541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0" y="41415"/>
            <a:ext cx="8961438" cy="693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ts val="0"/>
              </a:spcBef>
              <a:buClrTx/>
              <a:buSzTx/>
            </a:pPr>
            <a:r>
              <a:rPr lang="tr-TR" altLang="de-DE" sz="1960" dirty="0">
                <a:solidFill>
                  <a:schemeClr val="accent1"/>
                </a:solidFill>
              </a:rPr>
              <a:t>Sadece kişinin görünüşüne bakarak o kişinin karakteri veya mesleği hakkında çıkarımda bulunabilir miyiz?</a:t>
            </a:r>
          </a:p>
        </p:txBody>
      </p:sp>
      <p:sp>
        <p:nvSpPr>
          <p:cNvPr id="17411" name="Text Box 3"/>
          <p:cNvSpPr txBox="1">
            <a:spLocks noChangeArrowheads="1"/>
          </p:cNvSpPr>
          <p:nvPr/>
        </p:nvSpPr>
        <p:spPr bwMode="auto">
          <a:xfrm>
            <a:off x="1717609" y="3808809"/>
            <a:ext cx="1792288"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50000"/>
              </a:spcBef>
              <a:buClrTx/>
              <a:buSzTx/>
              <a:buFontTx/>
              <a:buNone/>
            </a:pPr>
            <a:endParaRPr lang="en-US" altLang="de-DE" sz="1960">
              <a:latin typeface="Arial" charset="0"/>
            </a:endParaRPr>
          </a:p>
        </p:txBody>
      </p:sp>
      <p:pic>
        <p:nvPicPr>
          <p:cNvPr id="17412" name="Picture 5" descr="stef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854" y="4061504"/>
            <a:ext cx="1994542" cy="1994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6"/>
          <p:cNvSpPr txBox="1">
            <a:spLocks noChangeArrowheads="1"/>
          </p:cNvSpPr>
          <p:nvPr/>
        </p:nvSpPr>
        <p:spPr bwMode="auto">
          <a:xfrm>
            <a:off x="246969" y="1227070"/>
            <a:ext cx="8467500" cy="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50000"/>
              </a:spcBef>
              <a:buClrTx/>
              <a:buSzTx/>
              <a:buFontTx/>
              <a:buNone/>
            </a:pPr>
            <a:r>
              <a:rPr lang="tr-TR" altLang="de-DE" sz="1960" dirty="0"/>
              <a:t>Bu 4 adamdan hangisi bir aktör, atlet, psikolog veya seri katildir? </a:t>
            </a:r>
          </a:p>
        </p:txBody>
      </p:sp>
      <p:pic>
        <p:nvPicPr>
          <p:cNvPr id="17414" name="Picture 8" descr="Johnwaynegacyrosalynncarter_wikimedia_bearbeit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8830" y="2061470"/>
            <a:ext cx="1568252" cy="1857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9" descr="Bundesarchiv_Bild_183-1982-0124-013,_Torsten_Voß_zugeschnitten_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854" y="1986792"/>
            <a:ext cx="1459345" cy="1932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0" descr="753px-Sven_Nagel - wikimedia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0478" y="4061503"/>
            <a:ext cx="2386605" cy="190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1"/>
          <p:cNvSpPr txBox="1">
            <a:spLocks noChangeArrowheads="1"/>
          </p:cNvSpPr>
          <p:nvPr/>
        </p:nvSpPr>
        <p:spPr bwMode="auto">
          <a:xfrm>
            <a:off x="5645385" y="649901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317721" algn="l"/>
                <a:tab pos="2458085" algn="l"/>
              </a:tabLst>
            </a:pPr>
            <a:r>
              <a:rPr lang="tr-TR" altLang="de-DE" sz="1176" b="1" dirty="0">
                <a:solidFill>
                  <a:schemeClr val="tx2"/>
                </a:solidFill>
                <a:latin typeface="Verdana" pitchFamily="34" charset="0"/>
              </a:rPr>
              <a:t>Empatiyle yaklaşma</a:t>
            </a:r>
            <a:r>
              <a:rPr lang="en-US" altLang="de-DE" sz="1176" b="1" dirty="0">
                <a:solidFill>
                  <a:schemeClr val="tx2"/>
                </a:solidFill>
                <a:latin typeface="Verdana" pitchFamily="34" charset="0"/>
              </a:rPr>
              <a:t>	</a:t>
            </a:r>
            <a:r>
              <a:rPr lang="tr-TR" altLang="de-DE" sz="1176" b="1" dirty="0">
                <a:solidFill>
                  <a:schemeClr val="tx2"/>
                </a:solidFill>
                <a:latin typeface="Verdana" pitchFamily="34" charset="0"/>
              </a:rPr>
              <a:t>   </a:t>
            </a:r>
            <a:r>
              <a:rPr lang="tr-TR" altLang="de-DE" sz="1176" b="1" dirty="0">
                <a:solidFill>
                  <a:schemeClr val="tx2"/>
                </a:solidFill>
                <a:latin typeface="+mn-lt"/>
              </a:rPr>
              <a:t>7.11</a:t>
            </a:r>
          </a:p>
        </p:txBody>
      </p:sp>
    </p:spTree>
    <p:extLst>
      <p:ext uri="{BB962C8B-B14F-4D97-AF65-F5344CB8AC3E}">
        <p14:creationId xmlns:p14="http://schemas.microsoft.com/office/powerpoint/2010/main" val="115836109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Text Box 3"/>
          <p:cNvSpPr txBox="1">
            <a:spLocks noChangeArrowheads="1"/>
          </p:cNvSpPr>
          <p:nvPr/>
        </p:nvSpPr>
        <p:spPr bwMode="auto">
          <a:xfrm>
            <a:off x="246969" y="1031916"/>
            <a:ext cx="8467500" cy="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50000"/>
              </a:spcBef>
              <a:buClrTx/>
              <a:buSzTx/>
              <a:buFontTx/>
              <a:buNone/>
            </a:pPr>
            <a:r>
              <a:rPr lang="tr-TR" altLang="de-DE" sz="1960" dirty="0"/>
              <a:t>Genellikle, ilk izlenimlerimize klişeler hakimdir. Söz gelimi, tüm aktörler çekici değildir ve tüm katiller gaddar görünmez vs.!</a:t>
            </a:r>
          </a:p>
        </p:txBody>
      </p:sp>
      <p:sp>
        <p:nvSpPr>
          <p:cNvPr id="18440" name="Rectangle 10"/>
          <p:cNvSpPr>
            <a:spLocks noChangeArrowheads="1"/>
          </p:cNvSpPr>
          <p:nvPr/>
        </p:nvSpPr>
        <p:spPr bwMode="auto">
          <a:xfrm>
            <a:off x="8065295" y="198"/>
            <a:ext cx="899255" cy="30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50000"/>
              </a:spcBef>
              <a:buClrTx/>
              <a:buSzTx/>
              <a:buFontTx/>
              <a:buNone/>
            </a:pPr>
            <a:r>
              <a:rPr lang="tr-TR"/>
              <a:t> </a:t>
            </a:r>
            <a:r>
              <a:rPr lang="tr-TR" altLang="de-DE" sz="1372">
                <a:solidFill>
                  <a:srgbClr val="FFFFFF"/>
                </a:solidFill>
              </a:rPr>
              <a:t>7.11</a:t>
            </a:r>
          </a:p>
        </p:txBody>
      </p:sp>
      <p:sp>
        <p:nvSpPr>
          <p:cNvPr id="16" name="Rectangle 4"/>
          <p:cNvSpPr>
            <a:spLocks noChangeArrowheads="1"/>
          </p:cNvSpPr>
          <p:nvPr/>
        </p:nvSpPr>
        <p:spPr bwMode="auto">
          <a:xfrm>
            <a:off x="6764641" y="3720777"/>
            <a:ext cx="2147011" cy="2279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r>
              <a:rPr lang="tr-TR" altLang="de-DE" sz="1960" dirty="0"/>
              <a:t>Stefan Behrens:</a:t>
            </a:r>
            <a:br>
              <a:rPr dirty="0"/>
            </a:br>
            <a:r>
              <a:rPr lang="tr-TR" altLang="de-DE" sz="1400" dirty="0"/>
              <a:t>Psikolog sıkça ancak yanlış verilen cevap:  düşmanca yüz ifadesi ve verdiği pozdan ötürü seri katil (Bay Behrens boş zamanlarında</a:t>
            </a:r>
            <a:r>
              <a:rPr lang="tr-TR" altLang="de-DE" sz="1470" dirty="0"/>
              <a:t>,</a:t>
            </a:r>
          </a:p>
        </p:txBody>
      </p:sp>
      <p:sp>
        <p:nvSpPr>
          <p:cNvPr id="21" name="Rectangle 5"/>
          <p:cNvSpPr>
            <a:spLocks noChangeArrowheads="1"/>
          </p:cNvSpPr>
          <p:nvPr/>
        </p:nvSpPr>
        <p:spPr bwMode="auto">
          <a:xfrm>
            <a:off x="93349" y="2078754"/>
            <a:ext cx="2542186" cy="1471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50000"/>
              </a:spcBef>
              <a:buClrTx/>
              <a:buSzTx/>
              <a:buFontTx/>
              <a:buNone/>
            </a:pPr>
            <a:r>
              <a:rPr lang="tr-TR" altLang="de-DE" sz="1960" dirty="0"/>
              <a:t>John Wayne Gacy: </a:t>
            </a:r>
            <a:r>
              <a:rPr lang="tr-TR" altLang="de-DE" sz="1400" dirty="0"/>
              <a:t>Seri katil iş adamı, çoğunlukla komşularının ev partilerinde palyaçoluk yapan şahsın kafamızdaki </a:t>
            </a:r>
            <a:r>
              <a:rPr lang="tr-TR" altLang="de-DE" sz="1400" i="1" dirty="0"/>
              <a:t>Cani</a:t>
            </a:r>
            <a:r>
              <a:rPr lang="tr-TR" sz="1400" dirty="0"/>
              <a:t> imajıyla ilgisi yoktur</a:t>
            </a:r>
          </a:p>
        </p:txBody>
      </p:sp>
      <p:sp>
        <p:nvSpPr>
          <p:cNvPr id="27" name="Rectangle 14"/>
          <p:cNvSpPr>
            <a:spLocks noChangeArrowheads="1"/>
          </p:cNvSpPr>
          <p:nvPr/>
        </p:nvSpPr>
        <p:spPr bwMode="auto">
          <a:xfrm>
            <a:off x="6224777" y="2343240"/>
            <a:ext cx="1904305" cy="91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50000"/>
              </a:spcBef>
              <a:buClrTx/>
              <a:buSzTx/>
              <a:buFontTx/>
              <a:buNone/>
            </a:pPr>
            <a:r>
              <a:rPr lang="tr-TR" altLang="de-DE" sz="1960" dirty="0"/>
              <a:t>Thorsten Voß: </a:t>
            </a:r>
            <a:r>
              <a:rPr lang="tr-TR" altLang="de-DE" sz="1400" dirty="0"/>
              <a:t>Atlet</a:t>
            </a:r>
            <a:br>
              <a:rPr sz="1400" dirty="0"/>
            </a:br>
            <a:endParaRPr lang="tr-TR" altLang="de-DE" sz="1400" i="1" dirty="0">
              <a:solidFill>
                <a:srgbClr val="336699"/>
              </a:solidFill>
            </a:endParaRPr>
          </a:p>
        </p:txBody>
      </p:sp>
      <p:sp>
        <p:nvSpPr>
          <p:cNvPr id="28" name="Rectangle 15"/>
          <p:cNvSpPr>
            <a:spLocks noChangeArrowheads="1"/>
          </p:cNvSpPr>
          <p:nvPr/>
        </p:nvSpPr>
        <p:spPr bwMode="auto">
          <a:xfrm>
            <a:off x="247374" y="4597651"/>
            <a:ext cx="1667823" cy="89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50000"/>
              </a:spcBef>
              <a:buClrTx/>
              <a:buSzTx/>
              <a:buFontTx/>
              <a:buNone/>
            </a:pPr>
            <a:r>
              <a:rPr lang="tr-TR" altLang="de-DE" sz="1960" dirty="0"/>
              <a:t>Sven Nagel: </a:t>
            </a:r>
            <a:r>
              <a:rPr lang="tr-TR" altLang="de-DE" sz="1400" dirty="0"/>
              <a:t>Aktör</a:t>
            </a:r>
            <a:br>
              <a:rPr dirty="0"/>
            </a:br>
            <a:endParaRPr lang="tr-TR" altLang="de-DE" sz="1274" i="1" dirty="0">
              <a:solidFill>
                <a:srgbClr val="336699"/>
              </a:solidFill>
            </a:endParaRPr>
          </a:p>
        </p:txBody>
      </p:sp>
      <p:pic>
        <p:nvPicPr>
          <p:cNvPr id="37" name="Picture 5" descr="stef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854" y="4061504"/>
            <a:ext cx="1994542" cy="1994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Johnwaynegacyrosalynncarter_wikimedia_bearbeit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8830" y="2061470"/>
            <a:ext cx="1568252" cy="1857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Bundesarchiv_Bild_183-1982-0124-013,_Torsten_Voß_zugeschnitten_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854" y="1986792"/>
            <a:ext cx="1459345" cy="1932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0" descr="753px-Sven_Nagel - wikimedia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0478" y="4061503"/>
            <a:ext cx="2386605" cy="190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1"/>
          <p:cNvSpPr txBox="1">
            <a:spLocks noChangeArrowheads="1"/>
          </p:cNvSpPr>
          <p:nvPr/>
        </p:nvSpPr>
        <p:spPr bwMode="auto">
          <a:xfrm>
            <a:off x="5645385" y="649901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317721" algn="l"/>
                <a:tab pos="2458085" algn="l"/>
              </a:tabLst>
            </a:pPr>
            <a:r>
              <a:rPr lang="tr-TR" altLang="de-DE" sz="1176" b="1" dirty="0">
                <a:solidFill>
                  <a:schemeClr val="tx2"/>
                </a:solidFill>
                <a:latin typeface="Verdana" pitchFamily="34" charset="0"/>
              </a:rPr>
              <a:t>Empatiyle yaklaşma</a:t>
            </a:r>
            <a:r>
              <a:rPr lang="en-US" altLang="de-DE" sz="1176" b="1" dirty="0">
                <a:solidFill>
                  <a:schemeClr val="tx2"/>
                </a:solidFill>
                <a:latin typeface="Verdana" pitchFamily="34" charset="0"/>
              </a:rPr>
              <a:t>	</a:t>
            </a:r>
            <a:r>
              <a:rPr lang="tr-TR" altLang="de-DE" sz="1176" b="1" dirty="0">
                <a:solidFill>
                  <a:schemeClr val="tx2"/>
                </a:solidFill>
                <a:latin typeface="Verdana" pitchFamily="34" charset="0"/>
              </a:rPr>
              <a:t>   </a:t>
            </a:r>
            <a:r>
              <a:rPr lang="tr-TR" altLang="de-DE" sz="1176" b="1" dirty="0">
                <a:solidFill>
                  <a:schemeClr val="tx2"/>
                </a:solidFill>
                <a:latin typeface="+mn-lt"/>
              </a:rPr>
              <a:t>7.12</a:t>
            </a:r>
          </a:p>
        </p:txBody>
      </p:sp>
      <p:sp>
        <p:nvSpPr>
          <p:cNvPr id="19" name="Text Box 2"/>
          <p:cNvSpPr txBox="1">
            <a:spLocks noChangeArrowheads="1"/>
          </p:cNvSpPr>
          <p:nvPr/>
        </p:nvSpPr>
        <p:spPr bwMode="auto">
          <a:xfrm>
            <a:off x="0" y="41415"/>
            <a:ext cx="8961438" cy="693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ts val="0"/>
              </a:spcBef>
              <a:buClrTx/>
              <a:buSzTx/>
            </a:pPr>
            <a:r>
              <a:rPr lang="tr-TR" altLang="de-DE" sz="1960" dirty="0">
                <a:solidFill>
                  <a:schemeClr val="accent1"/>
                </a:solidFill>
              </a:rPr>
              <a:t>Sadece kişinin görünüşüne bakarak o kişinin karakteri veya mesleği hakkında çıkarımda bulunabilir miyiz?</a:t>
            </a:r>
          </a:p>
        </p:txBody>
      </p:sp>
    </p:spTree>
    <p:extLst>
      <p:ext uri="{BB962C8B-B14F-4D97-AF65-F5344CB8AC3E}">
        <p14:creationId xmlns:p14="http://schemas.microsoft.com/office/powerpoint/2010/main" val="42067704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449232" y="1808043"/>
            <a:ext cx="1941645"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50000"/>
              </a:spcBef>
              <a:buClrTx/>
              <a:buSzTx/>
              <a:buFontTx/>
              <a:buNone/>
            </a:pPr>
            <a:r>
              <a:rPr lang="tr-TR" altLang="de-DE" sz="1960" i="1" dirty="0"/>
              <a:t>kesik!</a:t>
            </a:r>
          </a:p>
        </p:txBody>
      </p:sp>
      <p:sp>
        <p:nvSpPr>
          <p:cNvPr id="20483" name="Text Box 3"/>
          <p:cNvSpPr txBox="1">
            <a:spLocks noChangeArrowheads="1"/>
          </p:cNvSpPr>
          <p:nvPr/>
        </p:nvSpPr>
        <p:spPr bwMode="auto">
          <a:xfrm>
            <a:off x="4482276" y="2302790"/>
            <a:ext cx="4233345" cy="235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50000"/>
              </a:spcBef>
              <a:buClrTx/>
              <a:buSzTx/>
              <a:buFontTx/>
              <a:buAutoNum type="arabicPeriod"/>
            </a:pPr>
            <a:r>
              <a:rPr lang="tr-TR" altLang="de-DE" sz="1960" dirty="0"/>
              <a:t>Ödül törenine katılmış bir kazanan</a:t>
            </a:r>
          </a:p>
          <a:p>
            <a:pPr eaLnBrk="1" hangingPunct="1">
              <a:spcBef>
                <a:spcPct val="50000"/>
              </a:spcBef>
              <a:buClrTx/>
              <a:buSzTx/>
              <a:buFontTx/>
              <a:buAutoNum type="arabicPeriod"/>
            </a:pPr>
            <a:r>
              <a:rPr lang="tr-TR" altLang="de-DE" sz="1960" dirty="0"/>
              <a:t>Hapishaneden çıktıktan sonra</a:t>
            </a:r>
          </a:p>
          <a:p>
            <a:pPr eaLnBrk="1" hangingPunct="1">
              <a:spcBef>
                <a:spcPct val="50000"/>
              </a:spcBef>
              <a:buClrTx/>
              <a:buSzTx/>
              <a:buFontTx/>
              <a:buAutoNum type="arabicPeriod"/>
            </a:pPr>
            <a:r>
              <a:rPr lang="tr-TR" altLang="de-DE" sz="1960" dirty="0"/>
              <a:t>Odaklanmış bir fotoğrafçı</a:t>
            </a:r>
          </a:p>
          <a:p>
            <a:pPr eaLnBrk="1" hangingPunct="1">
              <a:spcBef>
                <a:spcPct val="50000"/>
              </a:spcBef>
              <a:buClrTx/>
              <a:buSzTx/>
              <a:buFontTx/>
              <a:buAutoNum type="arabicPeriod"/>
            </a:pPr>
            <a:r>
              <a:rPr lang="tr-TR" altLang="de-DE" sz="1960" dirty="0"/>
              <a:t>Bir tartışmada karşı tarafı dinleyen adam</a:t>
            </a:r>
          </a:p>
        </p:txBody>
      </p:sp>
      <p:pic>
        <p:nvPicPr>
          <p:cNvPr id="20484" name="Picture 4" descr="Gerd kle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165" y="2302790"/>
            <a:ext cx="2795781" cy="282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0" y="198"/>
            <a:ext cx="8961438" cy="77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73050" indent="-273050" algn="l" rtl="0" eaLnBrk="0" fontAlgn="base" hangingPunct="0">
              <a:spcBef>
                <a:spcPct val="20000"/>
              </a:spcBef>
              <a:spcAft>
                <a:spcPct val="0"/>
              </a:spcAft>
              <a:buClr>
                <a:schemeClr val="accent1"/>
              </a:buClr>
              <a:buSzPct val="85000"/>
              <a:buFont typeface="Wingdings 2" pitchFamily="18" charset="2"/>
              <a:defRPr>
                <a:solidFill>
                  <a:schemeClr val="tx1"/>
                </a:solidFill>
                <a:latin typeface="+mn-lt"/>
                <a:ea typeface="+mn-ea"/>
                <a:cs typeface="+mn-cs"/>
              </a:defRPr>
            </a:lvl1pPr>
            <a:lvl2pPr marL="547688" indent="-273050" algn="l" rtl="0" eaLnBrk="0" fontAlgn="base" hangingPunct="0">
              <a:spcBef>
                <a:spcPct val="20000"/>
              </a:spcBef>
              <a:spcAft>
                <a:spcPct val="0"/>
              </a:spcAft>
              <a:buClr>
                <a:srgbClr val="8CADAE"/>
              </a:buClr>
              <a:buSzPct val="85000"/>
              <a:buFont typeface="Courier New" pitchFamily="49" charset="0"/>
              <a:buChar char="o"/>
              <a:defRPr>
                <a:solidFill>
                  <a:schemeClr val="tx1"/>
                </a:solidFill>
                <a:latin typeface="+mn-lt"/>
              </a:defRPr>
            </a:lvl2pPr>
            <a:lvl3pPr marL="822325" indent="-228600" algn="l" rtl="0" eaLnBrk="0" fontAlgn="base" hangingPunct="0">
              <a:spcBef>
                <a:spcPct val="20000"/>
              </a:spcBef>
              <a:spcAft>
                <a:spcPct val="0"/>
              </a:spcAft>
              <a:buClr>
                <a:srgbClr val="8CADAE"/>
              </a:buClr>
              <a:buSzPct val="75000"/>
              <a:buFont typeface="Wingdings 2" pitchFamily="18" charset="2"/>
              <a:buChar char=""/>
              <a:defRPr>
                <a:solidFill>
                  <a:schemeClr val="tx1"/>
                </a:solidFill>
                <a:latin typeface="+mn-lt"/>
              </a:defRPr>
            </a:lvl3pPr>
            <a:lvl4pPr marL="1096963" indent="-228600" algn="l" rtl="0" eaLnBrk="0" fontAlgn="base" hangingPunct="0">
              <a:spcBef>
                <a:spcPct val="20000"/>
              </a:spcBef>
              <a:spcAft>
                <a:spcPct val="0"/>
              </a:spcAft>
              <a:buClr>
                <a:srgbClr val="8C7B70"/>
              </a:buClr>
              <a:buSzPct val="70000"/>
              <a:buFont typeface="Wingdings" pitchFamily="2" charset="2"/>
              <a:buChar char=""/>
              <a:defRPr>
                <a:solidFill>
                  <a:schemeClr val="tx1"/>
                </a:solidFill>
                <a:latin typeface="+mn-lt"/>
              </a:defRPr>
            </a:lvl4pPr>
            <a:lvl5pPr marL="1371600" indent="-228600" algn="l" rtl="0" eaLnBrk="0" fontAlgn="base" hangingPunct="0">
              <a:spcBef>
                <a:spcPct val="20000"/>
              </a:spcBef>
              <a:spcAft>
                <a:spcPct val="0"/>
              </a:spcAft>
              <a:buClr>
                <a:srgbClr val="8FB08C"/>
              </a:buClr>
              <a:buChar char="•"/>
              <a:defRPr>
                <a:solidFill>
                  <a:schemeClr val="tx1"/>
                </a:solidFill>
                <a:latin typeface="+mn-lt"/>
              </a:defRPr>
            </a:lvl5pPr>
            <a:lvl6pPr marL="1828800" indent="-228600" algn="l" rtl="0" fontAlgn="base">
              <a:spcBef>
                <a:spcPct val="20000"/>
              </a:spcBef>
              <a:spcAft>
                <a:spcPct val="0"/>
              </a:spcAft>
              <a:buClr>
                <a:srgbClr val="8FB08C"/>
              </a:buClr>
              <a:buChar char="•"/>
              <a:defRPr>
                <a:solidFill>
                  <a:schemeClr val="tx1"/>
                </a:solidFill>
                <a:latin typeface="+mn-lt"/>
              </a:defRPr>
            </a:lvl6pPr>
            <a:lvl7pPr marL="2286000" indent="-228600" algn="l" rtl="0" fontAlgn="base">
              <a:spcBef>
                <a:spcPct val="20000"/>
              </a:spcBef>
              <a:spcAft>
                <a:spcPct val="0"/>
              </a:spcAft>
              <a:buClr>
                <a:srgbClr val="8FB08C"/>
              </a:buClr>
              <a:buChar char="•"/>
              <a:defRPr>
                <a:solidFill>
                  <a:schemeClr val="tx1"/>
                </a:solidFill>
                <a:latin typeface="+mn-lt"/>
              </a:defRPr>
            </a:lvl7pPr>
            <a:lvl8pPr marL="2743200" indent="-228600" algn="l" rtl="0" fontAlgn="base">
              <a:spcBef>
                <a:spcPct val="20000"/>
              </a:spcBef>
              <a:spcAft>
                <a:spcPct val="0"/>
              </a:spcAft>
              <a:buClr>
                <a:srgbClr val="8FB08C"/>
              </a:buClr>
              <a:buChar char="•"/>
              <a:defRPr>
                <a:solidFill>
                  <a:schemeClr val="tx1"/>
                </a:solidFill>
                <a:latin typeface="+mn-lt"/>
              </a:defRPr>
            </a:lvl8pPr>
            <a:lvl9pPr marL="3200400" indent="-228600" algn="l" rtl="0" fontAlgn="base">
              <a:spcBef>
                <a:spcPct val="20000"/>
              </a:spcBef>
              <a:spcAft>
                <a:spcPct val="0"/>
              </a:spcAft>
              <a:buClr>
                <a:srgbClr val="8FB08C"/>
              </a:buClr>
              <a:buChar char="•"/>
              <a:defRPr>
                <a:solidFill>
                  <a:schemeClr val="tx1"/>
                </a:solidFill>
                <a:latin typeface="+mn-lt"/>
              </a:defRPr>
            </a:lvl9pPr>
          </a:lstStyle>
          <a:p>
            <a:pPr marL="0" indent="0" algn="ctr" eaLnBrk="1" hangingPunct="1">
              <a:spcBef>
                <a:spcPts val="0"/>
              </a:spcBef>
              <a:defRPr/>
            </a:pPr>
            <a:r>
              <a:rPr lang="tr-TR" altLang="de-DE" sz="1960" kern="0" dirty="0">
                <a:solidFill>
                  <a:schemeClr val="accent1"/>
                </a:solidFill>
              </a:rPr>
              <a:t>Resimde ne görülmektedir? Ne kadar eminsiniz?</a:t>
            </a:r>
          </a:p>
        </p:txBody>
      </p:sp>
      <p:sp>
        <p:nvSpPr>
          <p:cNvPr id="9" name="Text Box 11"/>
          <p:cNvSpPr txBox="1">
            <a:spLocks noChangeArrowheads="1"/>
          </p:cNvSpPr>
          <p:nvPr/>
        </p:nvSpPr>
        <p:spPr bwMode="auto">
          <a:xfrm>
            <a:off x="5645385" y="649901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317721" algn="l"/>
                <a:tab pos="2458085" algn="l"/>
              </a:tabLst>
            </a:pPr>
            <a:r>
              <a:rPr lang="tr-TR" altLang="de-DE" sz="1176" b="1" dirty="0">
                <a:solidFill>
                  <a:schemeClr val="tx2"/>
                </a:solidFill>
                <a:latin typeface="Verdana" pitchFamily="34" charset="0"/>
              </a:rPr>
              <a:t>Empatiyle yaklaşma</a:t>
            </a:r>
            <a:r>
              <a:rPr lang="en-US" altLang="de-DE" sz="1176" b="1" dirty="0">
                <a:solidFill>
                  <a:schemeClr val="tx2"/>
                </a:solidFill>
                <a:latin typeface="Verdana" pitchFamily="34" charset="0"/>
              </a:rPr>
              <a:t>	</a:t>
            </a:r>
            <a:r>
              <a:rPr lang="tr-TR" altLang="de-DE" sz="1176" b="1" dirty="0">
                <a:solidFill>
                  <a:schemeClr val="tx2"/>
                </a:solidFill>
                <a:latin typeface="Verdana" pitchFamily="34" charset="0"/>
              </a:rPr>
              <a:t>   </a:t>
            </a:r>
            <a:r>
              <a:rPr lang="tr-TR" altLang="de-DE" sz="1176" b="1" dirty="0">
                <a:solidFill>
                  <a:schemeClr val="tx2"/>
                </a:solidFill>
                <a:latin typeface="+mn-lt"/>
              </a:rPr>
              <a:t>7.14</a:t>
            </a:r>
          </a:p>
        </p:txBody>
      </p:sp>
    </p:spTree>
    <p:extLst>
      <p:ext uri="{BB962C8B-B14F-4D97-AF65-F5344CB8AC3E}">
        <p14:creationId xmlns:p14="http://schemas.microsoft.com/office/powerpoint/2010/main" val="1177017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tr-TR" dirty="0"/>
              <a:t>…MCT’nin hedefleri</a:t>
            </a:r>
          </a:p>
        </p:txBody>
      </p:sp>
      <p:sp>
        <p:nvSpPr>
          <p:cNvPr id="3" name="Inhaltsplatzhalter 2"/>
          <p:cNvSpPr>
            <a:spLocks noGrp="1"/>
          </p:cNvSpPr>
          <p:nvPr>
            <p:ph idx="1"/>
          </p:nvPr>
        </p:nvSpPr>
        <p:spPr/>
        <p:txBody>
          <a:bodyPr/>
          <a:lstStyle/>
          <a:p>
            <a:pPr lvl="2">
              <a:lnSpc>
                <a:spcPct val="120000"/>
              </a:lnSpc>
              <a:spcBef>
                <a:spcPct val="50000"/>
              </a:spcBef>
            </a:pPr>
            <a:r>
              <a:rPr lang="tr-TR" sz="2000" b="1" dirty="0"/>
              <a:t>Hedef: </a:t>
            </a:r>
            <a:r>
              <a:rPr lang="tr-TR" sz="2000" dirty="0"/>
              <a:t>Sanrılarla</a:t>
            </a:r>
            <a:r>
              <a:rPr lang="tr-TR" dirty="0"/>
              <a:t> </a:t>
            </a:r>
            <a:r>
              <a:rPr lang="tr-TR" sz="2000" dirty="0"/>
              <a:t>ilgili</a:t>
            </a:r>
            <a:r>
              <a:rPr lang="tr-TR" dirty="0"/>
              <a:t> </a:t>
            </a:r>
            <a:r>
              <a:rPr lang="tr-TR" sz="2000" dirty="0"/>
              <a:t>bilişsel</a:t>
            </a:r>
            <a:r>
              <a:rPr lang="tr-TR" dirty="0"/>
              <a:t> </a:t>
            </a:r>
            <a:r>
              <a:rPr lang="tr-TR" sz="2000" dirty="0"/>
              <a:t>düşünme</a:t>
            </a:r>
            <a:r>
              <a:rPr lang="tr-TR" dirty="0"/>
              <a:t> </a:t>
            </a:r>
            <a:r>
              <a:rPr lang="tr-TR" sz="2000" dirty="0"/>
              <a:t>tarzlarını</a:t>
            </a:r>
            <a:r>
              <a:rPr lang="tr-TR" dirty="0"/>
              <a:t> </a:t>
            </a:r>
            <a:r>
              <a:rPr lang="tr-TR" sz="2000" dirty="0"/>
              <a:t>etkilemek</a:t>
            </a:r>
            <a:r>
              <a:rPr lang="tr-TR" dirty="0"/>
              <a:t> </a:t>
            </a:r>
            <a:endParaRPr lang="tr-TR" sz="2000" dirty="0">
              <a:cs typeface="Arial" charset="0"/>
            </a:endParaRPr>
          </a:p>
          <a:p>
            <a:pPr lvl="2">
              <a:lnSpc>
                <a:spcPct val="120000"/>
              </a:lnSpc>
              <a:spcBef>
                <a:spcPct val="50000"/>
              </a:spcBef>
            </a:pPr>
            <a:r>
              <a:rPr lang="tr-TR" sz="2000" b="1" dirty="0"/>
              <a:t>Amaç: </a:t>
            </a:r>
            <a:r>
              <a:rPr lang="tr-TR" sz="2000" dirty="0"/>
              <a:t>Psikozlu</a:t>
            </a:r>
            <a:r>
              <a:rPr lang="tr-TR" dirty="0"/>
              <a:t> </a:t>
            </a:r>
            <a:r>
              <a:rPr lang="tr-TR" sz="2000" dirty="0"/>
              <a:t>hastalarda</a:t>
            </a:r>
            <a:r>
              <a:rPr lang="tr-TR" dirty="0"/>
              <a:t> </a:t>
            </a:r>
            <a:r>
              <a:rPr lang="tr-TR" sz="2000" dirty="0"/>
              <a:t>metakognitif </a:t>
            </a:r>
            <a:r>
              <a:rPr lang="tr-TR" dirty="0"/>
              <a:t> </a:t>
            </a:r>
            <a:r>
              <a:rPr lang="tr-TR" sz="2000" dirty="0"/>
              <a:t>becerilerin</a:t>
            </a:r>
            <a:r>
              <a:rPr lang="tr-TR" dirty="0"/>
              <a:t> </a:t>
            </a:r>
            <a:r>
              <a:rPr lang="tr-TR" sz="2000" dirty="0"/>
              <a:t>artırılması</a:t>
            </a:r>
            <a:endParaRPr lang="tr-TR" sz="2000" dirty="0">
              <a:cs typeface="Arial" charset="0"/>
            </a:endParaRPr>
          </a:p>
          <a:p>
            <a:pPr lvl="2">
              <a:lnSpc>
                <a:spcPct val="120000"/>
              </a:lnSpc>
              <a:spcBef>
                <a:spcPct val="50000"/>
              </a:spcBef>
            </a:pPr>
            <a:r>
              <a:rPr lang="tr-TR" sz="2000" dirty="0"/>
              <a:t>Tam olarak</a:t>
            </a:r>
            <a:r>
              <a:rPr lang="tr-TR" dirty="0"/>
              <a:t> </a:t>
            </a:r>
            <a:r>
              <a:rPr lang="tr-TR" sz="2000" dirty="0"/>
              <a:t>kanıta dayalı</a:t>
            </a:r>
            <a:r>
              <a:rPr lang="tr-TR" dirty="0"/>
              <a:t> </a:t>
            </a:r>
            <a:r>
              <a:rPr lang="tr-TR" sz="2000" dirty="0"/>
              <a:t>yaklaşım</a:t>
            </a:r>
            <a:endParaRPr lang="tr-TR" sz="2000" dirty="0">
              <a:cs typeface="Arial" charset="0"/>
            </a:endParaRPr>
          </a:p>
        </p:txBody>
      </p:sp>
      <p:sp>
        <p:nvSpPr>
          <p:cNvPr id="6" name="Foliennummernplatzhalter 5"/>
          <p:cNvSpPr>
            <a:spLocks noGrp="1"/>
          </p:cNvSpPr>
          <p:nvPr>
            <p:ph type="sldNum" sz="quarter" idx="12"/>
          </p:nvPr>
        </p:nvSpPr>
        <p:spPr/>
        <p:txBody>
          <a:bodyPr/>
          <a:lstStyle/>
          <a:p>
            <a:fld id="{9B00EF49-7894-4F53-A8DD-F7DB3BFC5032}" type="slidenum">
              <a:rPr lang="de-DE" smtClean="0"/>
              <a:t>10</a:t>
            </a:fld>
            <a:endParaRPr lang="tr-TR" dirty="0"/>
          </a:p>
        </p:txBody>
      </p:sp>
      <p:pic>
        <p:nvPicPr>
          <p:cNvPr id="7" name="Bild 1" descr="MKT_logo_deep_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93087" y="912860"/>
            <a:ext cx="105092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126922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1169188" y="1812711"/>
            <a:ext cx="2487733"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50000"/>
              </a:spcBef>
              <a:buClrTx/>
              <a:buSzTx/>
              <a:buFontTx/>
              <a:buNone/>
            </a:pPr>
            <a:r>
              <a:rPr lang="tr-TR" altLang="de-DE" sz="1960" dirty="0"/>
              <a:t>konsantrasyon!</a:t>
            </a:r>
          </a:p>
        </p:txBody>
      </p:sp>
      <p:pic>
        <p:nvPicPr>
          <p:cNvPr id="21507" name="Picture 3" descr="Kopie von DSC013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068" y="2302790"/>
            <a:ext cx="3985973" cy="2657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6"/>
          <p:cNvSpPr>
            <a:spLocks noChangeArrowheads="1"/>
          </p:cNvSpPr>
          <p:nvPr/>
        </p:nvSpPr>
        <p:spPr bwMode="auto">
          <a:xfrm>
            <a:off x="8364009" y="198"/>
            <a:ext cx="600541" cy="51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50000"/>
              </a:spcBef>
              <a:buClrTx/>
              <a:buSzTx/>
              <a:buFontTx/>
              <a:buNone/>
            </a:pPr>
            <a:r>
              <a:rPr lang="tr-TR"/>
              <a:t> </a:t>
            </a:r>
            <a:r>
              <a:rPr lang="tr-TR" altLang="de-DE" sz="1372">
                <a:solidFill>
                  <a:srgbClr val="FFFFFF"/>
                </a:solidFill>
              </a:rPr>
              <a:t>7.14</a:t>
            </a:r>
          </a:p>
        </p:txBody>
      </p:sp>
      <p:sp>
        <p:nvSpPr>
          <p:cNvPr id="21510" name="Text Box 16"/>
          <p:cNvSpPr txBox="1">
            <a:spLocks noChangeArrowheads="1"/>
          </p:cNvSpPr>
          <p:nvPr/>
        </p:nvSpPr>
        <p:spPr bwMode="auto">
          <a:xfrm>
            <a:off x="1" y="-72924"/>
            <a:ext cx="9022114" cy="84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0"/>
              </a:spcBef>
              <a:buClrTx/>
              <a:buSzTx/>
              <a:buFontTx/>
              <a:buNone/>
            </a:pPr>
            <a:r>
              <a:rPr lang="tr-TR"/>
              <a:t>        </a:t>
            </a:r>
            <a:r>
              <a:rPr lang="tr-TR" altLang="de-DE" sz="1960" b="1" dirty="0">
                <a:solidFill>
                  <a:schemeClr val="accent1"/>
                </a:solidFill>
              </a:rPr>
              <a:t>İlk izlenimler yanıltıcı olabilir…</a:t>
            </a:r>
          </a:p>
          <a:p>
            <a:pPr algn="ctr" eaLnBrk="1" hangingPunct="1">
              <a:spcBef>
                <a:spcPct val="0"/>
              </a:spcBef>
              <a:buClrTx/>
              <a:buSzTx/>
              <a:buFontTx/>
              <a:buNone/>
            </a:pPr>
            <a:r>
              <a:rPr lang="tr-TR" altLang="de-DE" sz="1470" dirty="0">
                <a:solidFill>
                  <a:schemeClr val="accent1"/>
                </a:solidFill>
              </a:rPr>
              <a:t>Sıklıkla karşımızdaki hakkındaki ek bilgileri değerlendirmeden</a:t>
            </a:r>
          </a:p>
        </p:txBody>
      </p:sp>
      <p:sp>
        <p:nvSpPr>
          <p:cNvPr id="9" name="Text Box 3"/>
          <p:cNvSpPr txBox="1">
            <a:spLocks noChangeArrowheads="1"/>
          </p:cNvSpPr>
          <p:nvPr/>
        </p:nvSpPr>
        <p:spPr bwMode="auto">
          <a:xfrm>
            <a:off x="4482276" y="2302790"/>
            <a:ext cx="4233345" cy="235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50000"/>
              </a:spcBef>
              <a:buClrTx/>
              <a:buSzTx/>
              <a:buFontTx/>
              <a:buAutoNum type="arabicPeriod"/>
            </a:pPr>
            <a:r>
              <a:rPr lang="tr-TR" altLang="de-DE" sz="1960" dirty="0"/>
              <a:t>Ödül törenine katılmış bir kazanan</a:t>
            </a:r>
          </a:p>
          <a:p>
            <a:pPr eaLnBrk="1" hangingPunct="1">
              <a:spcBef>
                <a:spcPct val="50000"/>
              </a:spcBef>
              <a:buClrTx/>
              <a:buSzTx/>
              <a:buFontTx/>
              <a:buAutoNum type="arabicPeriod"/>
            </a:pPr>
            <a:r>
              <a:rPr lang="tr-TR" altLang="de-DE" sz="1960" dirty="0"/>
              <a:t>Hapishaneden çıktıktan sonra</a:t>
            </a:r>
          </a:p>
          <a:p>
            <a:pPr eaLnBrk="1" hangingPunct="1">
              <a:spcBef>
                <a:spcPct val="50000"/>
              </a:spcBef>
              <a:buClrTx/>
              <a:buSzTx/>
              <a:buFontTx/>
              <a:buAutoNum type="arabicPeriod"/>
            </a:pPr>
            <a:r>
              <a:rPr lang="tr-TR" altLang="de-DE" sz="1960" b="1" dirty="0"/>
              <a:t>Odaklanmış bir fotoğrafçı</a:t>
            </a:r>
          </a:p>
          <a:p>
            <a:pPr eaLnBrk="1" hangingPunct="1">
              <a:spcBef>
                <a:spcPct val="50000"/>
              </a:spcBef>
              <a:buClrTx/>
              <a:buSzTx/>
              <a:buFontTx/>
              <a:buAutoNum type="arabicPeriod"/>
            </a:pPr>
            <a:r>
              <a:rPr lang="tr-TR" altLang="de-DE" sz="1960" dirty="0"/>
              <a:t>Bir tartışmada karşı tarafı dinleyen adam</a:t>
            </a:r>
          </a:p>
        </p:txBody>
      </p:sp>
      <p:sp>
        <p:nvSpPr>
          <p:cNvPr id="12" name="Text Box 11"/>
          <p:cNvSpPr txBox="1">
            <a:spLocks noChangeArrowheads="1"/>
          </p:cNvSpPr>
          <p:nvPr/>
        </p:nvSpPr>
        <p:spPr bwMode="auto">
          <a:xfrm>
            <a:off x="5645385" y="649901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317721" algn="l"/>
                <a:tab pos="2458085" algn="l"/>
              </a:tabLst>
            </a:pPr>
            <a:r>
              <a:rPr lang="tr-TR" altLang="de-DE" sz="1176" b="1" dirty="0">
                <a:solidFill>
                  <a:schemeClr val="tx2"/>
                </a:solidFill>
                <a:latin typeface="Verdana" pitchFamily="34" charset="0"/>
              </a:rPr>
              <a:t>Empatiyle yaklaşma</a:t>
            </a:r>
            <a:r>
              <a:rPr lang="en-US" altLang="de-DE" sz="1176" b="1" dirty="0">
                <a:solidFill>
                  <a:schemeClr val="tx2"/>
                </a:solidFill>
                <a:latin typeface="Verdana" pitchFamily="34" charset="0"/>
              </a:rPr>
              <a:t>	</a:t>
            </a:r>
            <a:r>
              <a:rPr lang="tr-TR" altLang="de-DE" sz="1176" b="1" dirty="0">
                <a:solidFill>
                  <a:schemeClr val="tx2"/>
                </a:solidFill>
                <a:latin typeface="Verdana" pitchFamily="34" charset="0"/>
              </a:rPr>
              <a:t>   </a:t>
            </a:r>
            <a:r>
              <a:rPr lang="tr-TR" altLang="de-DE" sz="1176" b="1" dirty="0">
                <a:solidFill>
                  <a:schemeClr val="tx2"/>
                </a:solidFill>
                <a:latin typeface="+mn-lt"/>
              </a:rPr>
              <a:t>7.15</a:t>
            </a:r>
          </a:p>
        </p:txBody>
      </p:sp>
    </p:spTree>
    <p:extLst>
      <p:ext uri="{BB962C8B-B14F-4D97-AF65-F5344CB8AC3E}">
        <p14:creationId xmlns:p14="http://schemas.microsoft.com/office/powerpoint/2010/main" val="361479151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1" name="Picture 4" descr="Vladimir Rolov fotocmuuniity in einer Kochschul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770" y="2296567"/>
            <a:ext cx="2187462" cy="206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 Box 2"/>
          <p:cNvSpPr txBox="1">
            <a:spLocks noChangeArrowheads="1"/>
          </p:cNvSpPr>
          <p:nvPr/>
        </p:nvSpPr>
        <p:spPr bwMode="auto">
          <a:xfrm>
            <a:off x="4482276" y="2284120"/>
            <a:ext cx="4233345" cy="143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15000"/>
              </a:spcBef>
              <a:buClrTx/>
              <a:buSzTx/>
              <a:buFontTx/>
              <a:buAutoNum type="arabicPeriod"/>
            </a:pPr>
            <a:r>
              <a:rPr lang="tr-TR" altLang="de-DE" sz="1960" dirty="0"/>
              <a:t>Mahkeme kararından sonra</a:t>
            </a:r>
          </a:p>
          <a:p>
            <a:pPr eaLnBrk="1" hangingPunct="1">
              <a:spcBef>
                <a:spcPct val="15000"/>
              </a:spcBef>
              <a:buClrTx/>
              <a:buSzTx/>
              <a:buFontTx/>
              <a:buAutoNum type="arabicPeriod"/>
            </a:pPr>
            <a:r>
              <a:rPr lang="tr-TR" altLang="de-DE" sz="1960" dirty="0"/>
              <a:t>Yemeklerin tadına bakan aşçı</a:t>
            </a:r>
          </a:p>
          <a:p>
            <a:pPr eaLnBrk="1" hangingPunct="1">
              <a:spcBef>
                <a:spcPct val="15000"/>
              </a:spcBef>
              <a:buClrTx/>
              <a:buSzTx/>
              <a:buFontTx/>
              <a:buAutoNum type="arabicPeriod"/>
            </a:pPr>
            <a:r>
              <a:rPr lang="tr-TR" altLang="de-DE" sz="1960" dirty="0"/>
              <a:t>Sataşılan çocuk</a:t>
            </a:r>
          </a:p>
          <a:p>
            <a:pPr eaLnBrk="1" hangingPunct="1">
              <a:spcBef>
                <a:spcPct val="15000"/>
              </a:spcBef>
              <a:buClrTx/>
              <a:buSzTx/>
              <a:buFontTx/>
              <a:buAutoNum type="arabicPeriod"/>
            </a:pPr>
            <a:r>
              <a:rPr lang="tr-TR" altLang="de-DE" sz="1960" dirty="0"/>
              <a:t>Konferanstaki iş adamı</a:t>
            </a:r>
          </a:p>
        </p:txBody>
      </p:sp>
      <p:sp>
        <p:nvSpPr>
          <p:cNvPr id="10" name="Text Box 2"/>
          <p:cNvSpPr txBox="1">
            <a:spLocks noChangeArrowheads="1"/>
          </p:cNvSpPr>
          <p:nvPr/>
        </p:nvSpPr>
        <p:spPr bwMode="auto">
          <a:xfrm>
            <a:off x="1454677" y="1808043"/>
            <a:ext cx="1941645"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50000"/>
              </a:spcBef>
              <a:buClrTx/>
              <a:buSzTx/>
              <a:buFontTx/>
              <a:buNone/>
            </a:pPr>
            <a:r>
              <a:rPr lang="tr-TR" altLang="de-DE" sz="1960" i="1" dirty="0"/>
              <a:t>kesik!</a:t>
            </a:r>
          </a:p>
        </p:txBody>
      </p:sp>
      <p:sp>
        <p:nvSpPr>
          <p:cNvPr id="7" name="Text Box 11"/>
          <p:cNvSpPr txBox="1">
            <a:spLocks noChangeArrowheads="1"/>
          </p:cNvSpPr>
          <p:nvPr/>
        </p:nvSpPr>
        <p:spPr bwMode="auto">
          <a:xfrm>
            <a:off x="5645385" y="649901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317721" algn="l"/>
                <a:tab pos="2458085" algn="l"/>
              </a:tabLst>
            </a:pPr>
            <a:r>
              <a:rPr lang="tr-TR" altLang="de-DE" sz="1176" b="1" dirty="0">
                <a:solidFill>
                  <a:schemeClr val="tx2"/>
                </a:solidFill>
                <a:latin typeface="Verdana" pitchFamily="34" charset="0"/>
              </a:rPr>
              <a:t>Empatiyle yaklaşma</a:t>
            </a:r>
            <a:r>
              <a:rPr lang="en-US" altLang="de-DE" sz="1176" b="1" dirty="0">
                <a:solidFill>
                  <a:schemeClr val="tx2"/>
                </a:solidFill>
                <a:latin typeface="Verdana" pitchFamily="34" charset="0"/>
              </a:rPr>
              <a:t>	</a:t>
            </a:r>
            <a:r>
              <a:rPr lang="tr-TR" altLang="de-DE" sz="1176" b="1" dirty="0">
                <a:solidFill>
                  <a:schemeClr val="tx2"/>
                </a:solidFill>
                <a:latin typeface="Verdana" pitchFamily="34" charset="0"/>
              </a:rPr>
              <a:t>   </a:t>
            </a:r>
            <a:r>
              <a:rPr lang="tr-TR" altLang="de-DE" sz="1176" b="1" dirty="0">
                <a:solidFill>
                  <a:schemeClr val="tx2"/>
                </a:solidFill>
                <a:latin typeface="+mn-lt"/>
              </a:rPr>
              <a:t>7.16</a:t>
            </a:r>
          </a:p>
        </p:txBody>
      </p:sp>
      <p:sp>
        <p:nvSpPr>
          <p:cNvPr id="11" name="Rectangle 2"/>
          <p:cNvSpPr txBox="1">
            <a:spLocks noChangeArrowheads="1"/>
          </p:cNvSpPr>
          <p:nvPr/>
        </p:nvSpPr>
        <p:spPr bwMode="auto">
          <a:xfrm>
            <a:off x="0" y="198"/>
            <a:ext cx="8961438" cy="77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73050" indent="-273050" algn="l" rtl="0" eaLnBrk="0" fontAlgn="base" hangingPunct="0">
              <a:spcBef>
                <a:spcPct val="20000"/>
              </a:spcBef>
              <a:spcAft>
                <a:spcPct val="0"/>
              </a:spcAft>
              <a:buClr>
                <a:schemeClr val="accent1"/>
              </a:buClr>
              <a:buSzPct val="85000"/>
              <a:buFont typeface="Wingdings 2" pitchFamily="18" charset="2"/>
              <a:defRPr>
                <a:solidFill>
                  <a:schemeClr val="tx1"/>
                </a:solidFill>
                <a:latin typeface="+mn-lt"/>
                <a:ea typeface="+mn-ea"/>
                <a:cs typeface="+mn-cs"/>
              </a:defRPr>
            </a:lvl1pPr>
            <a:lvl2pPr marL="547688" indent="-273050" algn="l" rtl="0" eaLnBrk="0" fontAlgn="base" hangingPunct="0">
              <a:spcBef>
                <a:spcPct val="20000"/>
              </a:spcBef>
              <a:spcAft>
                <a:spcPct val="0"/>
              </a:spcAft>
              <a:buClr>
                <a:srgbClr val="8CADAE"/>
              </a:buClr>
              <a:buSzPct val="85000"/>
              <a:buFont typeface="Courier New" pitchFamily="49" charset="0"/>
              <a:buChar char="o"/>
              <a:defRPr>
                <a:solidFill>
                  <a:schemeClr val="tx1"/>
                </a:solidFill>
                <a:latin typeface="+mn-lt"/>
              </a:defRPr>
            </a:lvl2pPr>
            <a:lvl3pPr marL="822325" indent="-228600" algn="l" rtl="0" eaLnBrk="0" fontAlgn="base" hangingPunct="0">
              <a:spcBef>
                <a:spcPct val="20000"/>
              </a:spcBef>
              <a:spcAft>
                <a:spcPct val="0"/>
              </a:spcAft>
              <a:buClr>
                <a:srgbClr val="8CADAE"/>
              </a:buClr>
              <a:buSzPct val="75000"/>
              <a:buFont typeface="Wingdings 2" pitchFamily="18" charset="2"/>
              <a:buChar char=""/>
              <a:defRPr>
                <a:solidFill>
                  <a:schemeClr val="tx1"/>
                </a:solidFill>
                <a:latin typeface="+mn-lt"/>
              </a:defRPr>
            </a:lvl3pPr>
            <a:lvl4pPr marL="1096963" indent="-228600" algn="l" rtl="0" eaLnBrk="0" fontAlgn="base" hangingPunct="0">
              <a:spcBef>
                <a:spcPct val="20000"/>
              </a:spcBef>
              <a:spcAft>
                <a:spcPct val="0"/>
              </a:spcAft>
              <a:buClr>
                <a:srgbClr val="8C7B70"/>
              </a:buClr>
              <a:buSzPct val="70000"/>
              <a:buFont typeface="Wingdings" pitchFamily="2" charset="2"/>
              <a:buChar char=""/>
              <a:defRPr>
                <a:solidFill>
                  <a:schemeClr val="tx1"/>
                </a:solidFill>
                <a:latin typeface="+mn-lt"/>
              </a:defRPr>
            </a:lvl4pPr>
            <a:lvl5pPr marL="1371600" indent="-228600" algn="l" rtl="0" eaLnBrk="0" fontAlgn="base" hangingPunct="0">
              <a:spcBef>
                <a:spcPct val="20000"/>
              </a:spcBef>
              <a:spcAft>
                <a:spcPct val="0"/>
              </a:spcAft>
              <a:buClr>
                <a:srgbClr val="8FB08C"/>
              </a:buClr>
              <a:buChar char="•"/>
              <a:defRPr>
                <a:solidFill>
                  <a:schemeClr val="tx1"/>
                </a:solidFill>
                <a:latin typeface="+mn-lt"/>
              </a:defRPr>
            </a:lvl5pPr>
            <a:lvl6pPr marL="1828800" indent="-228600" algn="l" rtl="0" fontAlgn="base">
              <a:spcBef>
                <a:spcPct val="20000"/>
              </a:spcBef>
              <a:spcAft>
                <a:spcPct val="0"/>
              </a:spcAft>
              <a:buClr>
                <a:srgbClr val="8FB08C"/>
              </a:buClr>
              <a:buChar char="•"/>
              <a:defRPr>
                <a:solidFill>
                  <a:schemeClr val="tx1"/>
                </a:solidFill>
                <a:latin typeface="+mn-lt"/>
              </a:defRPr>
            </a:lvl6pPr>
            <a:lvl7pPr marL="2286000" indent="-228600" algn="l" rtl="0" fontAlgn="base">
              <a:spcBef>
                <a:spcPct val="20000"/>
              </a:spcBef>
              <a:spcAft>
                <a:spcPct val="0"/>
              </a:spcAft>
              <a:buClr>
                <a:srgbClr val="8FB08C"/>
              </a:buClr>
              <a:buChar char="•"/>
              <a:defRPr>
                <a:solidFill>
                  <a:schemeClr val="tx1"/>
                </a:solidFill>
                <a:latin typeface="+mn-lt"/>
              </a:defRPr>
            </a:lvl7pPr>
            <a:lvl8pPr marL="2743200" indent="-228600" algn="l" rtl="0" fontAlgn="base">
              <a:spcBef>
                <a:spcPct val="20000"/>
              </a:spcBef>
              <a:spcAft>
                <a:spcPct val="0"/>
              </a:spcAft>
              <a:buClr>
                <a:srgbClr val="8FB08C"/>
              </a:buClr>
              <a:buChar char="•"/>
              <a:defRPr>
                <a:solidFill>
                  <a:schemeClr val="tx1"/>
                </a:solidFill>
                <a:latin typeface="+mn-lt"/>
              </a:defRPr>
            </a:lvl8pPr>
            <a:lvl9pPr marL="3200400" indent="-228600" algn="l" rtl="0" fontAlgn="base">
              <a:spcBef>
                <a:spcPct val="20000"/>
              </a:spcBef>
              <a:spcAft>
                <a:spcPct val="0"/>
              </a:spcAft>
              <a:buClr>
                <a:srgbClr val="8FB08C"/>
              </a:buClr>
              <a:buChar char="•"/>
              <a:defRPr>
                <a:solidFill>
                  <a:schemeClr val="tx1"/>
                </a:solidFill>
                <a:latin typeface="+mn-lt"/>
              </a:defRPr>
            </a:lvl9pPr>
          </a:lstStyle>
          <a:p>
            <a:pPr marL="0" indent="0" algn="ctr" eaLnBrk="1" hangingPunct="1">
              <a:spcBef>
                <a:spcPts val="0"/>
              </a:spcBef>
              <a:defRPr/>
            </a:pPr>
            <a:r>
              <a:rPr lang="tr-TR" altLang="de-DE" sz="1960" kern="0" dirty="0">
                <a:solidFill>
                  <a:schemeClr val="accent1"/>
                </a:solidFill>
              </a:rPr>
              <a:t>Resimde ne görülmektedir? Ne kadar eminsiniz?</a:t>
            </a:r>
          </a:p>
        </p:txBody>
      </p:sp>
    </p:spTree>
    <p:extLst>
      <p:ext uri="{BB962C8B-B14F-4D97-AF65-F5344CB8AC3E}">
        <p14:creationId xmlns:p14="http://schemas.microsoft.com/office/powerpoint/2010/main" val="423515743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6" name="Picture 4" descr="Vladimir Rolov fotocmuuniity in einer Kochschu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487" y="2302790"/>
            <a:ext cx="4233747" cy="2905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9"/>
          <p:cNvSpPr>
            <a:spLocks noChangeArrowheads="1"/>
          </p:cNvSpPr>
          <p:nvPr/>
        </p:nvSpPr>
        <p:spPr bwMode="auto">
          <a:xfrm>
            <a:off x="8065295" y="198"/>
            <a:ext cx="899255" cy="30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50000"/>
              </a:spcBef>
              <a:buClrTx/>
              <a:buSzTx/>
              <a:buFontTx/>
              <a:buNone/>
            </a:pPr>
            <a:r>
              <a:rPr lang="tr-TR"/>
              <a:t> </a:t>
            </a:r>
            <a:r>
              <a:rPr lang="tr-TR" altLang="de-DE" sz="1372">
                <a:solidFill>
                  <a:srgbClr val="FFFFFF"/>
                </a:solidFill>
              </a:rPr>
              <a:t>7.16</a:t>
            </a:r>
          </a:p>
        </p:txBody>
      </p:sp>
      <p:sp>
        <p:nvSpPr>
          <p:cNvPr id="12" name="Text Box 2"/>
          <p:cNvSpPr txBox="1">
            <a:spLocks noChangeArrowheads="1"/>
          </p:cNvSpPr>
          <p:nvPr/>
        </p:nvSpPr>
        <p:spPr bwMode="auto">
          <a:xfrm>
            <a:off x="1169188" y="1812711"/>
            <a:ext cx="2487733"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50000"/>
              </a:spcBef>
              <a:buClrTx/>
              <a:buSzTx/>
              <a:buFontTx/>
              <a:buNone/>
            </a:pPr>
            <a:r>
              <a:rPr lang="tr-TR" altLang="de-DE" sz="1960" dirty="0"/>
              <a:t>konsantrasyon!</a:t>
            </a:r>
          </a:p>
        </p:txBody>
      </p:sp>
      <p:sp>
        <p:nvSpPr>
          <p:cNvPr id="9" name="Text Box 11"/>
          <p:cNvSpPr txBox="1">
            <a:spLocks noChangeArrowheads="1"/>
          </p:cNvSpPr>
          <p:nvPr/>
        </p:nvSpPr>
        <p:spPr bwMode="auto">
          <a:xfrm>
            <a:off x="5645385" y="649901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317721" algn="l"/>
                <a:tab pos="2458085" algn="l"/>
              </a:tabLst>
            </a:pPr>
            <a:r>
              <a:rPr lang="tr-TR" altLang="de-DE" sz="1176" b="1" dirty="0">
                <a:solidFill>
                  <a:schemeClr val="tx2"/>
                </a:solidFill>
                <a:latin typeface="Verdana" pitchFamily="34" charset="0"/>
              </a:rPr>
              <a:t>Empatiyle yaklaşma</a:t>
            </a:r>
            <a:r>
              <a:rPr lang="en-US" altLang="de-DE" sz="1176" b="1" dirty="0">
                <a:solidFill>
                  <a:schemeClr val="tx2"/>
                </a:solidFill>
                <a:latin typeface="Verdana" pitchFamily="34" charset="0"/>
              </a:rPr>
              <a:t>	</a:t>
            </a:r>
            <a:r>
              <a:rPr lang="tr-TR" altLang="de-DE" sz="1176" b="1" dirty="0">
                <a:solidFill>
                  <a:schemeClr val="tx2"/>
                </a:solidFill>
                <a:latin typeface="Verdana" pitchFamily="34" charset="0"/>
              </a:rPr>
              <a:t>   </a:t>
            </a:r>
            <a:r>
              <a:rPr lang="tr-TR" altLang="de-DE" sz="1176" b="1" dirty="0">
                <a:solidFill>
                  <a:schemeClr val="tx2"/>
                </a:solidFill>
                <a:latin typeface="+mn-lt"/>
              </a:rPr>
              <a:t>7.17</a:t>
            </a:r>
          </a:p>
        </p:txBody>
      </p:sp>
      <p:sp>
        <p:nvSpPr>
          <p:cNvPr id="13" name="Text Box 2"/>
          <p:cNvSpPr txBox="1">
            <a:spLocks noChangeArrowheads="1"/>
          </p:cNvSpPr>
          <p:nvPr/>
        </p:nvSpPr>
        <p:spPr bwMode="auto">
          <a:xfrm>
            <a:off x="4482276" y="2284120"/>
            <a:ext cx="4233345" cy="143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15000"/>
              </a:spcBef>
              <a:buClrTx/>
              <a:buSzTx/>
              <a:buFontTx/>
              <a:buAutoNum type="arabicPeriod"/>
            </a:pPr>
            <a:r>
              <a:rPr lang="tr-TR" altLang="de-DE" sz="1960" dirty="0"/>
              <a:t>Mahkeme kararından sonra</a:t>
            </a:r>
          </a:p>
          <a:p>
            <a:pPr eaLnBrk="1" hangingPunct="1">
              <a:spcBef>
                <a:spcPct val="15000"/>
              </a:spcBef>
              <a:buClrTx/>
              <a:buSzTx/>
              <a:buFontTx/>
              <a:buAutoNum type="arabicPeriod"/>
            </a:pPr>
            <a:r>
              <a:rPr lang="tr-TR" altLang="de-DE" sz="1960" b="1" dirty="0"/>
              <a:t>Yemeklerin tadına bakan aşçı</a:t>
            </a:r>
          </a:p>
          <a:p>
            <a:pPr eaLnBrk="1" hangingPunct="1">
              <a:spcBef>
                <a:spcPct val="15000"/>
              </a:spcBef>
              <a:buClrTx/>
              <a:buSzTx/>
              <a:buFontTx/>
              <a:buAutoNum type="arabicPeriod"/>
            </a:pPr>
            <a:r>
              <a:rPr lang="tr-TR" altLang="de-DE" sz="1960" dirty="0"/>
              <a:t>Sataşılan çocuk</a:t>
            </a:r>
          </a:p>
          <a:p>
            <a:pPr eaLnBrk="1" hangingPunct="1">
              <a:spcBef>
                <a:spcPct val="15000"/>
              </a:spcBef>
              <a:buClrTx/>
              <a:buSzTx/>
              <a:buFontTx/>
              <a:buAutoNum type="arabicPeriod"/>
            </a:pPr>
            <a:r>
              <a:rPr lang="tr-TR" altLang="de-DE" sz="1960" dirty="0"/>
              <a:t>Konferanstaki iş adamı</a:t>
            </a:r>
          </a:p>
        </p:txBody>
      </p:sp>
      <p:sp>
        <p:nvSpPr>
          <p:cNvPr id="15" name="Text Box 16"/>
          <p:cNvSpPr txBox="1">
            <a:spLocks noChangeArrowheads="1"/>
          </p:cNvSpPr>
          <p:nvPr/>
        </p:nvSpPr>
        <p:spPr bwMode="auto">
          <a:xfrm>
            <a:off x="1" y="-72924"/>
            <a:ext cx="9022114" cy="84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0"/>
              </a:spcBef>
              <a:buClrTx/>
              <a:buSzTx/>
              <a:buFontTx/>
              <a:buNone/>
            </a:pPr>
            <a:r>
              <a:rPr lang="tr-TR"/>
              <a:t>        </a:t>
            </a:r>
            <a:r>
              <a:rPr lang="tr-TR" altLang="de-DE" sz="1960" b="1" dirty="0">
                <a:solidFill>
                  <a:schemeClr val="accent1"/>
                </a:solidFill>
              </a:rPr>
              <a:t>İlk izlenimler yanıltıcı olabilir…</a:t>
            </a:r>
          </a:p>
          <a:p>
            <a:pPr algn="ctr" eaLnBrk="1" hangingPunct="1">
              <a:spcBef>
                <a:spcPct val="0"/>
              </a:spcBef>
              <a:buClrTx/>
              <a:buSzTx/>
              <a:buFontTx/>
              <a:buNone/>
            </a:pPr>
            <a:r>
              <a:rPr lang="tr-TR" altLang="de-DE" sz="1470" dirty="0">
                <a:solidFill>
                  <a:schemeClr val="accent1"/>
                </a:solidFill>
              </a:rPr>
              <a:t>Sıklıkla karşımızdaki hakkındaki ek bilgileri değerlendirmeden</a:t>
            </a:r>
          </a:p>
        </p:txBody>
      </p:sp>
    </p:spTree>
    <p:extLst>
      <p:ext uri="{BB962C8B-B14F-4D97-AF65-F5344CB8AC3E}">
        <p14:creationId xmlns:p14="http://schemas.microsoft.com/office/powerpoint/2010/main" val="417206635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246969" y="5055009"/>
            <a:ext cx="8467500" cy="1120180"/>
          </a:xfrm>
        </p:spPr>
        <p:txBody>
          <a:bodyPr anchor="ctr"/>
          <a:lstStyle/>
          <a:p>
            <a:pPr eaLnBrk="1" hangingPunct="1"/>
            <a:r>
              <a:rPr lang="tr-TR" altLang="de-DE" sz="1764" dirty="0">
                <a:solidFill>
                  <a:schemeClr val="tx1"/>
                </a:solidFill>
              </a:rPr>
              <a:t>Resimdeki adama bakarken ne hissediyorsunuz?</a:t>
            </a:r>
            <a:br/>
            <a:r>
              <a:rPr lang="tr-TR" altLang="de-DE" sz="1764" dirty="0">
                <a:solidFill>
                  <a:schemeClr val="tx1"/>
                </a:solidFill>
              </a:rPr>
              <a:t>İyi bir ruh hali içinde veya üzgün ya da endişeli olsaydınız yine aynı şeyleri mi hissederdiniz?</a:t>
            </a:r>
          </a:p>
        </p:txBody>
      </p:sp>
      <p:pic>
        <p:nvPicPr>
          <p:cNvPr id="24582"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6674" y="1314854"/>
            <a:ext cx="4728091" cy="354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1"/>
          <p:cNvSpPr txBox="1">
            <a:spLocks noChangeArrowheads="1"/>
          </p:cNvSpPr>
          <p:nvPr/>
        </p:nvSpPr>
        <p:spPr bwMode="auto">
          <a:xfrm>
            <a:off x="5645385" y="649901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317721" algn="l"/>
                <a:tab pos="2458085" algn="l"/>
              </a:tabLst>
            </a:pPr>
            <a:r>
              <a:rPr lang="tr-TR" altLang="de-DE" sz="1176" b="1" dirty="0">
                <a:solidFill>
                  <a:schemeClr val="tx2"/>
                </a:solidFill>
                <a:latin typeface="Verdana" pitchFamily="34" charset="0"/>
              </a:rPr>
              <a:t>Empatiyle yaklaşma</a:t>
            </a:r>
            <a:r>
              <a:rPr lang="en-US" altLang="de-DE" sz="1176" b="1" dirty="0">
                <a:solidFill>
                  <a:schemeClr val="tx2"/>
                </a:solidFill>
                <a:latin typeface="Verdana" pitchFamily="34" charset="0"/>
              </a:rPr>
              <a:t>	</a:t>
            </a:r>
            <a:r>
              <a:rPr lang="tr-TR" altLang="de-DE" sz="1176" b="1" dirty="0">
                <a:solidFill>
                  <a:schemeClr val="tx2"/>
                </a:solidFill>
                <a:latin typeface="Verdana" pitchFamily="34" charset="0"/>
              </a:rPr>
              <a:t>   </a:t>
            </a:r>
            <a:r>
              <a:rPr lang="tr-TR" altLang="de-DE" sz="1176" b="1" dirty="0">
                <a:solidFill>
                  <a:schemeClr val="tx2"/>
                </a:solidFill>
                <a:latin typeface="+mn-lt"/>
              </a:rPr>
              <a:t>7.18</a:t>
            </a:r>
          </a:p>
        </p:txBody>
      </p:sp>
    </p:spTree>
    <p:extLst>
      <p:ext uri="{BB962C8B-B14F-4D97-AF65-F5344CB8AC3E}">
        <p14:creationId xmlns:p14="http://schemas.microsoft.com/office/powerpoint/2010/main" val="111122107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3" name="Text Box 8"/>
          <p:cNvSpPr txBox="1">
            <a:spLocks noChangeArrowheads="1"/>
          </p:cNvSpPr>
          <p:nvPr/>
        </p:nvSpPr>
        <p:spPr bwMode="auto">
          <a:xfrm>
            <a:off x="1302988" y="5960488"/>
            <a:ext cx="2257473"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50000"/>
              </a:spcBef>
              <a:buClrTx/>
              <a:buSzTx/>
              <a:buFontTx/>
              <a:buNone/>
            </a:pPr>
            <a:r>
              <a:rPr lang="tr-TR" altLang="de-DE" sz="1960" dirty="0"/>
              <a:t>şüpheci</a:t>
            </a:r>
          </a:p>
        </p:txBody>
      </p:sp>
      <p:sp>
        <p:nvSpPr>
          <p:cNvPr id="25604" name="Text Box 9"/>
          <p:cNvSpPr txBox="1">
            <a:spLocks noChangeArrowheads="1"/>
          </p:cNvSpPr>
          <p:nvPr/>
        </p:nvSpPr>
        <p:spPr bwMode="auto">
          <a:xfrm>
            <a:off x="1302988" y="5249484"/>
            <a:ext cx="2257473"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50000"/>
              </a:spcBef>
              <a:buClrTx/>
              <a:buSzTx/>
              <a:buFontTx/>
              <a:buNone/>
            </a:pPr>
            <a:r>
              <a:rPr lang="tr-TR" altLang="de-DE" sz="1960" dirty="0"/>
              <a:t>üzgün</a:t>
            </a:r>
          </a:p>
        </p:txBody>
      </p:sp>
      <p:sp>
        <p:nvSpPr>
          <p:cNvPr id="25605" name="Text Box 10"/>
          <p:cNvSpPr txBox="1">
            <a:spLocks noChangeArrowheads="1"/>
          </p:cNvSpPr>
          <p:nvPr/>
        </p:nvSpPr>
        <p:spPr bwMode="auto">
          <a:xfrm>
            <a:off x="1302988" y="4557151"/>
            <a:ext cx="2257473"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50000"/>
              </a:spcBef>
              <a:buClrTx/>
              <a:buSzTx/>
              <a:buFontTx/>
              <a:buNone/>
            </a:pPr>
            <a:r>
              <a:rPr lang="tr-TR" altLang="de-DE" sz="1960" dirty="0"/>
              <a:t>mutlu</a:t>
            </a:r>
          </a:p>
        </p:txBody>
      </p:sp>
      <p:sp>
        <p:nvSpPr>
          <p:cNvPr id="25606" name="Text Box 11"/>
          <p:cNvSpPr txBox="1">
            <a:spLocks noChangeArrowheads="1"/>
          </p:cNvSpPr>
          <p:nvPr/>
        </p:nvSpPr>
        <p:spPr bwMode="auto">
          <a:xfrm>
            <a:off x="924147" y="3951943"/>
            <a:ext cx="2618420"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50000"/>
              </a:spcBef>
              <a:buClrTx/>
              <a:buSzTx/>
              <a:buFontTx/>
              <a:buNone/>
            </a:pPr>
            <a:r>
              <a:rPr lang="tr-TR" altLang="de-DE" sz="1960" b="1" u="sng" dirty="0"/>
              <a:t>kendi ruh haliniz</a:t>
            </a:r>
          </a:p>
        </p:txBody>
      </p:sp>
      <p:sp>
        <p:nvSpPr>
          <p:cNvPr id="25607" name="Text Box 13"/>
          <p:cNvSpPr txBox="1">
            <a:spLocks noChangeArrowheads="1"/>
          </p:cNvSpPr>
          <p:nvPr/>
        </p:nvSpPr>
        <p:spPr bwMode="auto">
          <a:xfrm>
            <a:off x="4790324" y="4557151"/>
            <a:ext cx="3528125"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50000"/>
              </a:spcBef>
              <a:buClrTx/>
              <a:buSzTx/>
              <a:buFontTx/>
              <a:buNone/>
            </a:pPr>
            <a:r>
              <a:rPr lang="tr-TR" altLang="de-DE" sz="1960" dirty="0"/>
              <a:t>???</a:t>
            </a:r>
          </a:p>
        </p:txBody>
      </p:sp>
      <p:sp>
        <p:nvSpPr>
          <p:cNvPr id="25608" name="Text Box 14"/>
          <p:cNvSpPr txBox="1">
            <a:spLocks noChangeArrowheads="1"/>
          </p:cNvSpPr>
          <p:nvPr/>
        </p:nvSpPr>
        <p:spPr bwMode="auto">
          <a:xfrm>
            <a:off x="4790324" y="5249484"/>
            <a:ext cx="3528125"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50000"/>
              </a:spcBef>
              <a:buClrTx/>
              <a:buSzTx/>
              <a:buFontTx/>
              <a:buNone/>
            </a:pPr>
            <a:r>
              <a:rPr lang="tr-TR" altLang="de-DE" sz="1960"/>
              <a:t>???</a:t>
            </a:r>
          </a:p>
        </p:txBody>
      </p:sp>
      <p:sp>
        <p:nvSpPr>
          <p:cNvPr id="25610" name="Text Box 16"/>
          <p:cNvSpPr txBox="1">
            <a:spLocks noChangeArrowheads="1"/>
          </p:cNvSpPr>
          <p:nvPr/>
        </p:nvSpPr>
        <p:spPr bwMode="auto">
          <a:xfrm>
            <a:off x="4790324" y="5960488"/>
            <a:ext cx="3528125"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50000"/>
              </a:spcBef>
              <a:buClrTx/>
              <a:buSzTx/>
              <a:buFontTx/>
              <a:buNone/>
            </a:pPr>
            <a:r>
              <a:rPr lang="tr-TR" altLang="de-DE" sz="1960"/>
              <a:t>???</a:t>
            </a:r>
          </a:p>
        </p:txBody>
      </p:sp>
      <p:grpSp>
        <p:nvGrpSpPr>
          <p:cNvPr id="25613" name="Group 39"/>
          <p:cNvGrpSpPr>
            <a:grpSpLocks/>
          </p:cNvGrpSpPr>
          <p:nvPr/>
        </p:nvGrpSpPr>
        <p:grpSpPr bwMode="auto">
          <a:xfrm>
            <a:off x="1068839" y="4490251"/>
            <a:ext cx="494746" cy="493191"/>
            <a:chOff x="113" y="890"/>
            <a:chExt cx="408" cy="408"/>
          </a:xfrm>
        </p:grpSpPr>
        <p:sp>
          <p:nvSpPr>
            <p:cNvPr id="12" name="Oval 40"/>
            <p:cNvSpPr>
              <a:spLocks noChangeArrowheads="1"/>
            </p:cNvSpPr>
            <p:nvPr/>
          </p:nvSpPr>
          <p:spPr bwMode="auto">
            <a:xfrm>
              <a:off x="113" y="890"/>
              <a:ext cx="408" cy="408"/>
            </a:xfrm>
            <a:prstGeom prst="ellipse">
              <a:avLst/>
            </a:prstGeom>
            <a:solidFill>
              <a:schemeClr val="accent2">
                <a:lumMod val="20000"/>
                <a:lumOff val="80000"/>
              </a:schemeClr>
            </a:solidFill>
            <a:ln w="9525">
              <a:solidFill>
                <a:schemeClr val="tx1"/>
              </a:solidFill>
              <a:round/>
              <a:headEnd/>
              <a:tailEnd/>
            </a:ln>
            <a:effectLst/>
          </p:spPr>
          <p:txBody>
            <a:bodyPr wrap="none" lIns="88203" tIns="45866" rIns="88203" bIns="45866" anchor="ctr"/>
            <a:lstStyle/>
            <a:p>
              <a:pPr eaLnBrk="1" fontAlgn="auto" hangingPunct="1">
                <a:spcBef>
                  <a:spcPts val="0"/>
                </a:spcBef>
                <a:spcAft>
                  <a:spcPts val="0"/>
                </a:spcAft>
                <a:defRPr/>
              </a:pPr>
              <a:endParaRPr lang="de-DE" sz="1960">
                <a:latin typeface="+mn-lt"/>
              </a:endParaRPr>
            </a:p>
          </p:txBody>
        </p:sp>
        <p:sp>
          <p:nvSpPr>
            <p:cNvPr id="25633" name="Oval 41"/>
            <p:cNvSpPr>
              <a:spLocks noChangeArrowheads="1"/>
            </p:cNvSpPr>
            <p:nvPr/>
          </p:nvSpPr>
          <p:spPr bwMode="auto">
            <a:xfrm>
              <a:off x="204" y="1011"/>
              <a:ext cx="45" cy="45"/>
            </a:xfrm>
            <a:prstGeom prst="ellipse">
              <a:avLst/>
            </a:prstGeom>
            <a:solidFill>
              <a:schemeClr val="tx1">
                <a:alpha val="94901"/>
              </a:schemeClr>
            </a:solidFill>
            <a:ln w="9525">
              <a:solidFill>
                <a:schemeClr val="tx1"/>
              </a:solidFill>
              <a:round/>
              <a:headEnd/>
              <a:tailEnd/>
            </a:ln>
          </p:spPr>
          <p:txBody>
            <a:bodyPr wrap="none" lIns="88203" tIns="45866" rIns="88203" bIns="45866" anchor="ct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de-DE" altLang="de-DE" sz="1960">
                <a:latin typeface="Georgia" pitchFamily="18" charset="0"/>
                <a:ea typeface="Times New Roman" pitchFamily="18" charset="0"/>
                <a:cs typeface="Arial" charset="0"/>
              </a:endParaRPr>
            </a:p>
          </p:txBody>
        </p:sp>
        <p:sp>
          <p:nvSpPr>
            <p:cNvPr id="25634" name="Oval 42"/>
            <p:cNvSpPr>
              <a:spLocks noChangeArrowheads="1"/>
            </p:cNvSpPr>
            <p:nvPr/>
          </p:nvSpPr>
          <p:spPr bwMode="auto">
            <a:xfrm>
              <a:off x="382" y="1005"/>
              <a:ext cx="45" cy="45"/>
            </a:xfrm>
            <a:prstGeom prst="ellipse">
              <a:avLst/>
            </a:prstGeom>
            <a:solidFill>
              <a:schemeClr val="tx1">
                <a:alpha val="94901"/>
              </a:schemeClr>
            </a:solidFill>
            <a:ln w="9525">
              <a:solidFill>
                <a:schemeClr val="tx1"/>
              </a:solidFill>
              <a:round/>
              <a:headEnd/>
              <a:tailEnd/>
            </a:ln>
          </p:spPr>
          <p:txBody>
            <a:bodyPr wrap="none" lIns="88203" tIns="45866" rIns="88203" bIns="45866" anchor="ct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de-DE" altLang="de-DE" sz="1960">
                <a:latin typeface="Georgia" pitchFamily="18" charset="0"/>
                <a:ea typeface="Times New Roman" pitchFamily="18" charset="0"/>
                <a:cs typeface="Arial" charset="0"/>
              </a:endParaRPr>
            </a:p>
          </p:txBody>
        </p:sp>
        <p:sp>
          <p:nvSpPr>
            <p:cNvPr id="25635" name="Arc 43"/>
            <p:cNvSpPr>
              <a:spLocks/>
            </p:cNvSpPr>
            <p:nvPr/>
          </p:nvSpPr>
          <p:spPr bwMode="auto">
            <a:xfrm rot="10598371">
              <a:off x="192" y="1059"/>
              <a:ext cx="247" cy="172"/>
            </a:xfrm>
            <a:custGeom>
              <a:avLst/>
              <a:gdLst>
                <a:gd name="T0" fmla="*/ 0 w 30583"/>
                <a:gd name="T1" fmla="*/ 0 h 21600"/>
                <a:gd name="T2" fmla="*/ 0 w 30583"/>
                <a:gd name="T3" fmla="*/ 0 h 21600"/>
                <a:gd name="T4" fmla="*/ 0 w 30583"/>
                <a:gd name="T5" fmla="*/ 0 h 21600"/>
                <a:gd name="T6" fmla="*/ 0 60000 65536"/>
                <a:gd name="T7" fmla="*/ 0 60000 65536"/>
                <a:gd name="T8" fmla="*/ 0 60000 65536"/>
                <a:gd name="T9" fmla="*/ 0 w 30583"/>
                <a:gd name="T10" fmla="*/ 0 h 21600"/>
                <a:gd name="T11" fmla="*/ 30583 w 30583"/>
                <a:gd name="T12" fmla="*/ 21600 h 21600"/>
              </a:gdLst>
              <a:ahLst/>
              <a:cxnLst>
                <a:cxn ang="T6">
                  <a:pos x="T0" y="T1"/>
                </a:cxn>
                <a:cxn ang="T7">
                  <a:pos x="T2" y="T3"/>
                </a:cxn>
                <a:cxn ang="T8">
                  <a:pos x="T4" y="T5"/>
                </a:cxn>
              </a:cxnLst>
              <a:rect l="T9" t="T10" r="T11" b="T12"/>
              <a:pathLst>
                <a:path w="30583" h="21600" fill="none" extrusionOk="0">
                  <a:moveTo>
                    <a:pt x="0" y="5864"/>
                  </a:moveTo>
                  <a:cubicBezTo>
                    <a:pt x="4006" y="2097"/>
                    <a:pt x="9298" y="-1"/>
                    <a:pt x="14797" y="0"/>
                  </a:cubicBezTo>
                  <a:cubicBezTo>
                    <a:pt x="20781" y="0"/>
                    <a:pt x="26498" y="2483"/>
                    <a:pt x="30583" y="6856"/>
                  </a:cubicBezTo>
                </a:path>
                <a:path w="30583" h="21600" stroke="0" extrusionOk="0">
                  <a:moveTo>
                    <a:pt x="0" y="5864"/>
                  </a:moveTo>
                  <a:cubicBezTo>
                    <a:pt x="4006" y="2097"/>
                    <a:pt x="9298" y="-1"/>
                    <a:pt x="14797" y="0"/>
                  </a:cubicBezTo>
                  <a:cubicBezTo>
                    <a:pt x="20781" y="0"/>
                    <a:pt x="26498" y="2483"/>
                    <a:pt x="30583" y="6856"/>
                  </a:cubicBezTo>
                  <a:lnTo>
                    <a:pt x="14797" y="21600"/>
                  </a:lnTo>
                  <a:lnTo>
                    <a:pt x="0" y="5864"/>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88203" tIns="45866" rIns="88203" bIns="45866" anchor="ctr"/>
            <a:lstStyle/>
            <a:p>
              <a:endParaRPr lang="de-DE" sz="1960"/>
            </a:p>
          </p:txBody>
        </p:sp>
      </p:grpSp>
      <p:grpSp>
        <p:nvGrpSpPr>
          <p:cNvPr id="25614" name="Group 17"/>
          <p:cNvGrpSpPr>
            <a:grpSpLocks/>
          </p:cNvGrpSpPr>
          <p:nvPr/>
        </p:nvGrpSpPr>
        <p:grpSpPr bwMode="auto">
          <a:xfrm>
            <a:off x="1068839" y="5182586"/>
            <a:ext cx="493190" cy="493190"/>
            <a:chOff x="612" y="1253"/>
            <a:chExt cx="408" cy="416"/>
          </a:xfrm>
        </p:grpSpPr>
        <p:sp>
          <p:nvSpPr>
            <p:cNvPr id="17" name="Oval 18"/>
            <p:cNvSpPr>
              <a:spLocks noChangeArrowheads="1"/>
            </p:cNvSpPr>
            <p:nvPr/>
          </p:nvSpPr>
          <p:spPr bwMode="auto">
            <a:xfrm>
              <a:off x="612" y="1253"/>
              <a:ext cx="408" cy="408"/>
            </a:xfrm>
            <a:prstGeom prst="ellipse">
              <a:avLst/>
            </a:prstGeom>
            <a:solidFill>
              <a:schemeClr val="accent2">
                <a:lumMod val="20000"/>
                <a:lumOff val="80000"/>
              </a:schemeClr>
            </a:solidFill>
            <a:ln w="9525">
              <a:solidFill>
                <a:schemeClr val="tx1"/>
              </a:solidFill>
              <a:round/>
              <a:headEnd/>
              <a:tailEnd/>
            </a:ln>
            <a:effectLst/>
          </p:spPr>
          <p:txBody>
            <a:bodyPr wrap="none" lIns="88203" tIns="45866" rIns="88203" bIns="45866" anchor="ctr"/>
            <a:lstStyle/>
            <a:p>
              <a:pPr eaLnBrk="1" fontAlgn="auto" hangingPunct="1">
                <a:spcBef>
                  <a:spcPts val="0"/>
                </a:spcBef>
                <a:spcAft>
                  <a:spcPts val="0"/>
                </a:spcAft>
                <a:defRPr/>
              </a:pPr>
              <a:endParaRPr lang="de-DE" sz="1960">
                <a:latin typeface="+mn-lt"/>
              </a:endParaRPr>
            </a:p>
          </p:txBody>
        </p:sp>
        <p:sp>
          <p:nvSpPr>
            <p:cNvPr id="25629" name="Oval 19"/>
            <p:cNvSpPr>
              <a:spLocks noChangeArrowheads="1"/>
            </p:cNvSpPr>
            <p:nvPr/>
          </p:nvSpPr>
          <p:spPr bwMode="auto">
            <a:xfrm>
              <a:off x="703" y="1374"/>
              <a:ext cx="45" cy="45"/>
            </a:xfrm>
            <a:prstGeom prst="ellipse">
              <a:avLst/>
            </a:prstGeom>
            <a:solidFill>
              <a:schemeClr val="tx1">
                <a:alpha val="94901"/>
              </a:schemeClr>
            </a:solidFill>
            <a:ln w="9525">
              <a:solidFill>
                <a:schemeClr val="tx1"/>
              </a:solidFill>
              <a:round/>
              <a:headEnd/>
              <a:tailEnd/>
            </a:ln>
          </p:spPr>
          <p:txBody>
            <a:bodyPr wrap="none" lIns="88203" tIns="45866" rIns="88203" bIns="45866" anchor="ct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de-DE" altLang="de-DE" sz="1960">
                <a:latin typeface="Georgia" pitchFamily="18" charset="0"/>
                <a:ea typeface="Times New Roman" pitchFamily="18" charset="0"/>
                <a:cs typeface="Arial" charset="0"/>
              </a:endParaRPr>
            </a:p>
          </p:txBody>
        </p:sp>
        <p:sp>
          <p:nvSpPr>
            <p:cNvPr id="25630" name="Oval 20"/>
            <p:cNvSpPr>
              <a:spLocks noChangeArrowheads="1"/>
            </p:cNvSpPr>
            <p:nvPr/>
          </p:nvSpPr>
          <p:spPr bwMode="auto">
            <a:xfrm>
              <a:off x="881" y="1368"/>
              <a:ext cx="45" cy="45"/>
            </a:xfrm>
            <a:prstGeom prst="ellipse">
              <a:avLst/>
            </a:prstGeom>
            <a:solidFill>
              <a:schemeClr val="tx1">
                <a:alpha val="94901"/>
              </a:schemeClr>
            </a:solidFill>
            <a:ln w="9525">
              <a:solidFill>
                <a:schemeClr val="tx1"/>
              </a:solidFill>
              <a:round/>
              <a:headEnd/>
              <a:tailEnd/>
            </a:ln>
          </p:spPr>
          <p:txBody>
            <a:bodyPr wrap="none" lIns="88203" tIns="45866" rIns="88203" bIns="45866" anchor="ct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de-DE" altLang="de-DE" sz="1960">
                <a:latin typeface="Georgia" pitchFamily="18" charset="0"/>
                <a:ea typeface="Times New Roman" pitchFamily="18" charset="0"/>
                <a:cs typeface="Arial" charset="0"/>
              </a:endParaRPr>
            </a:p>
          </p:txBody>
        </p:sp>
        <p:sp>
          <p:nvSpPr>
            <p:cNvPr id="25631" name="Arc 21"/>
            <p:cNvSpPr>
              <a:spLocks/>
            </p:cNvSpPr>
            <p:nvPr/>
          </p:nvSpPr>
          <p:spPr bwMode="auto">
            <a:xfrm rot="-188994">
              <a:off x="700" y="1497"/>
              <a:ext cx="247" cy="172"/>
            </a:xfrm>
            <a:custGeom>
              <a:avLst/>
              <a:gdLst>
                <a:gd name="T0" fmla="*/ 0 w 30583"/>
                <a:gd name="T1" fmla="*/ 0 h 21600"/>
                <a:gd name="T2" fmla="*/ 0 w 30583"/>
                <a:gd name="T3" fmla="*/ 0 h 21600"/>
                <a:gd name="T4" fmla="*/ 0 w 30583"/>
                <a:gd name="T5" fmla="*/ 0 h 21600"/>
                <a:gd name="T6" fmla="*/ 0 60000 65536"/>
                <a:gd name="T7" fmla="*/ 0 60000 65536"/>
                <a:gd name="T8" fmla="*/ 0 60000 65536"/>
                <a:gd name="T9" fmla="*/ 0 w 30583"/>
                <a:gd name="T10" fmla="*/ 0 h 21600"/>
                <a:gd name="T11" fmla="*/ 30583 w 30583"/>
                <a:gd name="T12" fmla="*/ 21600 h 21600"/>
              </a:gdLst>
              <a:ahLst/>
              <a:cxnLst>
                <a:cxn ang="T6">
                  <a:pos x="T0" y="T1"/>
                </a:cxn>
                <a:cxn ang="T7">
                  <a:pos x="T2" y="T3"/>
                </a:cxn>
                <a:cxn ang="T8">
                  <a:pos x="T4" y="T5"/>
                </a:cxn>
              </a:cxnLst>
              <a:rect l="T9" t="T10" r="T11" b="T12"/>
              <a:pathLst>
                <a:path w="30583" h="21600" fill="none" extrusionOk="0">
                  <a:moveTo>
                    <a:pt x="0" y="5864"/>
                  </a:moveTo>
                  <a:cubicBezTo>
                    <a:pt x="4006" y="2097"/>
                    <a:pt x="9298" y="-1"/>
                    <a:pt x="14797" y="0"/>
                  </a:cubicBezTo>
                  <a:cubicBezTo>
                    <a:pt x="20781" y="0"/>
                    <a:pt x="26498" y="2483"/>
                    <a:pt x="30583" y="6856"/>
                  </a:cubicBezTo>
                </a:path>
                <a:path w="30583" h="21600" stroke="0" extrusionOk="0">
                  <a:moveTo>
                    <a:pt x="0" y="5864"/>
                  </a:moveTo>
                  <a:cubicBezTo>
                    <a:pt x="4006" y="2097"/>
                    <a:pt x="9298" y="-1"/>
                    <a:pt x="14797" y="0"/>
                  </a:cubicBezTo>
                  <a:cubicBezTo>
                    <a:pt x="20781" y="0"/>
                    <a:pt x="26498" y="2483"/>
                    <a:pt x="30583" y="6856"/>
                  </a:cubicBezTo>
                  <a:lnTo>
                    <a:pt x="14797" y="21600"/>
                  </a:lnTo>
                  <a:lnTo>
                    <a:pt x="0" y="5864"/>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88203" tIns="45866" rIns="88203" bIns="45866" anchor="ctr"/>
            <a:lstStyle/>
            <a:p>
              <a:endParaRPr lang="de-DE" sz="1960"/>
            </a:p>
          </p:txBody>
        </p:sp>
      </p:grpSp>
      <p:grpSp>
        <p:nvGrpSpPr>
          <p:cNvPr id="25615" name="Group 55"/>
          <p:cNvGrpSpPr>
            <a:grpSpLocks/>
          </p:cNvGrpSpPr>
          <p:nvPr/>
        </p:nvGrpSpPr>
        <p:grpSpPr bwMode="auto">
          <a:xfrm>
            <a:off x="1068839" y="5898256"/>
            <a:ext cx="493190" cy="483855"/>
            <a:chOff x="735" y="3815"/>
            <a:chExt cx="317" cy="311"/>
          </a:xfrm>
        </p:grpSpPr>
        <p:sp>
          <p:nvSpPr>
            <p:cNvPr id="25620" name="Oval 51"/>
            <p:cNvSpPr>
              <a:spLocks noChangeArrowheads="1"/>
            </p:cNvSpPr>
            <p:nvPr/>
          </p:nvSpPr>
          <p:spPr bwMode="auto">
            <a:xfrm>
              <a:off x="735" y="3815"/>
              <a:ext cx="317" cy="311"/>
            </a:xfrm>
            <a:prstGeom prst="ellipse">
              <a:avLst/>
            </a:prstGeom>
            <a:solidFill>
              <a:srgbClr val="FFF8C2"/>
            </a:solidFill>
            <a:ln w="9525" algn="ctr">
              <a:solidFill>
                <a:schemeClr val="tx1"/>
              </a:solidFill>
              <a:round/>
              <a:headEnd/>
              <a:tailEnd/>
            </a:ln>
          </p:spPr>
          <p:txBody>
            <a:bodyPr wrap="none" lIns="88203" tIns="45866" rIns="88203" bIns="45866" anchor="ct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en-US" altLang="de-DE" sz="1960">
                <a:latin typeface="Georgia" pitchFamily="18" charset="0"/>
                <a:ea typeface="Times New Roman" pitchFamily="18" charset="0"/>
                <a:cs typeface="Arial" charset="0"/>
              </a:endParaRPr>
            </a:p>
          </p:txBody>
        </p:sp>
        <p:sp>
          <p:nvSpPr>
            <p:cNvPr id="25621" name="Oval 52"/>
            <p:cNvSpPr>
              <a:spLocks noChangeArrowheads="1"/>
            </p:cNvSpPr>
            <p:nvPr/>
          </p:nvSpPr>
          <p:spPr bwMode="auto">
            <a:xfrm>
              <a:off x="806" y="3907"/>
              <a:ext cx="35" cy="34"/>
            </a:xfrm>
            <a:prstGeom prst="ellipse">
              <a:avLst/>
            </a:prstGeom>
            <a:solidFill>
              <a:srgbClr val="FFF8C2"/>
            </a:solidFill>
            <a:ln w="9525" algn="ctr">
              <a:solidFill>
                <a:schemeClr val="tx1"/>
              </a:solidFill>
              <a:round/>
              <a:headEnd/>
              <a:tailEnd/>
            </a:ln>
          </p:spPr>
          <p:txBody>
            <a:bodyPr wrap="none" lIns="88203" tIns="45866" rIns="88203" bIns="45866" anchor="ct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en-US" altLang="de-DE" sz="1960">
                <a:latin typeface="Georgia" pitchFamily="18" charset="0"/>
                <a:ea typeface="Times New Roman" pitchFamily="18" charset="0"/>
                <a:cs typeface="Arial" charset="0"/>
              </a:endParaRPr>
            </a:p>
          </p:txBody>
        </p:sp>
        <p:sp>
          <p:nvSpPr>
            <p:cNvPr id="25622" name="Oval 53"/>
            <p:cNvSpPr>
              <a:spLocks noChangeArrowheads="1"/>
            </p:cNvSpPr>
            <p:nvPr/>
          </p:nvSpPr>
          <p:spPr bwMode="auto">
            <a:xfrm>
              <a:off x="944" y="3903"/>
              <a:ext cx="35" cy="34"/>
            </a:xfrm>
            <a:prstGeom prst="ellipse">
              <a:avLst/>
            </a:prstGeom>
            <a:solidFill>
              <a:srgbClr val="FFF8C2"/>
            </a:solidFill>
            <a:ln w="9525" algn="ctr">
              <a:solidFill>
                <a:schemeClr val="tx1"/>
              </a:solidFill>
              <a:round/>
              <a:headEnd/>
              <a:tailEnd/>
            </a:ln>
          </p:spPr>
          <p:txBody>
            <a:bodyPr wrap="none" lIns="88203" tIns="45866" rIns="88203" bIns="45866" anchor="ct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en-US" altLang="de-DE" sz="1960">
                <a:latin typeface="Georgia" pitchFamily="18" charset="0"/>
                <a:ea typeface="Times New Roman" pitchFamily="18" charset="0"/>
                <a:cs typeface="Arial" charset="0"/>
              </a:endParaRPr>
            </a:p>
          </p:txBody>
        </p:sp>
        <p:sp>
          <p:nvSpPr>
            <p:cNvPr id="25623" name="Line 54"/>
            <p:cNvSpPr>
              <a:spLocks noChangeShapeType="1"/>
            </p:cNvSpPr>
            <p:nvPr/>
          </p:nvSpPr>
          <p:spPr bwMode="auto">
            <a:xfrm>
              <a:off x="826" y="4042"/>
              <a:ext cx="1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88203" tIns="45866" rIns="88203" bIns="45866" anchor="ctr"/>
            <a:lstStyle/>
            <a:p>
              <a:endParaRPr lang="de-DE" sz="1960"/>
            </a:p>
          </p:txBody>
        </p:sp>
        <p:sp>
          <p:nvSpPr>
            <p:cNvPr id="25624" name="Line 55"/>
            <p:cNvSpPr>
              <a:spLocks noChangeShapeType="1"/>
            </p:cNvSpPr>
            <p:nvPr/>
          </p:nvSpPr>
          <p:spPr bwMode="auto">
            <a:xfrm>
              <a:off x="810" y="3860"/>
              <a:ext cx="45" cy="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88203" tIns="45866" rIns="88203" bIns="45866" anchor="ctr"/>
            <a:lstStyle/>
            <a:p>
              <a:endParaRPr lang="de-DE" sz="1960"/>
            </a:p>
          </p:txBody>
        </p:sp>
        <p:sp>
          <p:nvSpPr>
            <p:cNvPr id="25625" name="Line 56"/>
            <p:cNvSpPr>
              <a:spLocks noChangeShapeType="1"/>
            </p:cNvSpPr>
            <p:nvPr/>
          </p:nvSpPr>
          <p:spPr bwMode="auto">
            <a:xfrm flipV="1">
              <a:off x="930" y="3860"/>
              <a:ext cx="48" cy="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88203" tIns="45866" rIns="88203" bIns="45866" anchor="ctr"/>
            <a:lstStyle/>
            <a:p>
              <a:endParaRPr lang="de-DE" sz="1960"/>
            </a:p>
          </p:txBody>
        </p:sp>
        <p:sp>
          <p:nvSpPr>
            <p:cNvPr id="25626" name="Oval 19"/>
            <p:cNvSpPr>
              <a:spLocks noChangeArrowheads="1"/>
            </p:cNvSpPr>
            <p:nvPr/>
          </p:nvSpPr>
          <p:spPr bwMode="auto">
            <a:xfrm>
              <a:off x="805" y="3908"/>
              <a:ext cx="35" cy="34"/>
            </a:xfrm>
            <a:prstGeom prst="ellipse">
              <a:avLst/>
            </a:prstGeom>
            <a:solidFill>
              <a:schemeClr val="tx1">
                <a:alpha val="94901"/>
              </a:schemeClr>
            </a:solidFill>
            <a:ln w="9525">
              <a:solidFill>
                <a:schemeClr val="tx1"/>
              </a:solidFill>
              <a:round/>
              <a:headEnd/>
              <a:tailEnd/>
            </a:ln>
          </p:spPr>
          <p:txBody>
            <a:bodyPr wrap="none" lIns="88203" tIns="45866" rIns="88203" bIns="45866" anchor="ct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de-DE" altLang="de-DE" sz="1960">
                <a:latin typeface="Georgia" pitchFamily="18" charset="0"/>
                <a:ea typeface="Times New Roman" pitchFamily="18" charset="0"/>
                <a:cs typeface="Arial" charset="0"/>
              </a:endParaRPr>
            </a:p>
          </p:txBody>
        </p:sp>
        <p:sp>
          <p:nvSpPr>
            <p:cNvPr id="25627" name="Oval 20"/>
            <p:cNvSpPr>
              <a:spLocks noChangeArrowheads="1"/>
            </p:cNvSpPr>
            <p:nvPr/>
          </p:nvSpPr>
          <p:spPr bwMode="auto">
            <a:xfrm>
              <a:off x="946" y="3907"/>
              <a:ext cx="35" cy="34"/>
            </a:xfrm>
            <a:prstGeom prst="ellipse">
              <a:avLst/>
            </a:prstGeom>
            <a:solidFill>
              <a:schemeClr val="tx1">
                <a:alpha val="94901"/>
              </a:schemeClr>
            </a:solidFill>
            <a:ln w="9525">
              <a:solidFill>
                <a:schemeClr val="tx1"/>
              </a:solidFill>
              <a:round/>
              <a:headEnd/>
              <a:tailEnd/>
            </a:ln>
          </p:spPr>
          <p:txBody>
            <a:bodyPr wrap="none" lIns="88203" tIns="45866" rIns="88203" bIns="45866" anchor="ct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de-DE" altLang="de-DE" sz="1960">
                <a:latin typeface="Georgia" pitchFamily="18" charset="0"/>
                <a:ea typeface="Times New Roman" pitchFamily="18" charset="0"/>
                <a:cs typeface="Arial" charset="0"/>
              </a:endParaRPr>
            </a:p>
          </p:txBody>
        </p:sp>
      </p:grpSp>
      <p:sp>
        <p:nvSpPr>
          <p:cNvPr id="25617" name="Text Box 3"/>
          <p:cNvSpPr txBox="1">
            <a:spLocks noChangeArrowheads="1"/>
          </p:cNvSpPr>
          <p:nvPr/>
        </p:nvSpPr>
        <p:spPr bwMode="auto">
          <a:xfrm>
            <a:off x="0" y="192231"/>
            <a:ext cx="8961438" cy="39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ts val="0"/>
              </a:spcBef>
              <a:buClrTx/>
              <a:buSzTx/>
            </a:pPr>
            <a:r>
              <a:rPr lang="tr-TR" altLang="de-DE" sz="1960" dirty="0">
                <a:solidFill>
                  <a:schemeClr val="accent1"/>
                </a:solidFill>
              </a:rPr>
              <a:t>Duygudurumumuz algılarımızdan ve değer takdirinden etkilenir!</a:t>
            </a:r>
          </a:p>
        </p:txBody>
      </p:sp>
      <p:sp>
        <p:nvSpPr>
          <p:cNvPr id="25618" name="Text Box 14"/>
          <p:cNvSpPr txBox="1">
            <a:spLocks noChangeArrowheads="1"/>
          </p:cNvSpPr>
          <p:nvPr/>
        </p:nvSpPr>
        <p:spPr bwMode="auto">
          <a:xfrm>
            <a:off x="3704373" y="1325577"/>
            <a:ext cx="1552694"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50000"/>
              </a:spcBef>
              <a:buClrTx/>
              <a:buSzTx/>
              <a:buFontTx/>
              <a:buNone/>
            </a:pPr>
            <a:r>
              <a:rPr lang="tr-TR" altLang="de-DE" sz="1960" b="1" u="sng" dirty="0"/>
              <a:t>durum:</a:t>
            </a:r>
          </a:p>
        </p:txBody>
      </p:sp>
      <p:pic>
        <p:nvPicPr>
          <p:cNvPr id="25619"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92513" y="1878056"/>
            <a:ext cx="2576413" cy="19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11"/>
          <p:cNvSpPr txBox="1">
            <a:spLocks noChangeArrowheads="1"/>
          </p:cNvSpPr>
          <p:nvPr/>
        </p:nvSpPr>
        <p:spPr bwMode="auto">
          <a:xfrm>
            <a:off x="5645385" y="649901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317721" algn="l"/>
                <a:tab pos="2458085" algn="l"/>
              </a:tabLst>
            </a:pPr>
            <a:r>
              <a:rPr lang="tr-TR" altLang="de-DE" sz="1176" b="1" dirty="0">
                <a:solidFill>
                  <a:schemeClr val="tx2"/>
                </a:solidFill>
                <a:latin typeface="Verdana" pitchFamily="34" charset="0"/>
              </a:rPr>
              <a:t>Empatiyle yaklaşma</a:t>
            </a:r>
            <a:r>
              <a:rPr lang="en-US" altLang="de-DE" sz="1176" b="1" dirty="0">
                <a:solidFill>
                  <a:schemeClr val="tx2"/>
                </a:solidFill>
                <a:latin typeface="Verdana" pitchFamily="34" charset="0"/>
              </a:rPr>
              <a:t>	</a:t>
            </a:r>
            <a:r>
              <a:rPr lang="tr-TR" altLang="de-DE" sz="1176" b="1" dirty="0">
                <a:solidFill>
                  <a:schemeClr val="tx2"/>
                </a:solidFill>
                <a:latin typeface="Verdana" pitchFamily="34" charset="0"/>
              </a:rPr>
              <a:t>   </a:t>
            </a:r>
            <a:r>
              <a:rPr lang="tr-TR" altLang="de-DE" sz="1176" b="1" dirty="0">
                <a:solidFill>
                  <a:schemeClr val="tx2"/>
                </a:solidFill>
                <a:latin typeface="+mn-lt"/>
              </a:rPr>
              <a:t>7.19</a:t>
            </a:r>
          </a:p>
        </p:txBody>
      </p:sp>
      <p:sp>
        <p:nvSpPr>
          <p:cNvPr id="37" name="Text Box 15"/>
          <p:cNvSpPr txBox="1">
            <a:spLocks noChangeArrowheads="1"/>
          </p:cNvSpPr>
          <p:nvPr/>
        </p:nvSpPr>
        <p:spPr bwMode="auto">
          <a:xfrm>
            <a:off x="4480719" y="3951943"/>
            <a:ext cx="3528125"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50000"/>
              </a:spcBef>
              <a:buClrTx/>
              <a:buSzTx/>
              <a:buFontTx/>
              <a:buNone/>
            </a:pPr>
            <a:r>
              <a:rPr lang="tr-TR" altLang="de-DE" sz="1960" b="1" u="sng" dirty="0">
                <a:solidFill>
                  <a:srgbClr val="000000"/>
                </a:solidFill>
              </a:rPr>
              <a:t>olası değerlendirme:</a:t>
            </a:r>
          </a:p>
        </p:txBody>
      </p:sp>
    </p:spTree>
    <p:extLst>
      <p:ext uri="{BB962C8B-B14F-4D97-AF65-F5344CB8AC3E}">
        <p14:creationId xmlns:p14="http://schemas.microsoft.com/office/powerpoint/2010/main" val="106775752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 name="Text Box 14"/>
          <p:cNvSpPr txBox="1">
            <a:spLocks noChangeArrowheads="1"/>
          </p:cNvSpPr>
          <p:nvPr/>
        </p:nvSpPr>
        <p:spPr bwMode="auto">
          <a:xfrm>
            <a:off x="3704373" y="1325577"/>
            <a:ext cx="1552694"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50000"/>
              </a:spcBef>
              <a:buClrTx/>
              <a:buSzTx/>
              <a:buFontTx/>
              <a:buNone/>
            </a:pPr>
            <a:r>
              <a:rPr lang="tr-TR" altLang="de-DE" sz="1960" b="1" u="sng" dirty="0"/>
              <a:t>durum:</a:t>
            </a:r>
          </a:p>
        </p:txBody>
      </p:sp>
      <p:pic>
        <p:nvPicPr>
          <p:cNvPr id="66"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92513" y="1878056"/>
            <a:ext cx="2576413" cy="19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 Box 15"/>
          <p:cNvSpPr txBox="1">
            <a:spLocks noChangeArrowheads="1"/>
          </p:cNvSpPr>
          <p:nvPr/>
        </p:nvSpPr>
        <p:spPr bwMode="auto">
          <a:xfrm>
            <a:off x="4496277" y="4423353"/>
            <a:ext cx="4219343" cy="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50000"/>
              </a:spcBef>
              <a:buClrTx/>
              <a:buSzTx/>
              <a:buFontTx/>
              <a:buNone/>
            </a:pPr>
            <a:r>
              <a:rPr lang="tr-TR" altLang="de-DE" sz="1960" i="1" dirty="0"/>
              <a:t>… hoş görünüyor, onunla sohbet etmek isterim…</a:t>
            </a:r>
          </a:p>
        </p:txBody>
      </p:sp>
      <p:sp>
        <p:nvSpPr>
          <p:cNvPr id="68" name="Text Box 16"/>
          <p:cNvSpPr txBox="1">
            <a:spLocks noChangeArrowheads="1"/>
          </p:cNvSpPr>
          <p:nvPr/>
        </p:nvSpPr>
        <p:spPr bwMode="auto">
          <a:xfrm>
            <a:off x="4482275" y="5154581"/>
            <a:ext cx="4233750" cy="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50000"/>
              </a:spcBef>
              <a:buClrTx/>
              <a:buSzTx/>
              <a:buFontTx/>
              <a:buNone/>
            </a:pPr>
            <a:r>
              <a:rPr lang="tr-TR" altLang="de-DE" sz="1960" i="1" dirty="0"/>
              <a:t>… onun gibi birisi beni elbette ki sıkıcı bulacaktır…</a:t>
            </a:r>
          </a:p>
        </p:txBody>
      </p:sp>
      <p:sp>
        <p:nvSpPr>
          <p:cNvPr id="69" name="Text Box 19"/>
          <p:cNvSpPr txBox="1">
            <a:spLocks noChangeArrowheads="1"/>
          </p:cNvSpPr>
          <p:nvPr/>
        </p:nvSpPr>
        <p:spPr bwMode="auto">
          <a:xfrm>
            <a:off x="4481871" y="5921593"/>
            <a:ext cx="4233750" cy="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50000"/>
              </a:spcBef>
              <a:buClrTx/>
              <a:buSzTx/>
              <a:buFontTx/>
              <a:buNone/>
            </a:pPr>
            <a:r>
              <a:rPr lang="tr-TR" altLang="de-DE" sz="1960" i="1" dirty="0"/>
              <a:t>… muhtemelen benim dedikodumu</a:t>
            </a:r>
          </a:p>
        </p:txBody>
      </p:sp>
      <p:sp>
        <p:nvSpPr>
          <p:cNvPr id="34" name="Text Box 11"/>
          <p:cNvSpPr txBox="1">
            <a:spLocks noChangeArrowheads="1"/>
          </p:cNvSpPr>
          <p:nvPr/>
        </p:nvSpPr>
        <p:spPr bwMode="auto">
          <a:xfrm>
            <a:off x="5645385" y="649901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317721" algn="l"/>
                <a:tab pos="2458085" algn="l"/>
              </a:tabLst>
            </a:pPr>
            <a:r>
              <a:rPr lang="tr-TR" altLang="de-DE" sz="1176" b="1" dirty="0">
                <a:solidFill>
                  <a:schemeClr val="tx2"/>
                </a:solidFill>
                <a:latin typeface="Verdana" pitchFamily="34" charset="0"/>
              </a:rPr>
              <a:t>Empatiyle yaklaşma</a:t>
            </a:r>
            <a:r>
              <a:rPr lang="en-US" altLang="de-DE" sz="1176" b="1" dirty="0">
                <a:solidFill>
                  <a:schemeClr val="tx2"/>
                </a:solidFill>
                <a:latin typeface="Verdana" pitchFamily="34" charset="0"/>
              </a:rPr>
              <a:t>	</a:t>
            </a:r>
            <a:r>
              <a:rPr lang="tr-TR" altLang="de-DE" sz="1176" b="1" dirty="0">
                <a:solidFill>
                  <a:schemeClr val="tx2"/>
                </a:solidFill>
                <a:latin typeface="Verdana" pitchFamily="34" charset="0"/>
              </a:rPr>
              <a:t>   </a:t>
            </a:r>
            <a:r>
              <a:rPr lang="tr-TR" altLang="de-DE" sz="1176" b="1" dirty="0">
                <a:solidFill>
                  <a:schemeClr val="tx2"/>
                </a:solidFill>
                <a:latin typeface="+mn-lt"/>
              </a:rPr>
              <a:t>7.20</a:t>
            </a:r>
          </a:p>
        </p:txBody>
      </p:sp>
      <p:sp>
        <p:nvSpPr>
          <p:cNvPr id="35" name="Text Box 8"/>
          <p:cNvSpPr txBox="1">
            <a:spLocks noChangeArrowheads="1"/>
          </p:cNvSpPr>
          <p:nvPr/>
        </p:nvSpPr>
        <p:spPr bwMode="auto">
          <a:xfrm>
            <a:off x="1302988" y="5960488"/>
            <a:ext cx="2257473"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50000"/>
              </a:spcBef>
              <a:buClrTx/>
              <a:buSzTx/>
              <a:buFontTx/>
              <a:buNone/>
            </a:pPr>
            <a:r>
              <a:rPr lang="tr-TR" altLang="de-DE" sz="1960" dirty="0"/>
              <a:t>şüpheci</a:t>
            </a:r>
          </a:p>
        </p:txBody>
      </p:sp>
      <p:sp>
        <p:nvSpPr>
          <p:cNvPr id="42" name="Text Box 9"/>
          <p:cNvSpPr txBox="1">
            <a:spLocks noChangeArrowheads="1"/>
          </p:cNvSpPr>
          <p:nvPr/>
        </p:nvSpPr>
        <p:spPr bwMode="auto">
          <a:xfrm>
            <a:off x="1302988" y="5249484"/>
            <a:ext cx="2257473"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50000"/>
              </a:spcBef>
              <a:buClrTx/>
              <a:buSzTx/>
              <a:buFontTx/>
              <a:buNone/>
            </a:pPr>
            <a:r>
              <a:rPr lang="tr-TR" altLang="de-DE" sz="1960" dirty="0"/>
              <a:t>üzgün</a:t>
            </a:r>
          </a:p>
        </p:txBody>
      </p:sp>
      <p:sp>
        <p:nvSpPr>
          <p:cNvPr id="43" name="Text Box 10"/>
          <p:cNvSpPr txBox="1">
            <a:spLocks noChangeArrowheads="1"/>
          </p:cNvSpPr>
          <p:nvPr/>
        </p:nvSpPr>
        <p:spPr bwMode="auto">
          <a:xfrm>
            <a:off x="1302988" y="4557151"/>
            <a:ext cx="2257473"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50000"/>
              </a:spcBef>
              <a:buClrTx/>
              <a:buSzTx/>
              <a:buFontTx/>
              <a:buNone/>
            </a:pPr>
            <a:r>
              <a:rPr lang="tr-TR" altLang="de-DE" sz="1960" dirty="0"/>
              <a:t>mutlu</a:t>
            </a:r>
          </a:p>
        </p:txBody>
      </p:sp>
      <p:sp>
        <p:nvSpPr>
          <p:cNvPr id="45" name="Text Box 11"/>
          <p:cNvSpPr txBox="1">
            <a:spLocks noChangeArrowheads="1"/>
          </p:cNvSpPr>
          <p:nvPr/>
        </p:nvSpPr>
        <p:spPr bwMode="auto">
          <a:xfrm>
            <a:off x="924147" y="3951943"/>
            <a:ext cx="2618420"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50000"/>
              </a:spcBef>
              <a:buClrTx/>
              <a:buSzTx/>
              <a:buFontTx/>
              <a:buNone/>
            </a:pPr>
            <a:r>
              <a:rPr lang="tr-TR" altLang="de-DE" sz="1960" b="1" u="sng" dirty="0"/>
              <a:t>kendi ruh haliniz</a:t>
            </a:r>
          </a:p>
        </p:txBody>
      </p:sp>
      <p:grpSp>
        <p:nvGrpSpPr>
          <p:cNvPr id="70" name="Group 39"/>
          <p:cNvGrpSpPr>
            <a:grpSpLocks/>
          </p:cNvGrpSpPr>
          <p:nvPr/>
        </p:nvGrpSpPr>
        <p:grpSpPr bwMode="auto">
          <a:xfrm>
            <a:off x="1068839" y="4490251"/>
            <a:ext cx="494746" cy="493191"/>
            <a:chOff x="113" y="890"/>
            <a:chExt cx="408" cy="408"/>
          </a:xfrm>
        </p:grpSpPr>
        <p:sp>
          <p:nvSpPr>
            <p:cNvPr id="71" name="Oval 40"/>
            <p:cNvSpPr>
              <a:spLocks noChangeArrowheads="1"/>
            </p:cNvSpPr>
            <p:nvPr/>
          </p:nvSpPr>
          <p:spPr bwMode="auto">
            <a:xfrm>
              <a:off x="113" y="890"/>
              <a:ext cx="408" cy="408"/>
            </a:xfrm>
            <a:prstGeom prst="ellipse">
              <a:avLst/>
            </a:prstGeom>
            <a:solidFill>
              <a:schemeClr val="accent2">
                <a:lumMod val="20000"/>
                <a:lumOff val="80000"/>
              </a:schemeClr>
            </a:solidFill>
            <a:ln w="9525">
              <a:solidFill>
                <a:schemeClr val="tx1"/>
              </a:solidFill>
              <a:round/>
              <a:headEnd/>
              <a:tailEnd/>
            </a:ln>
            <a:effectLst/>
          </p:spPr>
          <p:txBody>
            <a:bodyPr wrap="none" lIns="88203" tIns="45866" rIns="88203" bIns="45866" anchor="ctr"/>
            <a:lstStyle/>
            <a:p>
              <a:pPr eaLnBrk="1" fontAlgn="auto" hangingPunct="1">
                <a:spcBef>
                  <a:spcPts val="0"/>
                </a:spcBef>
                <a:spcAft>
                  <a:spcPts val="0"/>
                </a:spcAft>
                <a:defRPr/>
              </a:pPr>
              <a:endParaRPr lang="de-DE" sz="1960">
                <a:latin typeface="+mn-lt"/>
              </a:endParaRPr>
            </a:p>
          </p:txBody>
        </p:sp>
        <p:sp>
          <p:nvSpPr>
            <p:cNvPr id="72" name="Oval 41"/>
            <p:cNvSpPr>
              <a:spLocks noChangeArrowheads="1"/>
            </p:cNvSpPr>
            <p:nvPr/>
          </p:nvSpPr>
          <p:spPr bwMode="auto">
            <a:xfrm>
              <a:off x="204" y="1011"/>
              <a:ext cx="45" cy="45"/>
            </a:xfrm>
            <a:prstGeom prst="ellipse">
              <a:avLst/>
            </a:prstGeom>
            <a:solidFill>
              <a:schemeClr val="tx1">
                <a:alpha val="94901"/>
              </a:schemeClr>
            </a:solidFill>
            <a:ln w="9525">
              <a:solidFill>
                <a:schemeClr val="tx1"/>
              </a:solidFill>
              <a:round/>
              <a:headEnd/>
              <a:tailEnd/>
            </a:ln>
          </p:spPr>
          <p:txBody>
            <a:bodyPr wrap="none" lIns="88203" tIns="45866" rIns="88203" bIns="45866" anchor="ct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de-DE" altLang="de-DE" sz="1960">
                <a:latin typeface="Georgia" pitchFamily="18" charset="0"/>
                <a:ea typeface="Times New Roman" pitchFamily="18" charset="0"/>
                <a:cs typeface="Arial" charset="0"/>
              </a:endParaRPr>
            </a:p>
          </p:txBody>
        </p:sp>
        <p:sp>
          <p:nvSpPr>
            <p:cNvPr id="73" name="Oval 42"/>
            <p:cNvSpPr>
              <a:spLocks noChangeArrowheads="1"/>
            </p:cNvSpPr>
            <p:nvPr/>
          </p:nvSpPr>
          <p:spPr bwMode="auto">
            <a:xfrm>
              <a:off x="382" y="1005"/>
              <a:ext cx="45" cy="45"/>
            </a:xfrm>
            <a:prstGeom prst="ellipse">
              <a:avLst/>
            </a:prstGeom>
            <a:solidFill>
              <a:schemeClr val="tx1">
                <a:alpha val="94901"/>
              </a:schemeClr>
            </a:solidFill>
            <a:ln w="9525">
              <a:solidFill>
                <a:schemeClr val="tx1"/>
              </a:solidFill>
              <a:round/>
              <a:headEnd/>
              <a:tailEnd/>
            </a:ln>
          </p:spPr>
          <p:txBody>
            <a:bodyPr wrap="none" lIns="88203" tIns="45866" rIns="88203" bIns="45866" anchor="ct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de-DE" altLang="de-DE" sz="1960">
                <a:latin typeface="Georgia" pitchFamily="18" charset="0"/>
                <a:ea typeface="Times New Roman" pitchFamily="18" charset="0"/>
                <a:cs typeface="Arial" charset="0"/>
              </a:endParaRPr>
            </a:p>
          </p:txBody>
        </p:sp>
        <p:sp>
          <p:nvSpPr>
            <p:cNvPr id="74" name="Arc 43"/>
            <p:cNvSpPr>
              <a:spLocks/>
            </p:cNvSpPr>
            <p:nvPr/>
          </p:nvSpPr>
          <p:spPr bwMode="auto">
            <a:xfrm rot="10598371">
              <a:off x="192" y="1059"/>
              <a:ext cx="247" cy="172"/>
            </a:xfrm>
            <a:custGeom>
              <a:avLst/>
              <a:gdLst>
                <a:gd name="T0" fmla="*/ 0 w 30583"/>
                <a:gd name="T1" fmla="*/ 0 h 21600"/>
                <a:gd name="T2" fmla="*/ 0 w 30583"/>
                <a:gd name="T3" fmla="*/ 0 h 21600"/>
                <a:gd name="T4" fmla="*/ 0 w 30583"/>
                <a:gd name="T5" fmla="*/ 0 h 21600"/>
                <a:gd name="T6" fmla="*/ 0 60000 65536"/>
                <a:gd name="T7" fmla="*/ 0 60000 65536"/>
                <a:gd name="T8" fmla="*/ 0 60000 65536"/>
                <a:gd name="T9" fmla="*/ 0 w 30583"/>
                <a:gd name="T10" fmla="*/ 0 h 21600"/>
                <a:gd name="T11" fmla="*/ 30583 w 30583"/>
                <a:gd name="T12" fmla="*/ 21600 h 21600"/>
              </a:gdLst>
              <a:ahLst/>
              <a:cxnLst>
                <a:cxn ang="T6">
                  <a:pos x="T0" y="T1"/>
                </a:cxn>
                <a:cxn ang="T7">
                  <a:pos x="T2" y="T3"/>
                </a:cxn>
                <a:cxn ang="T8">
                  <a:pos x="T4" y="T5"/>
                </a:cxn>
              </a:cxnLst>
              <a:rect l="T9" t="T10" r="T11" b="T12"/>
              <a:pathLst>
                <a:path w="30583" h="21600" fill="none" extrusionOk="0">
                  <a:moveTo>
                    <a:pt x="0" y="5864"/>
                  </a:moveTo>
                  <a:cubicBezTo>
                    <a:pt x="4006" y="2097"/>
                    <a:pt x="9298" y="-1"/>
                    <a:pt x="14797" y="0"/>
                  </a:cubicBezTo>
                  <a:cubicBezTo>
                    <a:pt x="20781" y="0"/>
                    <a:pt x="26498" y="2483"/>
                    <a:pt x="30583" y="6856"/>
                  </a:cubicBezTo>
                </a:path>
                <a:path w="30583" h="21600" stroke="0" extrusionOk="0">
                  <a:moveTo>
                    <a:pt x="0" y="5864"/>
                  </a:moveTo>
                  <a:cubicBezTo>
                    <a:pt x="4006" y="2097"/>
                    <a:pt x="9298" y="-1"/>
                    <a:pt x="14797" y="0"/>
                  </a:cubicBezTo>
                  <a:cubicBezTo>
                    <a:pt x="20781" y="0"/>
                    <a:pt x="26498" y="2483"/>
                    <a:pt x="30583" y="6856"/>
                  </a:cubicBezTo>
                  <a:lnTo>
                    <a:pt x="14797" y="21600"/>
                  </a:lnTo>
                  <a:lnTo>
                    <a:pt x="0" y="5864"/>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88203" tIns="45866" rIns="88203" bIns="45866" anchor="ctr"/>
            <a:lstStyle/>
            <a:p>
              <a:endParaRPr lang="de-DE" sz="1960"/>
            </a:p>
          </p:txBody>
        </p:sp>
      </p:grpSp>
      <p:grpSp>
        <p:nvGrpSpPr>
          <p:cNvPr id="75" name="Group 17"/>
          <p:cNvGrpSpPr>
            <a:grpSpLocks/>
          </p:cNvGrpSpPr>
          <p:nvPr/>
        </p:nvGrpSpPr>
        <p:grpSpPr bwMode="auto">
          <a:xfrm>
            <a:off x="1068839" y="5182586"/>
            <a:ext cx="493190" cy="493190"/>
            <a:chOff x="612" y="1253"/>
            <a:chExt cx="408" cy="416"/>
          </a:xfrm>
        </p:grpSpPr>
        <p:sp>
          <p:nvSpPr>
            <p:cNvPr id="76" name="Oval 18"/>
            <p:cNvSpPr>
              <a:spLocks noChangeArrowheads="1"/>
            </p:cNvSpPr>
            <p:nvPr/>
          </p:nvSpPr>
          <p:spPr bwMode="auto">
            <a:xfrm>
              <a:off x="612" y="1253"/>
              <a:ext cx="408" cy="408"/>
            </a:xfrm>
            <a:prstGeom prst="ellipse">
              <a:avLst/>
            </a:prstGeom>
            <a:solidFill>
              <a:schemeClr val="accent2">
                <a:lumMod val="20000"/>
                <a:lumOff val="80000"/>
              </a:schemeClr>
            </a:solidFill>
            <a:ln w="9525">
              <a:solidFill>
                <a:schemeClr val="tx1"/>
              </a:solidFill>
              <a:round/>
              <a:headEnd/>
              <a:tailEnd/>
            </a:ln>
            <a:effectLst/>
          </p:spPr>
          <p:txBody>
            <a:bodyPr wrap="none" lIns="88203" tIns="45866" rIns="88203" bIns="45866" anchor="ctr"/>
            <a:lstStyle/>
            <a:p>
              <a:pPr eaLnBrk="1" fontAlgn="auto" hangingPunct="1">
                <a:spcBef>
                  <a:spcPts val="0"/>
                </a:spcBef>
                <a:spcAft>
                  <a:spcPts val="0"/>
                </a:spcAft>
                <a:defRPr/>
              </a:pPr>
              <a:endParaRPr lang="de-DE" sz="1960">
                <a:latin typeface="+mn-lt"/>
              </a:endParaRPr>
            </a:p>
          </p:txBody>
        </p:sp>
        <p:sp>
          <p:nvSpPr>
            <p:cNvPr id="77" name="Oval 19"/>
            <p:cNvSpPr>
              <a:spLocks noChangeArrowheads="1"/>
            </p:cNvSpPr>
            <p:nvPr/>
          </p:nvSpPr>
          <p:spPr bwMode="auto">
            <a:xfrm>
              <a:off x="703" y="1374"/>
              <a:ext cx="45" cy="45"/>
            </a:xfrm>
            <a:prstGeom prst="ellipse">
              <a:avLst/>
            </a:prstGeom>
            <a:solidFill>
              <a:schemeClr val="tx1">
                <a:alpha val="94901"/>
              </a:schemeClr>
            </a:solidFill>
            <a:ln w="9525">
              <a:solidFill>
                <a:schemeClr val="tx1"/>
              </a:solidFill>
              <a:round/>
              <a:headEnd/>
              <a:tailEnd/>
            </a:ln>
          </p:spPr>
          <p:txBody>
            <a:bodyPr wrap="none" lIns="88203" tIns="45866" rIns="88203" bIns="45866" anchor="ct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de-DE" altLang="de-DE" sz="1960">
                <a:latin typeface="Georgia" pitchFamily="18" charset="0"/>
                <a:ea typeface="Times New Roman" pitchFamily="18" charset="0"/>
                <a:cs typeface="Arial" charset="0"/>
              </a:endParaRPr>
            </a:p>
          </p:txBody>
        </p:sp>
        <p:sp>
          <p:nvSpPr>
            <p:cNvPr id="78" name="Oval 20"/>
            <p:cNvSpPr>
              <a:spLocks noChangeArrowheads="1"/>
            </p:cNvSpPr>
            <p:nvPr/>
          </p:nvSpPr>
          <p:spPr bwMode="auto">
            <a:xfrm>
              <a:off x="881" y="1368"/>
              <a:ext cx="45" cy="45"/>
            </a:xfrm>
            <a:prstGeom prst="ellipse">
              <a:avLst/>
            </a:prstGeom>
            <a:solidFill>
              <a:schemeClr val="tx1">
                <a:alpha val="94901"/>
              </a:schemeClr>
            </a:solidFill>
            <a:ln w="9525">
              <a:solidFill>
                <a:schemeClr val="tx1"/>
              </a:solidFill>
              <a:round/>
              <a:headEnd/>
              <a:tailEnd/>
            </a:ln>
          </p:spPr>
          <p:txBody>
            <a:bodyPr wrap="none" lIns="88203" tIns="45866" rIns="88203" bIns="45866" anchor="ct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de-DE" altLang="de-DE" sz="1960">
                <a:latin typeface="Georgia" pitchFamily="18" charset="0"/>
                <a:ea typeface="Times New Roman" pitchFamily="18" charset="0"/>
                <a:cs typeface="Arial" charset="0"/>
              </a:endParaRPr>
            </a:p>
          </p:txBody>
        </p:sp>
        <p:sp>
          <p:nvSpPr>
            <p:cNvPr id="79" name="Arc 21"/>
            <p:cNvSpPr>
              <a:spLocks/>
            </p:cNvSpPr>
            <p:nvPr/>
          </p:nvSpPr>
          <p:spPr bwMode="auto">
            <a:xfrm rot="-188994">
              <a:off x="700" y="1497"/>
              <a:ext cx="247" cy="172"/>
            </a:xfrm>
            <a:custGeom>
              <a:avLst/>
              <a:gdLst>
                <a:gd name="T0" fmla="*/ 0 w 30583"/>
                <a:gd name="T1" fmla="*/ 0 h 21600"/>
                <a:gd name="T2" fmla="*/ 0 w 30583"/>
                <a:gd name="T3" fmla="*/ 0 h 21600"/>
                <a:gd name="T4" fmla="*/ 0 w 30583"/>
                <a:gd name="T5" fmla="*/ 0 h 21600"/>
                <a:gd name="T6" fmla="*/ 0 60000 65536"/>
                <a:gd name="T7" fmla="*/ 0 60000 65536"/>
                <a:gd name="T8" fmla="*/ 0 60000 65536"/>
                <a:gd name="T9" fmla="*/ 0 w 30583"/>
                <a:gd name="T10" fmla="*/ 0 h 21600"/>
                <a:gd name="T11" fmla="*/ 30583 w 30583"/>
                <a:gd name="T12" fmla="*/ 21600 h 21600"/>
              </a:gdLst>
              <a:ahLst/>
              <a:cxnLst>
                <a:cxn ang="T6">
                  <a:pos x="T0" y="T1"/>
                </a:cxn>
                <a:cxn ang="T7">
                  <a:pos x="T2" y="T3"/>
                </a:cxn>
                <a:cxn ang="T8">
                  <a:pos x="T4" y="T5"/>
                </a:cxn>
              </a:cxnLst>
              <a:rect l="T9" t="T10" r="T11" b="T12"/>
              <a:pathLst>
                <a:path w="30583" h="21600" fill="none" extrusionOk="0">
                  <a:moveTo>
                    <a:pt x="0" y="5864"/>
                  </a:moveTo>
                  <a:cubicBezTo>
                    <a:pt x="4006" y="2097"/>
                    <a:pt x="9298" y="-1"/>
                    <a:pt x="14797" y="0"/>
                  </a:cubicBezTo>
                  <a:cubicBezTo>
                    <a:pt x="20781" y="0"/>
                    <a:pt x="26498" y="2483"/>
                    <a:pt x="30583" y="6856"/>
                  </a:cubicBezTo>
                </a:path>
                <a:path w="30583" h="21600" stroke="0" extrusionOk="0">
                  <a:moveTo>
                    <a:pt x="0" y="5864"/>
                  </a:moveTo>
                  <a:cubicBezTo>
                    <a:pt x="4006" y="2097"/>
                    <a:pt x="9298" y="-1"/>
                    <a:pt x="14797" y="0"/>
                  </a:cubicBezTo>
                  <a:cubicBezTo>
                    <a:pt x="20781" y="0"/>
                    <a:pt x="26498" y="2483"/>
                    <a:pt x="30583" y="6856"/>
                  </a:cubicBezTo>
                  <a:lnTo>
                    <a:pt x="14797" y="21600"/>
                  </a:lnTo>
                  <a:lnTo>
                    <a:pt x="0" y="5864"/>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88203" tIns="45866" rIns="88203" bIns="45866" anchor="ctr"/>
            <a:lstStyle/>
            <a:p>
              <a:endParaRPr lang="de-DE" sz="1960"/>
            </a:p>
          </p:txBody>
        </p:sp>
      </p:grpSp>
      <p:grpSp>
        <p:nvGrpSpPr>
          <p:cNvPr id="80" name="Group 55"/>
          <p:cNvGrpSpPr>
            <a:grpSpLocks/>
          </p:cNvGrpSpPr>
          <p:nvPr/>
        </p:nvGrpSpPr>
        <p:grpSpPr bwMode="auto">
          <a:xfrm>
            <a:off x="1068839" y="5898256"/>
            <a:ext cx="493190" cy="483855"/>
            <a:chOff x="735" y="3815"/>
            <a:chExt cx="317" cy="311"/>
          </a:xfrm>
        </p:grpSpPr>
        <p:sp>
          <p:nvSpPr>
            <p:cNvPr id="81" name="Oval 51"/>
            <p:cNvSpPr>
              <a:spLocks noChangeArrowheads="1"/>
            </p:cNvSpPr>
            <p:nvPr/>
          </p:nvSpPr>
          <p:spPr bwMode="auto">
            <a:xfrm>
              <a:off x="735" y="3815"/>
              <a:ext cx="317" cy="311"/>
            </a:xfrm>
            <a:prstGeom prst="ellipse">
              <a:avLst/>
            </a:prstGeom>
            <a:solidFill>
              <a:srgbClr val="FFF8C2"/>
            </a:solidFill>
            <a:ln w="9525" algn="ctr">
              <a:solidFill>
                <a:schemeClr val="tx1"/>
              </a:solidFill>
              <a:round/>
              <a:headEnd/>
              <a:tailEnd/>
            </a:ln>
          </p:spPr>
          <p:txBody>
            <a:bodyPr wrap="none" lIns="88203" tIns="45866" rIns="88203" bIns="45866" anchor="ct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en-US" altLang="de-DE" sz="1960">
                <a:latin typeface="Georgia" pitchFamily="18" charset="0"/>
                <a:ea typeface="Times New Roman" pitchFamily="18" charset="0"/>
                <a:cs typeface="Arial" charset="0"/>
              </a:endParaRPr>
            </a:p>
          </p:txBody>
        </p:sp>
        <p:sp>
          <p:nvSpPr>
            <p:cNvPr id="82" name="Oval 52"/>
            <p:cNvSpPr>
              <a:spLocks noChangeArrowheads="1"/>
            </p:cNvSpPr>
            <p:nvPr/>
          </p:nvSpPr>
          <p:spPr bwMode="auto">
            <a:xfrm>
              <a:off x="806" y="3907"/>
              <a:ext cx="35" cy="34"/>
            </a:xfrm>
            <a:prstGeom prst="ellipse">
              <a:avLst/>
            </a:prstGeom>
            <a:solidFill>
              <a:srgbClr val="FFF8C2"/>
            </a:solidFill>
            <a:ln w="9525" algn="ctr">
              <a:solidFill>
                <a:schemeClr val="tx1"/>
              </a:solidFill>
              <a:round/>
              <a:headEnd/>
              <a:tailEnd/>
            </a:ln>
          </p:spPr>
          <p:txBody>
            <a:bodyPr wrap="none" lIns="88203" tIns="45866" rIns="88203" bIns="45866" anchor="ct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en-US" altLang="de-DE" sz="1960">
                <a:latin typeface="Georgia" pitchFamily="18" charset="0"/>
                <a:ea typeface="Times New Roman" pitchFamily="18" charset="0"/>
                <a:cs typeface="Arial" charset="0"/>
              </a:endParaRPr>
            </a:p>
          </p:txBody>
        </p:sp>
        <p:sp>
          <p:nvSpPr>
            <p:cNvPr id="83" name="Oval 53"/>
            <p:cNvSpPr>
              <a:spLocks noChangeArrowheads="1"/>
            </p:cNvSpPr>
            <p:nvPr/>
          </p:nvSpPr>
          <p:spPr bwMode="auto">
            <a:xfrm>
              <a:off x="944" y="3903"/>
              <a:ext cx="35" cy="34"/>
            </a:xfrm>
            <a:prstGeom prst="ellipse">
              <a:avLst/>
            </a:prstGeom>
            <a:solidFill>
              <a:srgbClr val="FFF8C2"/>
            </a:solidFill>
            <a:ln w="9525" algn="ctr">
              <a:solidFill>
                <a:schemeClr val="tx1"/>
              </a:solidFill>
              <a:round/>
              <a:headEnd/>
              <a:tailEnd/>
            </a:ln>
          </p:spPr>
          <p:txBody>
            <a:bodyPr wrap="none" lIns="88203" tIns="45866" rIns="88203" bIns="45866" anchor="ct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en-US" altLang="de-DE" sz="1960">
                <a:latin typeface="Georgia" pitchFamily="18" charset="0"/>
                <a:ea typeface="Times New Roman" pitchFamily="18" charset="0"/>
                <a:cs typeface="Arial" charset="0"/>
              </a:endParaRPr>
            </a:p>
          </p:txBody>
        </p:sp>
        <p:sp>
          <p:nvSpPr>
            <p:cNvPr id="84" name="Line 54"/>
            <p:cNvSpPr>
              <a:spLocks noChangeShapeType="1"/>
            </p:cNvSpPr>
            <p:nvPr/>
          </p:nvSpPr>
          <p:spPr bwMode="auto">
            <a:xfrm>
              <a:off x="826" y="4042"/>
              <a:ext cx="1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88203" tIns="45866" rIns="88203" bIns="45866" anchor="ctr"/>
            <a:lstStyle/>
            <a:p>
              <a:endParaRPr lang="de-DE" sz="1960"/>
            </a:p>
          </p:txBody>
        </p:sp>
        <p:sp>
          <p:nvSpPr>
            <p:cNvPr id="85" name="Line 55"/>
            <p:cNvSpPr>
              <a:spLocks noChangeShapeType="1"/>
            </p:cNvSpPr>
            <p:nvPr/>
          </p:nvSpPr>
          <p:spPr bwMode="auto">
            <a:xfrm>
              <a:off x="810" y="3860"/>
              <a:ext cx="45" cy="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88203" tIns="45866" rIns="88203" bIns="45866" anchor="ctr"/>
            <a:lstStyle/>
            <a:p>
              <a:endParaRPr lang="de-DE" sz="1960"/>
            </a:p>
          </p:txBody>
        </p:sp>
        <p:sp>
          <p:nvSpPr>
            <p:cNvPr id="86" name="Line 56"/>
            <p:cNvSpPr>
              <a:spLocks noChangeShapeType="1"/>
            </p:cNvSpPr>
            <p:nvPr/>
          </p:nvSpPr>
          <p:spPr bwMode="auto">
            <a:xfrm flipV="1">
              <a:off x="930" y="3860"/>
              <a:ext cx="48" cy="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88203" tIns="45866" rIns="88203" bIns="45866" anchor="ctr"/>
            <a:lstStyle/>
            <a:p>
              <a:endParaRPr lang="de-DE" sz="1960"/>
            </a:p>
          </p:txBody>
        </p:sp>
        <p:sp>
          <p:nvSpPr>
            <p:cNvPr id="87" name="Oval 19"/>
            <p:cNvSpPr>
              <a:spLocks noChangeArrowheads="1"/>
            </p:cNvSpPr>
            <p:nvPr/>
          </p:nvSpPr>
          <p:spPr bwMode="auto">
            <a:xfrm>
              <a:off x="805" y="3908"/>
              <a:ext cx="35" cy="34"/>
            </a:xfrm>
            <a:prstGeom prst="ellipse">
              <a:avLst/>
            </a:prstGeom>
            <a:solidFill>
              <a:schemeClr val="tx1">
                <a:alpha val="94901"/>
              </a:schemeClr>
            </a:solidFill>
            <a:ln w="9525">
              <a:solidFill>
                <a:schemeClr val="tx1"/>
              </a:solidFill>
              <a:round/>
              <a:headEnd/>
              <a:tailEnd/>
            </a:ln>
          </p:spPr>
          <p:txBody>
            <a:bodyPr wrap="none" lIns="88203" tIns="45866" rIns="88203" bIns="45866" anchor="ct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de-DE" altLang="de-DE" sz="1960">
                <a:latin typeface="Georgia" pitchFamily="18" charset="0"/>
                <a:ea typeface="Times New Roman" pitchFamily="18" charset="0"/>
                <a:cs typeface="Arial" charset="0"/>
              </a:endParaRPr>
            </a:p>
          </p:txBody>
        </p:sp>
        <p:sp>
          <p:nvSpPr>
            <p:cNvPr id="88" name="Oval 20"/>
            <p:cNvSpPr>
              <a:spLocks noChangeArrowheads="1"/>
            </p:cNvSpPr>
            <p:nvPr/>
          </p:nvSpPr>
          <p:spPr bwMode="auto">
            <a:xfrm>
              <a:off x="946" y="3907"/>
              <a:ext cx="35" cy="34"/>
            </a:xfrm>
            <a:prstGeom prst="ellipse">
              <a:avLst/>
            </a:prstGeom>
            <a:solidFill>
              <a:schemeClr val="tx1">
                <a:alpha val="94901"/>
              </a:schemeClr>
            </a:solidFill>
            <a:ln w="9525">
              <a:solidFill>
                <a:schemeClr val="tx1"/>
              </a:solidFill>
              <a:round/>
              <a:headEnd/>
              <a:tailEnd/>
            </a:ln>
          </p:spPr>
          <p:txBody>
            <a:bodyPr wrap="none" lIns="88203" tIns="45866" rIns="88203" bIns="45866" anchor="ct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de-DE" altLang="de-DE" sz="1960">
                <a:latin typeface="Georgia" pitchFamily="18" charset="0"/>
                <a:ea typeface="Times New Roman" pitchFamily="18" charset="0"/>
                <a:cs typeface="Arial" charset="0"/>
              </a:endParaRPr>
            </a:p>
          </p:txBody>
        </p:sp>
      </p:grpSp>
      <p:sp>
        <p:nvSpPr>
          <p:cNvPr id="89" name="Text Box 15"/>
          <p:cNvSpPr txBox="1">
            <a:spLocks noChangeArrowheads="1"/>
          </p:cNvSpPr>
          <p:nvPr/>
        </p:nvSpPr>
        <p:spPr bwMode="auto">
          <a:xfrm>
            <a:off x="4480719" y="3951943"/>
            <a:ext cx="3528125"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50000"/>
              </a:spcBef>
              <a:buClrTx/>
              <a:buSzTx/>
              <a:buFontTx/>
              <a:buNone/>
            </a:pPr>
            <a:r>
              <a:rPr lang="tr-TR" altLang="de-DE" sz="1960" b="1" u="sng" dirty="0">
                <a:solidFill>
                  <a:srgbClr val="000000"/>
                </a:solidFill>
              </a:rPr>
              <a:t>olası değerlendirme:</a:t>
            </a:r>
          </a:p>
        </p:txBody>
      </p:sp>
      <p:sp>
        <p:nvSpPr>
          <p:cNvPr id="90" name="Text Box 3"/>
          <p:cNvSpPr txBox="1">
            <a:spLocks noChangeArrowheads="1"/>
          </p:cNvSpPr>
          <p:nvPr/>
        </p:nvSpPr>
        <p:spPr bwMode="auto">
          <a:xfrm>
            <a:off x="0" y="192231"/>
            <a:ext cx="8961438" cy="39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ts val="0"/>
              </a:spcBef>
              <a:buClrTx/>
              <a:buSzTx/>
            </a:pPr>
            <a:r>
              <a:rPr lang="tr-TR" altLang="de-DE" sz="1960" dirty="0">
                <a:solidFill>
                  <a:schemeClr val="accent1"/>
                </a:solidFill>
              </a:rPr>
              <a:t>Duygudurumumuz algılarımızdan ve değer takdirinden etkilenir!</a:t>
            </a:r>
          </a:p>
        </p:txBody>
      </p:sp>
    </p:spTree>
    <p:extLst>
      <p:ext uri="{BB962C8B-B14F-4D97-AF65-F5344CB8AC3E}">
        <p14:creationId xmlns:p14="http://schemas.microsoft.com/office/powerpoint/2010/main" val="417522673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48072" y="448270"/>
            <a:ext cx="8065294" cy="1120180"/>
          </a:xfrm>
        </p:spPr>
        <p:txBody>
          <a:bodyPr/>
          <a:lstStyle/>
          <a:p>
            <a:pPr marL="821436" indent="-821436" algn="l" eaLnBrk="1" hangingPunct="1"/>
            <a:br>
              <a:rPr lang="de-DE" altLang="de-DE" sz="2352"/>
            </a:br>
            <a:endParaRPr lang="de-DE" altLang="de-DE"/>
          </a:p>
        </p:txBody>
      </p:sp>
      <p:sp>
        <p:nvSpPr>
          <p:cNvPr id="28675" name="Rectangle 3"/>
          <p:cNvSpPr>
            <a:spLocks noChangeArrowheads="1"/>
          </p:cNvSpPr>
          <p:nvPr/>
        </p:nvSpPr>
        <p:spPr bwMode="auto">
          <a:xfrm>
            <a:off x="246969" y="1335079"/>
            <a:ext cx="8467500" cy="324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85000"/>
              <a:buFont typeface="Wingdings 2" pitchFamily="18" charset="2"/>
              <a:defRPr>
                <a:solidFill>
                  <a:schemeClr val="tx1"/>
                </a:solidFill>
                <a:latin typeface="Verdana" pitchFamily="34" charset="0"/>
              </a:defRPr>
            </a:lvl1pPr>
            <a:lvl2pPr marL="341313" indent="-341313">
              <a:spcBef>
                <a:spcPct val="20000"/>
              </a:spcBef>
              <a:buClr>
                <a:srgbClr val="8CADAE"/>
              </a:buClr>
              <a:buSzPct val="85000"/>
              <a:buFont typeface="Courier New" pitchFamily="49" charset="0"/>
              <a:buChar char="o"/>
              <a:defRPr>
                <a:solidFill>
                  <a:schemeClr val="tx1"/>
                </a:solidFill>
                <a:latin typeface="Verdana" pitchFamily="34" charset="0"/>
              </a:defRPr>
            </a:lvl2pPr>
            <a:lvl3pPr marL="341313" indent="-341313">
              <a:spcBef>
                <a:spcPct val="20000"/>
              </a:spcBef>
              <a:buClr>
                <a:srgbClr val="8CADAE"/>
              </a:buClr>
              <a:buSzPct val="75000"/>
              <a:buFont typeface="Wingdings 2" pitchFamily="18" charset="2"/>
              <a:buChar char=""/>
              <a:defRPr>
                <a:solidFill>
                  <a:schemeClr val="tx1"/>
                </a:solidFill>
                <a:latin typeface="Verdana" pitchFamily="34" charset="0"/>
              </a:defRPr>
            </a:lvl3pPr>
            <a:lvl4pPr marL="809625" indent="-341313">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marL="529200" lvl="1" indent="-352800" eaLnBrk="1" hangingPunct="1">
              <a:spcBef>
                <a:spcPts val="1176"/>
              </a:spcBef>
              <a:buFontTx/>
              <a:buChar char="o"/>
              <a:tabLst>
                <a:tab pos="522732" algn="l"/>
              </a:tabLst>
            </a:pPr>
            <a:r>
              <a:rPr lang="tr-TR" altLang="de-DE" sz="1960" dirty="0"/>
              <a:t>Hisler her zaman “doğru” olmak zorunda değildir!</a:t>
            </a:r>
          </a:p>
          <a:p>
            <a:pPr marL="882000" lvl="1" indent="-351600" eaLnBrk="1" hangingPunct="1">
              <a:spcBef>
                <a:spcPts val="1176"/>
              </a:spcBef>
              <a:buFontTx/>
              <a:buChar char="o"/>
              <a:tabLst>
                <a:tab pos="522732" algn="l"/>
              </a:tabLst>
            </a:pPr>
            <a:r>
              <a:rPr lang="tr-TR" altLang="de-DE" sz="1960" dirty="0"/>
              <a:t>Korkmuş olmam, gerçek bir tehlike olduğu anlamına gelmez. </a:t>
            </a:r>
          </a:p>
          <a:p>
            <a:pPr marL="882000" lvl="1" indent="-351600" eaLnBrk="1" hangingPunct="1">
              <a:spcBef>
                <a:spcPts val="1176"/>
              </a:spcBef>
              <a:buFontTx/>
              <a:buChar char="o"/>
              <a:tabLst>
                <a:tab pos="522732" algn="l"/>
              </a:tabLst>
            </a:pPr>
            <a:r>
              <a:rPr lang="tr-TR" altLang="de-DE" sz="1960" dirty="0"/>
              <a:t>Bu nedenle, hislere her zaman güvenilmez!</a:t>
            </a:r>
          </a:p>
          <a:p>
            <a:pPr marL="703199" lvl="2" indent="-351600" eaLnBrk="1" hangingPunct="1">
              <a:spcBef>
                <a:spcPts val="1176"/>
              </a:spcBef>
              <a:buClr>
                <a:srgbClr val="006699"/>
              </a:buClr>
              <a:buSzTx/>
              <a:buFont typeface="Courier New" pitchFamily="49" charset="0"/>
              <a:buChar char="o"/>
            </a:pPr>
            <a:endParaRPr lang="tr-TR" altLang="de-DE" sz="1960" dirty="0"/>
          </a:p>
          <a:p>
            <a:pPr marL="529200" lvl="1" indent="-352800" eaLnBrk="1" hangingPunct="1">
              <a:spcBef>
                <a:spcPts val="1176"/>
              </a:spcBef>
              <a:buFontTx/>
              <a:buChar char="o"/>
              <a:tabLst>
                <a:tab pos="522732" algn="l"/>
              </a:tabLst>
            </a:pPr>
            <a:r>
              <a:rPr lang="tr-TR" altLang="de-DE" sz="1960" dirty="0"/>
              <a:t>Psikiyatrik sorunları olan insanlar genellikle “</a:t>
            </a:r>
            <a:r>
              <a:rPr lang="tr-TR" altLang="de-DE" sz="1960" dirty="0">
                <a:solidFill>
                  <a:srgbClr val="006699"/>
                </a:solidFill>
              </a:rPr>
              <a:t>duygusal kanıt</a:t>
            </a:r>
            <a:r>
              <a:rPr lang="tr-TR" altLang="de-DE" sz="1960" dirty="0"/>
              <a:t>” sunma eğilimi gösterirler; yani, olumsuz hislerin gerçekte olup biteni, doğru şekilde yansıttığını varsayarlar (“Gücenmiş hissediyorum – bu nedenle beni aşağılamış olmalısın!”).</a:t>
            </a:r>
          </a:p>
        </p:txBody>
      </p:sp>
      <p:sp>
        <p:nvSpPr>
          <p:cNvPr id="6" name="Text Box 3"/>
          <p:cNvSpPr txBox="1">
            <a:spLocks noChangeArrowheads="1"/>
          </p:cNvSpPr>
          <p:nvPr/>
        </p:nvSpPr>
        <p:spPr bwMode="auto">
          <a:xfrm>
            <a:off x="0" y="192231"/>
            <a:ext cx="8961438" cy="39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ts val="0"/>
              </a:spcBef>
              <a:buClrTx/>
              <a:buSzTx/>
            </a:pPr>
            <a:r>
              <a:rPr lang="tr-TR" altLang="de-DE" sz="1960" dirty="0">
                <a:solidFill>
                  <a:schemeClr val="accent1"/>
                </a:solidFill>
              </a:rPr>
              <a:t>Duygudurumumuz algılarımızdan ve değer takdirinden etkilenir!</a:t>
            </a:r>
          </a:p>
        </p:txBody>
      </p:sp>
      <p:sp>
        <p:nvSpPr>
          <p:cNvPr id="9" name="Text Box 11"/>
          <p:cNvSpPr txBox="1">
            <a:spLocks noChangeArrowheads="1"/>
          </p:cNvSpPr>
          <p:nvPr/>
        </p:nvSpPr>
        <p:spPr bwMode="auto">
          <a:xfrm>
            <a:off x="5645385" y="649901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317721" algn="l"/>
                <a:tab pos="2458085" algn="l"/>
              </a:tabLst>
            </a:pPr>
            <a:r>
              <a:rPr lang="tr-TR" altLang="de-DE" sz="1176" b="1" dirty="0">
                <a:solidFill>
                  <a:schemeClr val="tx2"/>
                </a:solidFill>
                <a:latin typeface="Verdana" pitchFamily="34" charset="0"/>
              </a:rPr>
              <a:t>Empatiyle yaklaşma</a:t>
            </a:r>
            <a:r>
              <a:rPr lang="en-US" altLang="de-DE" sz="1176" b="1" dirty="0">
                <a:solidFill>
                  <a:schemeClr val="tx2"/>
                </a:solidFill>
                <a:latin typeface="Verdana" pitchFamily="34" charset="0"/>
              </a:rPr>
              <a:t>	</a:t>
            </a:r>
            <a:r>
              <a:rPr lang="tr-TR" altLang="de-DE" sz="1176" b="1" dirty="0">
                <a:solidFill>
                  <a:schemeClr val="tx2"/>
                </a:solidFill>
                <a:latin typeface="Verdana" pitchFamily="34" charset="0"/>
              </a:rPr>
              <a:t>   </a:t>
            </a:r>
            <a:r>
              <a:rPr lang="tr-TR" altLang="de-DE" sz="1176" b="1" dirty="0">
                <a:solidFill>
                  <a:schemeClr val="tx2"/>
                </a:solidFill>
                <a:latin typeface="+mn-lt"/>
              </a:rPr>
              <a:t>7.21</a:t>
            </a:r>
          </a:p>
        </p:txBody>
      </p:sp>
    </p:spTree>
    <p:extLst>
      <p:ext uri="{BB962C8B-B14F-4D97-AF65-F5344CB8AC3E}">
        <p14:creationId xmlns:p14="http://schemas.microsoft.com/office/powerpoint/2010/main" val="365860728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1" name="Text Box 5"/>
          <p:cNvSpPr txBox="1">
            <a:spLocks noChangeArrowheads="1"/>
          </p:cNvSpPr>
          <p:nvPr/>
        </p:nvSpPr>
        <p:spPr bwMode="auto">
          <a:xfrm>
            <a:off x="245818" y="1345970"/>
            <a:ext cx="8469803" cy="326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1950" indent="-36195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marL="176400" indent="0" eaLnBrk="1" hangingPunct="1">
              <a:spcBef>
                <a:spcPts val="1176"/>
              </a:spcBef>
              <a:buClrTx/>
              <a:buSzTx/>
            </a:pPr>
            <a:r>
              <a:rPr lang="tr-TR" altLang="de-DE" sz="1960" dirty="0"/>
              <a:t>Aşağıdaki faktörler yanlış hükmü kolayca destekler:</a:t>
            </a:r>
          </a:p>
          <a:p>
            <a:pPr marL="705600" indent="-352800" eaLnBrk="1" hangingPunct="1">
              <a:spcBef>
                <a:spcPts val="1176"/>
              </a:spcBef>
              <a:buClrTx/>
              <a:buSzTx/>
              <a:buFontTx/>
              <a:buAutoNum type="arabicPeriod"/>
            </a:pPr>
            <a:r>
              <a:rPr lang="tr-TR" altLang="de-DE" sz="1960" dirty="0"/>
              <a:t>Stres/maruz kalma: Aşırı strese girdiğimizde, küçük sorunları oldukça öfkelendirici veya saldırgan olarak deneyimleriz (örn. süpermarket kasasındaki uzun kuyruk)!</a:t>
            </a:r>
          </a:p>
          <a:p>
            <a:pPr marL="705600" indent="-352800" eaLnBrk="1" hangingPunct="1">
              <a:spcBef>
                <a:spcPts val="1176"/>
              </a:spcBef>
              <a:buClrTx/>
              <a:buSzTx/>
              <a:buFontTx/>
              <a:buAutoNum type="arabicPeriod"/>
            </a:pPr>
            <a:r>
              <a:rPr lang="tr-TR" altLang="de-DE" sz="1960" dirty="0"/>
              <a:t>Uykusuzluk/uyuşturucular/kahve: Kendi fiziksel gerilimimizin kaynağını genellikle yanlış yorumlarız ve bunu hatalı bir şekilde başka nedenlere yorarız (örn. sinir eden iş arkadaşı)!</a:t>
            </a:r>
          </a:p>
          <a:p>
            <a:pPr marL="705600" indent="-352800" eaLnBrk="1" hangingPunct="1">
              <a:spcBef>
                <a:spcPts val="1176"/>
              </a:spcBef>
              <a:buClrTx/>
              <a:buSzTx/>
              <a:buFontTx/>
              <a:buAutoNum type="arabicPeriod"/>
            </a:pPr>
            <a:r>
              <a:rPr lang="tr-TR" altLang="de-DE" sz="1960" dirty="0"/>
              <a:t>Müzik/gürültü: Belirli bir müzik veya gürültü bizi üzerek, daha kolay yanlış yorumlarda bulunmamıza yol açar!</a:t>
            </a:r>
          </a:p>
        </p:txBody>
      </p:sp>
      <p:sp>
        <p:nvSpPr>
          <p:cNvPr id="5" name="Text Box 3"/>
          <p:cNvSpPr txBox="1">
            <a:spLocks noChangeArrowheads="1"/>
          </p:cNvSpPr>
          <p:nvPr/>
        </p:nvSpPr>
        <p:spPr bwMode="auto">
          <a:xfrm>
            <a:off x="0" y="192230"/>
            <a:ext cx="8961438" cy="39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ts val="0"/>
              </a:spcBef>
              <a:buClrTx/>
              <a:buSzTx/>
            </a:pPr>
            <a:r>
              <a:rPr lang="tr-TR" altLang="de-DE" sz="1960" dirty="0">
                <a:solidFill>
                  <a:schemeClr val="accent1"/>
                </a:solidFill>
              </a:rPr>
              <a:t>Dış faktörlerin ruh halleri ve düşünceler üzerindeki etkisi</a:t>
            </a:r>
          </a:p>
        </p:txBody>
      </p:sp>
      <p:sp>
        <p:nvSpPr>
          <p:cNvPr id="6" name="Text Box 11"/>
          <p:cNvSpPr txBox="1">
            <a:spLocks noChangeArrowheads="1"/>
          </p:cNvSpPr>
          <p:nvPr/>
        </p:nvSpPr>
        <p:spPr bwMode="auto">
          <a:xfrm>
            <a:off x="5645385" y="649901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317721" algn="l"/>
                <a:tab pos="2458085" algn="l"/>
              </a:tabLst>
            </a:pPr>
            <a:r>
              <a:rPr lang="tr-TR" altLang="de-DE" sz="1176" b="1" dirty="0">
                <a:solidFill>
                  <a:schemeClr val="tx2"/>
                </a:solidFill>
                <a:latin typeface="Verdana" pitchFamily="34" charset="0"/>
              </a:rPr>
              <a:t>Empatiyle yaklaşma</a:t>
            </a:r>
            <a:r>
              <a:rPr lang="en-US" altLang="de-DE" sz="1176" b="1" dirty="0">
                <a:solidFill>
                  <a:schemeClr val="tx2"/>
                </a:solidFill>
                <a:latin typeface="Verdana" pitchFamily="34" charset="0"/>
              </a:rPr>
              <a:t>	</a:t>
            </a:r>
            <a:r>
              <a:rPr lang="tr-TR" altLang="de-DE" sz="1176" b="1" dirty="0">
                <a:solidFill>
                  <a:schemeClr val="tx2"/>
                </a:solidFill>
                <a:latin typeface="Verdana" pitchFamily="34" charset="0"/>
              </a:rPr>
              <a:t>   </a:t>
            </a:r>
            <a:r>
              <a:rPr lang="tr-TR" altLang="de-DE" sz="1176" b="1" dirty="0">
                <a:solidFill>
                  <a:schemeClr val="tx2"/>
                </a:solidFill>
                <a:latin typeface="+mn-lt"/>
              </a:rPr>
              <a:t>7.22</a:t>
            </a:r>
          </a:p>
        </p:txBody>
      </p:sp>
    </p:spTree>
    <p:extLst>
      <p:ext uri="{BB962C8B-B14F-4D97-AF65-F5344CB8AC3E}">
        <p14:creationId xmlns:p14="http://schemas.microsoft.com/office/powerpoint/2010/main" val="300676604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701" name="Picture 157" descr="'stressed and worried' von Bhernandez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4507" y="5173250"/>
            <a:ext cx="2016931" cy="1343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5" name="Group 84"/>
          <p:cNvGrpSpPr>
            <a:grpSpLocks/>
          </p:cNvGrpSpPr>
          <p:nvPr/>
        </p:nvGrpSpPr>
        <p:grpSpPr bwMode="auto">
          <a:xfrm>
            <a:off x="1" y="6044496"/>
            <a:ext cx="2293257" cy="525861"/>
            <a:chOff x="0" y="3957"/>
            <a:chExt cx="1474" cy="338"/>
          </a:xfrm>
        </p:grpSpPr>
        <p:sp>
          <p:nvSpPr>
            <p:cNvPr id="29708" name="Rectangle 69"/>
            <p:cNvSpPr>
              <a:spLocks noChangeArrowheads="1"/>
            </p:cNvSpPr>
            <p:nvPr/>
          </p:nvSpPr>
          <p:spPr bwMode="auto">
            <a:xfrm>
              <a:off x="0" y="3957"/>
              <a:ext cx="1225" cy="2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de-DE" altLang="de-DE" sz="1960"/>
            </a:p>
          </p:txBody>
        </p:sp>
        <p:pic>
          <p:nvPicPr>
            <p:cNvPr id="29709" name="Picture 70" descr="Notizen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 y="3996"/>
              <a:ext cx="212"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0" name="Text Box 71"/>
            <p:cNvSpPr txBox="1">
              <a:spLocks noChangeArrowheads="1"/>
            </p:cNvSpPr>
            <p:nvPr/>
          </p:nvSpPr>
          <p:spPr bwMode="auto">
            <a:xfrm>
              <a:off x="160" y="3985"/>
              <a:ext cx="131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r>
                <a:rPr lang="tr-TR" dirty="0"/>
                <a:t>  </a:t>
              </a:r>
              <a:r>
                <a:rPr lang="tr-TR" altLang="de-DE" sz="1176" dirty="0"/>
                <a:t> </a:t>
              </a:r>
              <a:r>
                <a:rPr lang="tr-TR" altLang="de-DE" sz="1176" i="1" dirty="0"/>
                <a:t>worksheet</a:t>
              </a:r>
              <a:r>
                <a:rPr lang="tr-TR" altLang="de-DE" sz="1176" dirty="0"/>
                <a:t> 7.2</a:t>
              </a:r>
            </a:p>
            <a:p>
              <a:pPr eaLnBrk="1" hangingPunct="1">
                <a:spcBef>
                  <a:spcPct val="0"/>
                </a:spcBef>
                <a:buClrTx/>
                <a:buSzTx/>
                <a:buFontTx/>
                <a:buNone/>
              </a:pPr>
              <a:r>
                <a:rPr lang="tr-TR" dirty="0"/>
                <a:t>     </a:t>
              </a:r>
            </a:p>
          </p:txBody>
        </p:sp>
      </p:grpSp>
      <p:sp>
        <p:nvSpPr>
          <p:cNvPr id="12" name="Text Box 11"/>
          <p:cNvSpPr txBox="1">
            <a:spLocks noChangeArrowheads="1"/>
          </p:cNvSpPr>
          <p:nvPr/>
        </p:nvSpPr>
        <p:spPr bwMode="auto">
          <a:xfrm>
            <a:off x="5645385" y="649901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317721" algn="l"/>
                <a:tab pos="2458085" algn="l"/>
              </a:tabLst>
            </a:pPr>
            <a:r>
              <a:rPr lang="tr-TR" altLang="de-DE" sz="1176" b="1" dirty="0">
                <a:solidFill>
                  <a:schemeClr val="tx2"/>
                </a:solidFill>
                <a:latin typeface="Verdana" pitchFamily="34" charset="0"/>
              </a:rPr>
              <a:t>Empatiyle yaklaşma</a:t>
            </a:r>
            <a:r>
              <a:rPr lang="en-US" altLang="de-DE" sz="1176" b="1" dirty="0">
                <a:solidFill>
                  <a:schemeClr val="tx2"/>
                </a:solidFill>
                <a:latin typeface="Verdana" pitchFamily="34" charset="0"/>
              </a:rPr>
              <a:t>	</a:t>
            </a:r>
            <a:r>
              <a:rPr lang="tr-TR" altLang="de-DE" sz="1176" b="1" dirty="0">
                <a:solidFill>
                  <a:schemeClr val="tx2"/>
                </a:solidFill>
                <a:latin typeface="Verdana" pitchFamily="34" charset="0"/>
              </a:rPr>
              <a:t>   </a:t>
            </a:r>
            <a:r>
              <a:rPr lang="tr-TR" altLang="de-DE" sz="1176" b="1" dirty="0">
                <a:solidFill>
                  <a:schemeClr val="tx2"/>
                </a:solidFill>
                <a:latin typeface="+mn-lt"/>
              </a:rPr>
              <a:t>7.23</a:t>
            </a:r>
          </a:p>
        </p:txBody>
      </p:sp>
      <p:sp>
        <p:nvSpPr>
          <p:cNvPr id="13" name="Text Box 3"/>
          <p:cNvSpPr txBox="1">
            <a:spLocks noChangeArrowheads="1"/>
          </p:cNvSpPr>
          <p:nvPr/>
        </p:nvSpPr>
        <p:spPr bwMode="auto">
          <a:xfrm>
            <a:off x="0" y="192230"/>
            <a:ext cx="8961438" cy="39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ts val="0"/>
              </a:spcBef>
              <a:buClrTx/>
              <a:buSzTx/>
            </a:pPr>
            <a:r>
              <a:rPr lang="tr-TR" altLang="de-DE" sz="1960" dirty="0">
                <a:solidFill>
                  <a:schemeClr val="accent1"/>
                </a:solidFill>
              </a:rPr>
              <a:t>Dış faktörlerin ruh halleri ve düşünceler üzerindeki etkisi</a:t>
            </a:r>
          </a:p>
        </p:txBody>
      </p:sp>
      <p:pic>
        <p:nvPicPr>
          <p:cNvPr id="3" name="Grafi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7698" y="1242702"/>
            <a:ext cx="4595827" cy="5008914"/>
          </a:xfrm>
          <a:prstGeom prst="rect">
            <a:avLst/>
          </a:prstGeom>
        </p:spPr>
      </p:pic>
      <p:sp>
        <p:nvSpPr>
          <p:cNvPr id="15" name="Textfeld 14"/>
          <p:cNvSpPr txBox="1"/>
          <p:nvPr/>
        </p:nvSpPr>
        <p:spPr>
          <a:xfrm rot="19806148">
            <a:off x="3245410" y="3237830"/>
            <a:ext cx="2229469" cy="451183"/>
          </a:xfrm>
          <a:prstGeom prst="rect">
            <a:avLst/>
          </a:prstGeom>
          <a:noFill/>
        </p:spPr>
        <p:txBody>
          <a:bodyPr>
            <a:spAutoFit/>
          </a:bodyPr>
          <a:lstStyle/>
          <a:p>
            <a:pPr algn="ctr">
              <a:defRPr/>
            </a:pPr>
            <a:r>
              <a:rPr lang="tr-TR" sz="2352" b="1" dirty="0">
                <a:solidFill>
                  <a:schemeClr val="bg1">
                    <a:lumMod val="85000"/>
                  </a:schemeClr>
                </a:solidFill>
                <a:effectLst>
                  <a:outerShdw blurRad="50800" dist="50800" dir="5400000" algn="ctr" rotWithShape="0">
                    <a:srgbClr val="000000">
                      <a:alpha val="50000"/>
                    </a:srgbClr>
                  </a:outerShdw>
                </a:effectLst>
              </a:rPr>
              <a:t>worksheet</a:t>
            </a:r>
          </a:p>
        </p:txBody>
      </p:sp>
    </p:spTree>
    <p:extLst>
      <p:ext uri="{BB962C8B-B14F-4D97-AF65-F5344CB8AC3E}">
        <p14:creationId xmlns:p14="http://schemas.microsoft.com/office/powerpoint/2010/main" val="263020518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0" y="198"/>
            <a:ext cx="8961438" cy="776897"/>
          </a:xfrm>
        </p:spPr>
        <p:txBody>
          <a:bodyPr anchor="ctr"/>
          <a:lstStyle/>
          <a:p>
            <a:pPr eaLnBrk="1" hangingPunct="1"/>
            <a:r>
              <a:rPr lang="tr-TR"/>
              <a:t>Bakış açısının değişmesi</a:t>
            </a:r>
          </a:p>
        </p:txBody>
      </p:sp>
      <p:sp>
        <p:nvSpPr>
          <p:cNvPr id="37891" name="Rectangle 3"/>
          <p:cNvSpPr>
            <a:spLocks noGrp="1" noChangeArrowheads="1"/>
          </p:cNvSpPr>
          <p:nvPr>
            <p:ph type="body" idx="4294967295"/>
          </p:nvPr>
        </p:nvSpPr>
        <p:spPr>
          <a:xfrm>
            <a:off x="246969" y="3483647"/>
            <a:ext cx="8467500" cy="3013594"/>
          </a:xfrm>
        </p:spPr>
        <p:txBody>
          <a:bodyPr/>
          <a:lstStyle/>
          <a:p>
            <a:pPr marL="176400" indent="0" eaLnBrk="1" hangingPunct="1">
              <a:spcBef>
                <a:spcPts val="1176"/>
              </a:spcBef>
            </a:pPr>
            <a:r>
              <a:rPr lang="tr-TR" dirty="0"/>
              <a:t>Herkes aynı bilgiye sahip değil veya aynı şekilde hissetmeyebilir. Bu, yanlış anlamalara ve çatışmalara yol açmaktadır!</a:t>
            </a:r>
          </a:p>
          <a:p>
            <a:pPr marL="176400" indent="0" eaLnBrk="1" hangingPunct="1">
              <a:spcBef>
                <a:spcPts val="1176"/>
              </a:spcBef>
            </a:pPr>
            <a:r>
              <a:rPr lang="tr-TR" dirty="0"/>
              <a:t>Bu nedenle:</a:t>
            </a:r>
          </a:p>
          <a:p>
            <a:pPr marL="529200" indent="-352800" eaLnBrk="1" hangingPunct="1">
              <a:spcBef>
                <a:spcPts val="1176"/>
              </a:spcBef>
              <a:buClr>
                <a:srgbClr val="8CADAE"/>
              </a:buClr>
              <a:buFontTx/>
              <a:buChar char="o"/>
              <a:tabLst>
                <a:tab pos="351600" algn="l"/>
              </a:tabLst>
            </a:pPr>
            <a:r>
              <a:rPr lang="tr-TR" altLang="de-DE" kern="1200" dirty="0">
                <a:latin typeface="Verdana" pitchFamily="34" charset="0"/>
              </a:rPr>
              <a:t>insanların neden kendilerine özgü davrandıklarını anlamak için başka insanların bakış açılarını hesaba katmak,</a:t>
            </a:r>
          </a:p>
          <a:p>
            <a:pPr marL="529200" indent="-352800" eaLnBrk="1" hangingPunct="1">
              <a:spcBef>
                <a:spcPts val="1176"/>
              </a:spcBef>
              <a:buClr>
                <a:srgbClr val="8CADAE"/>
              </a:buClr>
              <a:buFontTx/>
              <a:buChar char="o"/>
              <a:tabLst>
                <a:tab pos="351600" algn="l"/>
              </a:tabLst>
            </a:pPr>
            <a:r>
              <a:rPr lang="tr-TR" altLang="de-DE" kern="1200" dirty="0">
                <a:latin typeface="Verdana" pitchFamily="34" charset="0"/>
              </a:rPr>
              <a:t>başkalarına kendi davranışlarımızın nedenlerini anlaşılır kılabilmede iletişim kurmak</a:t>
            </a:r>
          </a:p>
          <a:p>
            <a:pPr marL="352800" indent="-354711" eaLnBrk="1" hangingPunct="1">
              <a:spcBef>
                <a:spcPts val="1176"/>
              </a:spcBef>
            </a:pPr>
            <a:endParaRPr lang="tr-TR" altLang="de-DE" dirty="0"/>
          </a:p>
          <a:p>
            <a:pPr marL="352800" indent="-354711" eaLnBrk="1" hangingPunct="1">
              <a:spcBef>
                <a:spcPts val="1176"/>
              </a:spcBef>
            </a:pPr>
            <a:endParaRPr lang="tr-TR" altLang="de-DE" sz="882" dirty="0"/>
          </a:p>
          <a:p>
            <a:pPr marL="352800" indent="-354711" eaLnBrk="1" hangingPunct="1">
              <a:spcBef>
                <a:spcPts val="1176"/>
              </a:spcBef>
            </a:pPr>
            <a:endParaRPr lang="tr-TR" altLang="de-DE" sz="882" dirty="0"/>
          </a:p>
          <a:p>
            <a:pPr marL="352800" indent="-354711" eaLnBrk="1" hangingPunct="1">
              <a:spcBef>
                <a:spcPts val="1176"/>
              </a:spcBef>
            </a:pPr>
            <a:endParaRPr lang="tr-TR" altLang="de-DE" sz="490" i="1" dirty="0"/>
          </a:p>
          <a:p>
            <a:pPr marL="352800" indent="-354711" eaLnBrk="1" hangingPunct="1">
              <a:spcBef>
                <a:spcPts val="1176"/>
              </a:spcBef>
            </a:pPr>
            <a:r>
              <a:rPr lang="en-US" dirty="0"/>
              <a:t>	</a:t>
            </a:r>
          </a:p>
        </p:txBody>
      </p:sp>
      <p:pic>
        <p:nvPicPr>
          <p:cNvPr id="37893" name="Picture 9" descr="Marionette Show_von Sister72_flicker_c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3302" y="1181055"/>
            <a:ext cx="2434835" cy="2125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1"/>
          <p:cNvSpPr txBox="1">
            <a:spLocks noChangeArrowheads="1"/>
          </p:cNvSpPr>
          <p:nvPr/>
        </p:nvSpPr>
        <p:spPr bwMode="auto">
          <a:xfrm>
            <a:off x="5645385" y="649901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317721" algn="l"/>
                <a:tab pos="2458085" algn="l"/>
              </a:tabLst>
            </a:pPr>
            <a:r>
              <a:rPr lang="tr-TR" altLang="de-DE" sz="1176" b="1" dirty="0">
                <a:solidFill>
                  <a:schemeClr val="tx2"/>
                </a:solidFill>
                <a:latin typeface="Verdana" pitchFamily="34" charset="0"/>
              </a:rPr>
              <a:t>Empatiyle yaklaşma</a:t>
            </a:r>
            <a:r>
              <a:rPr lang="en-US" altLang="de-DE" sz="1176" b="1" dirty="0">
                <a:solidFill>
                  <a:schemeClr val="tx2"/>
                </a:solidFill>
                <a:latin typeface="Verdana" pitchFamily="34" charset="0"/>
              </a:rPr>
              <a:t>	</a:t>
            </a:r>
            <a:r>
              <a:rPr lang="tr-TR" altLang="de-DE" sz="1176" b="1" dirty="0">
                <a:solidFill>
                  <a:schemeClr val="tx2"/>
                </a:solidFill>
                <a:latin typeface="Verdana" pitchFamily="34" charset="0"/>
              </a:rPr>
              <a:t>   </a:t>
            </a:r>
            <a:r>
              <a:rPr lang="tr-TR" altLang="de-DE" sz="1176" b="1" dirty="0">
                <a:solidFill>
                  <a:schemeClr val="tx2"/>
                </a:solidFill>
                <a:latin typeface="+mn-lt"/>
              </a:rPr>
              <a:t>7.31</a:t>
            </a:r>
          </a:p>
        </p:txBody>
      </p:sp>
    </p:spTree>
    <p:extLst>
      <p:ext uri="{BB962C8B-B14F-4D97-AF65-F5344CB8AC3E}">
        <p14:creationId xmlns:p14="http://schemas.microsoft.com/office/powerpoint/2010/main" val="1642968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2">
              <a:lnSpc>
                <a:spcPct val="120000"/>
              </a:lnSpc>
              <a:spcBef>
                <a:spcPct val="50000"/>
              </a:spcBef>
            </a:pPr>
            <a:r>
              <a:rPr lang="tr-TR" sz="1760" i="1" dirty="0"/>
              <a:t>„Her</a:t>
            </a:r>
            <a:r>
              <a:rPr lang="tr-TR"/>
              <a:t>  </a:t>
            </a:r>
            <a:r>
              <a:rPr lang="tr-TR" sz="1760" i="1" dirty="0"/>
              <a:t>insan hata yapar</a:t>
            </a:r>
            <a:r>
              <a:rPr lang="tr-TR" sz="1760" dirty="0"/>
              <a:t>...“, </a:t>
            </a:r>
            <a:r>
              <a:rPr lang="tr-TR" sz="1760" i="1" dirty="0"/>
              <a:t>ancak: </a:t>
            </a:r>
            <a:r>
              <a:rPr lang="tr-TR" sz="1760" dirty="0"/>
              <a:t>bilişsel</a:t>
            </a:r>
            <a:r>
              <a:rPr lang="tr-TR"/>
              <a:t> </a:t>
            </a:r>
            <a:r>
              <a:rPr lang="tr-TR" sz="1760" dirty="0"/>
              <a:t>önyargılarda</a:t>
            </a:r>
            <a:r>
              <a:rPr lang="tr-TR"/>
              <a:t> </a:t>
            </a:r>
            <a:r>
              <a:rPr lang="tr-TR" sz="1760" dirty="0"/>
              <a:t>aşırı</a:t>
            </a:r>
            <a:r>
              <a:rPr lang="tr-TR"/>
              <a:t> </a:t>
            </a:r>
            <a:r>
              <a:rPr lang="tr-TR" sz="1760" dirty="0"/>
              <a:t>özgüven</a:t>
            </a:r>
            <a:r>
              <a:rPr lang="tr-TR"/>
              <a:t>  </a:t>
            </a:r>
            <a:r>
              <a:rPr lang="tr-TR" sz="1760" dirty="0"/>
              <a:t>sanrısal</a:t>
            </a:r>
            <a:r>
              <a:rPr lang="tr-TR"/>
              <a:t> </a:t>
            </a:r>
            <a:r>
              <a:rPr lang="tr-TR" sz="1760" dirty="0"/>
              <a:t>düşüncelerin ortaya çıkmasına neden olur</a:t>
            </a:r>
            <a:r>
              <a:rPr lang="tr-TR"/>
              <a:t> </a:t>
            </a:r>
          </a:p>
          <a:p>
            <a:pPr lvl="2">
              <a:lnSpc>
                <a:spcPct val="120000"/>
              </a:lnSpc>
              <a:spcBef>
                <a:spcPct val="50000"/>
              </a:spcBef>
            </a:pPr>
            <a:r>
              <a:rPr lang="tr-TR" sz="1760" dirty="0"/>
              <a:t>Bilgi eksikliği</a:t>
            </a:r>
            <a:r>
              <a:rPr lang="tr-TR"/>
              <a:t> </a:t>
            </a:r>
            <a:r>
              <a:rPr lang="tr-TR" sz="1760" dirty="0"/>
              <a:t>durumunda</a:t>
            </a:r>
            <a:r>
              <a:rPr lang="tr-TR"/>
              <a:t> </a:t>
            </a:r>
            <a:r>
              <a:rPr lang="tr-TR" sz="1760" dirty="0"/>
              <a:t>özgüvende</a:t>
            </a:r>
            <a:r>
              <a:rPr lang="tr-TR"/>
              <a:t>  </a:t>
            </a:r>
            <a:r>
              <a:rPr lang="tr-TR" sz="1760" dirty="0"/>
              <a:t>azalma</a:t>
            </a:r>
            <a:r>
              <a:rPr lang="tr-TR"/>
              <a:t> </a:t>
            </a:r>
            <a:endParaRPr lang="tr-TR" sz="1760" dirty="0">
              <a:cs typeface="Arial" charset="0"/>
            </a:endParaRPr>
          </a:p>
          <a:p>
            <a:pPr lvl="2">
              <a:lnSpc>
                <a:spcPct val="120000"/>
              </a:lnSpc>
              <a:spcBef>
                <a:spcPct val="50000"/>
              </a:spcBef>
            </a:pPr>
            <a:r>
              <a:rPr lang="tr-TR" sz="1760" dirty="0"/>
              <a:t>Özellikle</a:t>
            </a:r>
            <a:r>
              <a:rPr lang="tr-TR"/>
              <a:t> </a:t>
            </a:r>
            <a:r>
              <a:rPr lang="tr-TR" sz="1760" dirty="0"/>
              <a:t>ciddi</a:t>
            </a:r>
            <a:r>
              <a:rPr lang="tr-TR"/>
              <a:t> </a:t>
            </a:r>
            <a:r>
              <a:rPr lang="tr-TR" sz="1760" dirty="0"/>
              <a:t>sonuçları olan</a:t>
            </a:r>
            <a:r>
              <a:rPr lang="tr-TR"/>
              <a:t>  </a:t>
            </a:r>
            <a:r>
              <a:rPr lang="tr-TR" sz="1760" dirty="0"/>
              <a:t>kararlarda</a:t>
            </a:r>
            <a:r>
              <a:rPr lang="tr-TR"/>
              <a:t> </a:t>
            </a:r>
            <a:r>
              <a:rPr lang="tr-TR" sz="1760" dirty="0"/>
              <a:t>daha fazla</a:t>
            </a:r>
            <a:r>
              <a:rPr lang="tr-TR"/>
              <a:t> </a:t>
            </a:r>
            <a:r>
              <a:rPr lang="tr-TR" sz="1760" dirty="0"/>
              <a:t>bilgi</a:t>
            </a:r>
            <a:r>
              <a:rPr lang="tr-TR"/>
              <a:t> </a:t>
            </a:r>
            <a:r>
              <a:rPr lang="tr-TR" sz="1760" dirty="0"/>
              <a:t>toplama</a:t>
            </a:r>
            <a:endParaRPr lang="tr-TR" sz="1760" dirty="0">
              <a:solidFill>
                <a:srgbClr val="D40F7D"/>
              </a:solidFill>
              <a:cs typeface="Arial" charset="0"/>
            </a:endParaRPr>
          </a:p>
          <a:p>
            <a:pPr marL="0" lvl="2" indent="0">
              <a:lnSpc>
                <a:spcPct val="120000"/>
              </a:lnSpc>
              <a:spcBef>
                <a:spcPct val="50000"/>
              </a:spcBef>
              <a:buClr>
                <a:srgbClr val="006699"/>
              </a:buClr>
              <a:buNone/>
            </a:pPr>
            <a:endParaRPr lang="tr-TR" sz="1760" dirty="0">
              <a:cs typeface="Arial" charset="0"/>
            </a:endParaRPr>
          </a:p>
          <a:p>
            <a:pPr marL="0" lvl="2" indent="0">
              <a:lnSpc>
                <a:spcPct val="120000"/>
              </a:lnSpc>
              <a:spcBef>
                <a:spcPct val="50000"/>
              </a:spcBef>
              <a:buNone/>
            </a:pPr>
            <a:endParaRPr lang="tr-TR" sz="1760" dirty="0">
              <a:cs typeface="Arial" charset="0"/>
            </a:endParaRPr>
          </a:p>
          <a:p>
            <a:pPr marL="0" lvl="2" indent="0" algn="ctr">
              <a:lnSpc>
                <a:spcPct val="120000"/>
              </a:lnSpc>
              <a:spcBef>
                <a:spcPct val="50000"/>
              </a:spcBef>
              <a:buNone/>
            </a:pPr>
            <a:r>
              <a:rPr lang="tr-TR" sz="1760" dirty="0"/>
              <a:t>„Şüphe</a:t>
            </a:r>
            <a:r>
              <a:rPr lang="tr-TR"/>
              <a:t> </a:t>
            </a:r>
            <a:r>
              <a:rPr lang="tr-TR" sz="1760" dirty="0"/>
              <a:t>tohumları</a:t>
            </a:r>
            <a:r>
              <a:rPr lang="tr-TR"/>
              <a:t> </a:t>
            </a:r>
            <a:r>
              <a:rPr lang="tr-TR" sz="1760" dirty="0"/>
              <a:t>ekme</a:t>
            </a:r>
            <a:r>
              <a:rPr lang="tr-TR"/>
              <a:t>  </a:t>
            </a:r>
            <a:r>
              <a:rPr lang="tr-TR" sz="1760" dirty="0"/>
              <a:t>“:</a:t>
            </a:r>
          </a:p>
          <a:p>
            <a:pPr marL="0" lvl="2" indent="0" algn="ctr">
              <a:lnSpc>
                <a:spcPct val="120000"/>
              </a:lnSpc>
              <a:spcBef>
                <a:spcPct val="50000"/>
              </a:spcBef>
              <a:buNone/>
            </a:pPr>
            <a:r>
              <a:rPr lang="tr-TR" sz="1760" dirty="0"/>
              <a:t>Şüpheleri</a:t>
            </a:r>
            <a:r>
              <a:rPr lang="tr-TR"/>
              <a:t> </a:t>
            </a:r>
            <a:r>
              <a:rPr lang="tr-TR" sz="1760" dirty="0"/>
              <a:t>artırmak</a:t>
            </a:r>
            <a:r>
              <a:rPr lang="tr-TR"/>
              <a:t> </a:t>
            </a:r>
            <a:r>
              <a:rPr lang="tr-TR" sz="1760" dirty="0"/>
              <a:t>sanrısal</a:t>
            </a:r>
            <a:r>
              <a:rPr lang="tr-TR"/>
              <a:t> </a:t>
            </a:r>
            <a:r>
              <a:rPr lang="tr-TR" sz="1760" dirty="0"/>
              <a:t>düşüncelerin parçalanmasına</a:t>
            </a:r>
            <a:r>
              <a:rPr lang="tr-TR"/>
              <a:t> </a:t>
            </a:r>
            <a:r>
              <a:rPr lang="tr-TR" sz="1760" dirty="0"/>
              <a:t>ve psikotik</a:t>
            </a:r>
            <a:r>
              <a:rPr lang="tr-TR"/>
              <a:t> </a:t>
            </a:r>
            <a:r>
              <a:rPr lang="tr-TR" sz="1760" dirty="0"/>
              <a:t>belirtilerde</a:t>
            </a:r>
            <a:r>
              <a:rPr lang="tr-TR"/>
              <a:t> </a:t>
            </a:r>
            <a:r>
              <a:rPr lang="tr-TR" sz="1760" dirty="0"/>
              <a:t>genel olarak iyileşmeye yol açar (arka kapı yaklaşımı)</a:t>
            </a:r>
            <a:endParaRPr lang="tr-TR" sz="1760" dirty="0">
              <a:solidFill>
                <a:srgbClr val="D40F7D"/>
              </a:solidFill>
              <a:cs typeface="Arial" charset="0"/>
            </a:endParaRPr>
          </a:p>
        </p:txBody>
      </p:sp>
      <p:sp>
        <p:nvSpPr>
          <p:cNvPr id="6" name="Foliennummernplatzhalter 5"/>
          <p:cNvSpPr>
            <a:spLocks noGrp="1"/>
          </p:cNvSpPr>
          <p:nvPr>
            <p:ph type="sldNum" sz="quarter" idx="12"/>
          </p:nvPr>
        </p:nvSpPr>
        <p:spPr/>
        <p:txBody>
          <a:bodyPr/>
          <a:lstStyle/>
          <a:p>
            <a:fld id="{9B00EF49-7894-4F53-A8DD-F7DB3BFC5032}" type="slidenum">
              <a:rPr lang="de-DE" smtClean="0"/>
              <a:t>11</a:t>
            </a:fld>
            <a:endParaRPr lang="tr-TR" dirty="0"/>
          </a:p>
        </p:txBody>
      </p:sp>
      <p:pic>
        <p:nvPicPr>
          <p:cNvPr id="7" name="Bild 1" descr="MKT_logo_deep_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93087" y="912860"/>
            <a:ext cx="105092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feil nach rechts 9"/>
          <p:cNvSpPr>
            <a:spLocks noChangeArrowheads="1"/>
          </p:cNvSpPr>
          <p:nvPr/>
        </p:nvSpPr>
        <p:spPr bwMode="auto">
          <a:xfrm rot="5400000">
            <a:off x="4120224" y="4297442"/>
            <a:ext cx="720080" cy="611386"/>
          </a:xfrm>
          <a:prstGeom prst="rightArrow">
            <a:avLst>
              <a:gd name="adj1" fmla="val 50000"/>
              <a:gd name="adj2" fmla="val 49732"/>
            </a:avLst>
          </a:prstGeom>
          <a:solidFill>
            <a:srgbClr val="336699"/>
          </a:solidFill>
          <a:ln>
            <a:noFill/>
          </a:ln>
        </p:spPr>
        <p:txBody>
          <a:bodyPr wrap="square" lIns="0" tIns="0" rIns="0" bIns="0">
            <a:spAutoFit/>
          </a:bodyPr>
          <a:lstStyle/>
          <a:p>
            <a:pPr algn="ctr" defTabSz="880505">
              <a:tabLst>
                <a:tab pos="520370" algn="l"/>
              </a:tabLst>
            </a:pPr>
            <a:endParaRPr lang="de-DE" dirty="0"/>
          </a:p>
        </p:txBody>
      </p:sp>
      <p:sp>
        <p:nvSpPr>
          <p:cNvPr id="9" name="Textfeld 8"/>
          <p:cNvSpPr txBox="1"/>
          <p:nvPr/>
        </p:nvSpPr>
        <p:spPr bwMode="gray">
          <a:xfrm>
            <a:off x="4233309" y="4080817"/>
            <a:ext cx="3600400" cy="432048"/>
          </a:xfrm>
          <a:prstGeom prst="rect">
            <a:avLst/>
          </a:prstGeom>
          <a:noFill/>
        </p:spPr>
        <p:txBody>
          <a:bodyPr wrap="square" lIns="0" tIns="0" rIns="0" bIns="0" rtlCol="0">
            <a:noAutofit/>
          </a:bodyPr>
          <a:lstStyle/>
          <a:p>
            <a:pPr>
              <a:lnSpc>
                <a:spcPct val="105000"/>
              </a:lnSpc>
            </a:pPr>
            <a:endParaRPr lang="de-DE" sz="1200" dirty="0">
              <a:solidFill>
                <a:srgbClr val="FF0000"/>
              </a:solidFill>
              <a:latin typeface="+mj-lt"/>
            </a:endParaRPr>
          </a:p>
        </p:txBody>
      </p:sp>
      <p:sp>
        <p:nvSpPr>
          <p:cNvPr id="12" name="Titel 1"/>
          <p:cNvSpPr>
            <a:spLocks noGrp="1"/>
          </p:cNvSpPr>
          <p:nvPr>
            <p:ph type="title"/>
          </p:nvPr>
        </p:nvSpPr>
        <p:spPr>
          <a:xfrm>
            <a:off x="387639" y="1102353"/>
            <a:ext cx="8185250" cy="705667"/>
          </a:xfrm>
        </p:spPr>
        <p:txBody>
          <a:bodyPr/>
          <a:lstStyle/>
          <a:p>
            <a:r>
              <a:rPr lang="tr-TR" dirty="0"/>
              <a:t>…MCT’nin hedefleri</a:t>
            </a:r>
          </a:p>
        </p:txBody>
      </p:sp>
    </p:spTree>
    <p:extLst>
      <p:ext uri="{BB962C8B-B14F-4D97-AF65-F5344CB8AC3E}">
        <p14:creationId xmlns:p14="http://schemas.microsoft.com/office/powerpoint/2010/main" val="288090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3"/>
          <p:cNvSpPr>
            <a:spLocks noGrp="1" noChangeArrowheads="1"/>
          </p:cNvSpPr>
          <p:nvPr>
            <p:ph type="body" idx="4294967295"/>
          </p:nvPr>
        </p:nvSpPr>
        <p:spPr>
          <a:xfrm>
            <a:off x="246969" y="1937176"/>
            <a:ext cx="8467500" cy="2847123"/>
          </a:xfrm>
          <a:ln>
            <a:solidFill>
              <a:schemeClr val="tx1"/>
            </a:solidFill>
            <a:miter lim="800000"/>
            <a:headEnd/>
            <a:tailEnd/>
          </a:ln>
        </p:spPr>
        <p:txBody>
          <a:bodyPr/>
          <a:lstStyle/>
          <a:p>
            <a:pPr marL="176400" indent="0" eaLnBrk="1" hangingPunct="1">
              <a:spcBef>
                <a:spcPts val="1176"/>
              </a:spcBef>
            </a:pPr>
            <a:r>
              <a:rPr lang="tr-TR" altLang="de-DE" b="1" dirty="0"/>
              <a:t>Aşağıdaki durumu hayal edin:</a:t>
            </a:r>
          </a:p>
          <a:p>
            <a:pPr marL="176400" indent="0" eaLnBrk="1" hangingPunct="1">
              <a:spcBef>
                <a:spcPts val="1176"/>
              </a:spcBef>
            </a:pPr>
            <a:r>
              <a:rPr lang="tr-TR"/>
              <a:t>Yorgunsunuz ve işten eve dönüyorsunuz. Hızlıca bir manav alışverişi yapmak ve süpermarketten alış veriş yapmak için duruyorsunuz. Her şey sepetinizde ve sıranızı bekliyorsunuz. Hemen önünüzdeki yaşlı bir adam almış olduğu yiyecekleri tehlikeli bir şekilde ve oldukça ağır bir hareket ile kasaya getirdi. Kasiyer alışveriş tutarını adama söylediğinde, yaşlı adam uzun süre çantasını karıştırdı ve cüzdanını bulamadı. Cüzdanını ararken, bir şişe yağı yanlışlıkla kasadan düşürdü. Şişe yere düşünce kırıldı.</a:t>
            </a:r>
          </a:p>
        </p:txBody>
      </p:sp>
      <p:grpSp>
        <p:nvGrpSpPr>
          <p:cNvPr id="38918" name="Group 15"/>
          <p:cNvGrpSpPr>
            <a:grpSpLocks/>
          </p:cNvGrpSpPr>
          <p:nvPr/>
        </p:nvGrpSpPr>
        <p:grpSpPr bwMode="auto">
          <a:xfrm>
            <a:off x="1" y="6044496"/>
            <a:ext cx="2293257" cy="525861"/>
            <a:chOff x="0" y="3957"/>
            <a:chExt cx="1474" cy="338"/>
          </a:xfrm>
        </p:grpSpPr>
        <p:sp>
          <p:nvSpPr>
            <p:cNvPr id="38920" name="Rectangle 69"/>
            <p:cNvSpPr>
              <a:spLocks noChangeArrowheads="1"/>
            </p:cNvSpPr>
            <p:nvPr/>
          </p:nvSpPr>
          <p:spPr bwMode="auto">
            <a:xfrm>
              <a:off x="0" y="3957"/>
              <a:ext cx="1225" cy="2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de-DE" altLang="de-DE" sz="1960"/>
            </a:p>
          </p:txBody>
        </p:sp>
        <p:pic>
          <p:nvPicPr>
            <p:cNvPr id="38921" name="Picture 70" descr="Notize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 y="3996"/>
              <a:ext cx="212"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2" name="Text Box 71"/>
            <p:cNvSpPr txBox="1">
              <a:spLocks noChangeArrowheads="1"/>
            </p:cNvSpPr>
            <p:nvPr/>
          </p:nvSpPr>
          <p:spPr bwMode="auto">
            <a:xfrm>
              <a:off x="160" y="3985"/>
              <a:ext cx="131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r>
                <a:rPr lang="tr-TR"/>
                <a:t>  </a:t>
              </a:r>
              <a:r>
                <a:rPr lang="tr-TR" altLang="de-DE" sz="1176" dirty="0"/>
                <a:t> </a:t>
              </a:r>
              <a:r>
                <a:rPr lang="tr-TR" altLang="de-DE" sz="1176" i="1" dirty="0"/>
                <a:t>worksheet</a:t>
              </a:r>
              <a:r>
                <a:rPr lang="tr-TR" altLang="de-DE" sz="1176" dirty="0"/>
                <a:t> 7.3</a:t>
              </a:r>
            </a:p>
            <a:p>
              <a:pPr eaLnBrk="1" hangingPunct="1">
                <a:spcBef>
                  <a:spcPct val="0"/>
                </a:spcBef>
                <a:buClrTx/>
                <a:buSzTx/>
                <a:buFontTx/>
                <a:buNone/>
              </a:pPr>
              <a:r>
                <a:rPr lang="tr-TR"/>
                <a:t>     </a:t>
              </a:r>
            </a:p>
          </p:txBody>
        </p:sp>
      </p:grpSp>
      <p:sp>
        <p:nvSpPr>
          <p:cNvPr id="9" name="Text Box 11"/>
          <p:cNvSpPr txBox="1">
            <a:spLocks noChangeArrowheads="1"/>
          </p:cNvSpPr>
          <p:nvPr/>
        </p:nvSpPr>
        <p:spPr bwMode="auto">
          <a:xfrm>
            <a:off x="5645385" y="649901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317721" algn="l"/>
                <a:tab pos="2458085" algn="l"/>
              </a:tabLst>
            </a:pPr>
            <a:r>
              <a:rPr lang="tr-TR" altLang="de-DE" sz="1176" b="1" dirty="0">
                <a:solidFill>
                  <a:schemeClr val="tx2"/>
                </a:solidFill>
                <a:latin typeface="Verdana" pitchFamily="34" charset="0"/>
              </a:rPr>
              <a:t>Empatiyle yaklaşma</a:t>
            </a:r>
            <a:r>
              <a:rPr lang="en-US" altLang="de-DE" sz="1176" b="1" dirty="0">
                <a:solidFill>
                  <a:schemeClr val="tx2"/>
                </a:solidFill>
                <a:latin typeface="Verdana" pitchFamily="34" charset="0"/>
              </a:rPr>
              <a:t>	</a:t>
            </a:r>
            <a:r>
              <a:rPr lang="tr-TR" altLang="de-DE" sz="1176" b="1" dirty="0">
                <a:solidFill>
                  <a:schemeClr val="tx2"/>
                </a:solidFill>
                <a:latin typeface="Verdana" pitchFamily="34" charset="0"/>
              </a:rPr>
              <a:t>   </a:t>
            </a:r>
            <a:r>
              <a:rPr lang="tr-TR" altLang="de-DE" sz="1176" b="1" dirty="0">
                <a:solidFill>
                  <a:schemeClr val="tx2"/>
                </a:solidFill>
                <a:latin typeface="+mn-lt"/>
              </a:rPr>
              <a:t>7.32</a:t>
            </a:r>
          </a:p>
        </p:txBody>
      </p:sp>
      <p:sp>
        <p:nvSpPr>
          <p:cNvPr id="10" name="Rectangle 2"/>
          <p:cNvSpPr txBox="1">
            <a:spLocks noChangeArrowheads="1"/>
          </p:cNvSpPr>
          <p:nvPr/>
        </p:nvSpPr>
        <p:spPr bwMode="auto">
          <a:xfrm>
            <a:off x="0" y="198"/>
            <a:ext cx="8961438" cy="776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14" tIns="44807" rIns="89614" bIns="44807" numCol="1" anchor="ctr" anchorCtr="0" compatLnSpc="1">
            <a:prstTxWarp prst="textNoShape">
              <a:avLst/>
            </a:prstTxWarp>
          </a:bodyPr>
          <a:lstStyle>
            <a:lvl1pPr algn="ctr" rtl="0" eaLnBrk="0" fontAlgn="base" hangingPunct="0">
              <a:spcBef>
                <a:spcPct val="0"/>
              </a:spcBef>
              <a:spcAft>
                <a:spcPct val="0"/>
              </a:spcAft>
              <a:defRPr sz="2000">
                <a:solidFill>
                  <a:srgbClr val="D16349"/>
                </a:solidFill>
                <a:latin typeface="+mj-lt"/>
                <a:ea typeface="+mj-ea"/>
                <a:cs typeface="+mj-cs"/>
              </a:defRPr>
            </a:lvl1pPr>
            <a:lvl2pPr algn="ctr" rtl="0" eaLnBrk="0" fontAlgn="base" hangingPunct="0">
              <a:spcBef>
                <a:spcPct val="0"/>
              </a:spcBef>
              <a:spcAft>
                <a:spcPct val="0"/>
              </a:spcAft>
              <a:defRPr sz="2000">
                <a:solidFill>
                  <a:srgbClr val="D16349"/>
                </a:solidFill>
                <a:latin typeface="Verdana" pitchFamily="34" charset="0"/>
              </a:defRPr>
            </a:lvl2pPr>
            <a:lvl3pPr algn="ctr" rtl="0" eaLnBrk="0" fontAlgn="base" hangingPunct="0">
              <a:spcBef>
                <a:spcPct val="0"/>
              </a:spcBef>
              <a:spcAft>
                <a:spcPct val="0"/>
              </a:spcAft>
              <a:defRPr sz="2000">
                <a:solidFill>
                  <a:srgbClr val="D16349"/>
                </a:solidFill>
                <a:latin typeface="Verdana" pitchFamily="34" charset="0"/>
              </a:defRPr>
            </a:lvl3pPr>
            <a:lvl4pPr algn="ctr" rtl="0" eaLnBrk="0" fontAlgn="base" hangingPunct="0">
              <a:spcBef>
                <a:spcPct val="0"/>
              </a:spcBef>
              <a:spcAft>
                <a:spcPct val="0"/>
              </a:spcAft>
              <a:defRPr sz="2000">
                <a:solidFill>
                  <a:srgbClr val="D16349"/>
                </a:solidFill>
                <a:latin typeface="Verdana" pitchFamily="34" charset="0"/>
              </a:defRPr>
            </a:lvl4pPr>
            <a:lvl5pPr algn="ctr" rtl="0" eaLnBrk="0" fontAlgn="base" hangingPunct="0">
              <a:spcBef>
                <a:spcPct val="0"/>
              </a:spcBef>
              <a:spcAft>
                <a:spcPct val="0"/>
              </a:spcAft>
              <a:defRPr sz="2000">
                <a:solidFill>
                  <a:srgbClr val="D16349"/>
                </a:solidFill>
                <a:latin typeface="Verdana" pitchFamily="34" charset="0"/>
              </a:defRPr>
            </a:lvl5pPr>
            <a:lvl6pPr marL="457200" algn="ctr" rtl="0" fontAlgn="base">
              <a:spcBef>
                <a:spcPct val="0"/>
              </a:spcBef>
              <a:spcAft>
                <a:spcPct val="0"/>
              </a:spcAft>
              <a:defRPr sz="2000">
                <a:solidFill>
                  <a:srgbClr val="D16349"/>
                </a:solidFill>
                <a:latin typeface="Verdana" pitchFamily="34" charset="0"/>
              </a:defRPr>
            </a:lvl6pPr>
            <a:lvl7pPr marL="914400" algn="ctr" rtl="0" fontAlgn="base">
              <a:spcBef>
                <a:spcPct val="0"/>
              </a:spcBef>
              <a:spcAft>
                <a:spcPct val="0"/>
              </a:spcAft>
              <a:defRPr sz="2000">
                <a:solidFill>
                  <a:srgbClr val="D16349"/>
                </a:solidFill>
                <a:latin typeface="Verdana" pitchFamily="34" charset="0"/>
              </a:defRPr>
            </a:lvl7pPr>
            <a:lvl8pPr marL="1371600" algn="ctr" rtl="0" fontAlgn="base">
              <a:spcBef>
                <a:spcPct val="0"/>
              </a:spcBef>
              <a:spcAft>
                <a:spcPct val="0"/>
              </a:spcAft>
              <a:defRPr sz="2000">
                <a:solidFill>
                  <a:srgbClr val="D16349"/>
                </a:solidFill>
                <a:latin typeface="Verdana" pitchFamily="34" charset="0"/>
              </a:defRPr>
            </a:lvl8pPr>
            <a:lvl9pPr marL="1828800" algn="ctr" rtl="0" fontAlgn="base">
              <a:spcBef>
                <a:spcPct val="0"/>
              </a:spcBef>
              <a:spcAft>
                <a:spcPct val="0"/>
              </a:spcAft>
              <a:defRPr sz="2000">
                <a:solidFill>
                  <a:srgbClr val="D16349"/>
                </a:solidFill>
                <a:latin typeface="Verdana" pitchFamily="34" charset="0"/>
              </a:defRPr>
            </a:lvl9pPr>
          </a:lstStyle>
          <a:p>
            <a:pPr eaLnBrk="1" hangingPunct="1"/>
            <a:r>
              <a:rPr lang="tr-TR" altLang="de-DE" sz="1960" kern="0"/>
              <a:t>Bakış açısının değişmesi</a:t>
            </a:r>
            <a:endParaRPr lang="tr-TR" altLang="de-DE" sz="1960" kern="0" dirty="0"/>
          </a:p>
        </p:txBody>
      </p:sp>
    </p:spTree>
    <p:extLst>
      <p:ext uri="{BB962C8B-B14F-4D97-AF65-F5344CB8AC3E}">
        <p14:creationId xmlns:p14="http://schemas.microsoft.com/office/powerpoint/2010/main" val="90039896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2691" name="Group 51"/>
          <p:cNvGraphicFramePr>
            <a:graphicFrameLocks noGrp="1"/>
          </p:cNvGraphicFramePr>
          <p:nvPr/>
        </p:nvGraphicFramePr>
        <p:xfrm>
          <a:off x="0" y="1313297"/>
          <a:ext cx="8961438" cy="5088296"/>
        </p:xfrm>
        <a:graphic>
          <a:graphicData uri="http://schemas.openxmlformats.org/drawingml/2006/table">
            <a:tbl>
              <a:tblPr/>
              <a:tblGrid>
                <a:gridCol w="4480719">
                  <a:extLst>
                    <a:ext uri="{9D8B030D-6E8A-4147-A177-3AD203B41FA5}">
                      <a16:colId xmlns:a16="http://schemas.microsoft.com/office/drawing/2014/main" val="20000"/>
                    </a:ext>
                  </a:extLst>
                </a:gridCol>
                <a:gridCol w="4480719">
                  <a:extLst>
                    <a:ext uri="{9D8B030D-6E8A-4147-A177-3AD203B41FA5}">
                      <a16:colId xmlns:a16="http://schemas.microsoft.com/office/drawing/2014/main" val="20001"/>
                    </a:ext>
                  </a:extLst>
                </a:gridCol>
              </a:tblGrid>
              <a:tr h="1034696">
                <a:tc>
                  <a:txBody>
                    <a:bodyPr/>
                    <a:lstStyle>
                      <a:lvl1pPr>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spcBef>
                          <a:spcPct val="20000"/>
                        </a:spcBef>
                        <a:buClr>
                          <a:srgbClr val="8CADAE"/>
                        </a:buClr>
                        <a:buSzPct val="85000"/>
                        <a:buFont typeface="Courier New" pitchFamily="49" charset="0"/>
                        <a:defRPr sz="1600">
                          <a:solidFill>
                            <a:schemeClr val="tx1"/>
                          </a:solidFill>
                          <a:latin typeface="Verdana" pitchFamily="34" charset="0"/>
                        </a:defRPr>
                      </a:lvl2pPr>
                      <a:lvl3pPr>
                        <a:spcBef>
                          <a:spcPct val="20000"/>
                        </a:spcBef>
                        <a:defRPr sz="1600">
                          <a:solidFill>
                            <a:schemeClr val="tx1"/>
                          </a:solidFill>
                          <a:latin typeface="Verdana" pitchFamily="34" charset="0"/>
                        </a:defRPr>
                      </a:lvl3pPr>
                      <a:lvl4pPr>
                        <a:spcBef>
                          <a:spcPct val="20000"/>
                        </a:spcBef>
                        <a:defRPr sz="1600">
                          <a:solidFill>
                            <a:schemeClr val="tx1"/>
                          </a:solidFill>
                          <a:latin typeface="Verdana" pitchFamily="34" charset="0"/>
                        </a:defRPr>
                      </a:lvl4pPr>
                      <a:lvl5pPr>
                        <a:spcBef>
                          <a:spcPct val="20000"/>
                        </a:spcBef>
                        <a:defRPr sz="1600">
                          <a:solidFill>
                            <a:schemeClr val="tx1"/>
                          </a:solidFill>
                          <a:latin typeface="Verdana" pitchFamily="34" charset="0"/>
                        </a:defRPr>
                      </a:lvl5pPr>
                      <a:lvl6pPr marL="457200" fontAlgn="base">
                        <a:spcBef>
                          <a:spcPct val="20000"/>
                        </a:spcBef>
                        <a:spcAft>
                          <a:spcPct val="0"/>
                        </a:spcAft>
                        <a:defRPr sz="1600">
                          <a:solidFill>
                            <a:schemeClr val="tx1"/>
                          </a:solidFill>
                          <a:latin typeface="Verdana" pitchFamily="34" charset="0"/>
                        </a:defRPr>
                      </a:lvl6pPr>
                      <a:lvl7pPr marL="914400" fontAlgn="base">
                        <a:spcBef>
                          <a:spcPct val="20000"/>
                        </a:spcBef>
                        <a:spcAft>
                          <a:spcPct val="0"/>
                        </a:spcAft>
                        <a:defRPr sz="1600">
                          <a:solidFill>
                            <a:schemeClr val="tx1"/>
                          </a:solidFill>
                          <a:latin typeface="Verdana" pitchFamily="34" charset="0"/>
                        </a:defRPr>
                      </a:lvl7pPr>
                      <a:lvl8pPr marL="1371600" fontAlgn="base">
                        <a:spcBef>
                          <a:spcPct val="20000"/>
                        </a:spcBef>
                        <a:spcAft>
                          <a:spcPct val="0"/>
                        </a:spcAft>
                        <a:defRPr sz="1600">
                          <a:solidFill>
                            <a:schemeClr val="tx1"/>
                          </a:solidFill>
                          <a:latin typeface="Verdana" pitchFamily="34" charset="0"/>
                        </a:defRPr>
                      </a:lvl8pPr>
                      <a:lvl9pPr marL="1828800" fontAlgn="base">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tr-TR" altLang="de-DE" sz="1400" b="0" i="0" u="none" strike="noStrike" cap="none" normalizeH="0" baseline="0" noProof="0" dirty="0">
                          <a:ln>
                            <a:noFill/>
                          </a:ln>
                          <a:solidFill>
                            <a:schemeClr val="tx1"/>
                          </a:solidFill>
                          <a:effectLst/>
                          <a:latin typeface="Verdana" pitchFamily="34" charset="0"/>
                        </a:rPr>
                        <a:t>Bu durum hakkında ne düşünüyorsunuz/hissediyorsunuz?</a:t>
                      </a:r>
                    </a:p>
                  </a:txBody>
                  <a:tcPr marL="89614" marR="89614" marT="44811" marB="448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spcBef>
                          <a:spcPct val="20000"/>
                        </a:spcBef>
                        <a:buClr>
                          <a:srgbClr val="8CADAE"/>
                        </a:buClr>
                        <a:buSzPct val="85000"/>
                        <a:buFont typeface="Courier New" pitchFamily="49" charset="0"/>
                        <a:defRPr sz="1600">
                          <a:solidFill>
                            <a:schemeClr val="tx1"/>
                          </a:solidFill>
                          <a:latin typeface="Verdana" pitchFamily="34" charset="0"/>
                        </a:defRPr>
                      </a:lvl2pPr>
                      <a:lvl3pPr>
                        <a:spcBef>
                          <a:spcPct val="20000"/>
                        </a:spcBef>
                        <a:defRPr sz="1600">
                          <a:solidFill>
                            <a:schemeClr val="tx1"/>
                          </a:solidFill>
                          <a:latin typeface="Verdana" pitchFamily="34" charset="0"/>
                        </a:defRPr>
                      </a:lvl3pPr>
                      <a:lvl4pPr>
                        <a:spcBef>
                          <a:spcPct val="20000"/>
                        </a:spcBef>
                        <a:defRPr sz="1600">
                          <a:solidFill>
                            <a:schemeClr val="tx1"/>
                          </a:solidFill>
                          <a:latin typeface="Verdana" pitchFamily="34" charset="0"/>
                        </a:defRPr>
                      </a:lvl4pPr>
                      <a:lvl5pPr>
                        <a:spcBef>
                          <a:spcPct val="20000"/>
                        </a:spcBef>
                        <a:defRPr sz="1600">
                          <a:solidFill>
                            <a:schemeClr val="tx1"/>
                          </a:solidFill>
                          <a:latin typeface="Verdana" pitchFamily="34" charset="0"/>
                        </a:defRPr>
                      </a:lvl5pPr>
                      <a:lvl6pPr marL="457200" fontAlgn="base">
                        <a:spcBef>
                          <a:spcPct val="20000"/>
                        </a:spcBef>
                        <a:spcAft>
                          <a:spcPct val="0"/>
                        </a:spcAft>
                        <a:defRPr sz="1600">
                          <a:solidFill>
                            <a:schemeClr val="tx1"/>
                          </a:solidFill>
                          <a:latin typeface="Verdana" pitchFamily="34" charset="0"/>
                        </a:defRPr>
                      </a:lvl6pPr>
                      <a:lvl7pPr marL="914400" fontAlgn="base">
                        <a:spcBef>
                          <a:spcPct val="20000"/>
                        </a:spcBef>
                        <a:spcAft>
                          <a:spcPct val="0"/>
                        </a:spcAft>
                        <a:defRPr sz="1600">
                          <a:solidFill>
                            <a:schemeClr val="tx1"/>
                          </a:solidFill>
                          <a:latin typeface="Verdana" pitchFamily="34" charset="0"/>
                        </a:defRPr>
                      </a:lvl7pPr>
                      <a:lvl8pPr marL="1371600" fontAlgn="base">
                        <a:spcBef>
                          <a:spcPct val="20000"/>
                        </a:spcBef>
                        <a:spcAft>
                          <a:spcPct val="0"/>
                        </a:spcAft>
                        <a:defRPr sz="1600">
                          <a:solidFill>
                            <a:schemeClr val="tx1"/>
                          </a:solidFill>
                          <a:latin typeface="Verdana" pitchFamily="34" charset="0"/>
                        </a:defRPr>
                      </a:lvl8pPr>
                      <a:lvl9pPr marL="1828800" fontAlgn="base">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tr-TR" altLang="de-DE" sz="1400" b="0" i="0" u="none" strike="noStrike" cap="none" normalizeH="0" baseline="0" noProof="0" dirty="0">
                          <a:ln>
                            <a:noFill/>
                          </a:ln>
                          <a:solidFill>
                            <a:schemeClr val="tx1"/>
                          </a:solidFill>
                          <a:effectLst/>
                          <a:latin typeface="Verdana" pitchFamily="34" charset="0"/>
                        </a:rPr>
                        <a:t>Örnek: Çok yorgun ve bitap durumda olduğumdan ve bir an önce eve gitmek istediğimden bu durum beni sinirlendirirdi.</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tr-TR" altLang="de-DE" sz="1400" b="0" i="0" u="none" strike="noStrike" cap="none" normalizeH="0" baseline="0" noProof="0" dirty="0">
                          <a:ln>
                            <a:noFill/>
                          </a:ln>
                          <a:solidFill>
                            <a:schemeClr val="tx1"/>
                          </a:solidFill>
                          <a:effectLst/>
                          <a:latin typeface="Verdana" pitchFamily="34" charset="0"/>
                        </a:rPr>
                        <a:t>Veya: Yaşlı adama karşı merhamet ve sempati</a:t>
                      </a:r>
                    </a:p>
                  </a:txBody>
                  <a:tcPr marL="89614" marR="89614" marT="44811" marB="448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76943">
                <a:tc>
                  <a:txBody>
                    <a:bodyPr/>
                    <a:lstStyle>
                      <a:lvl1pPr>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spcBef>
                          <a:spcPct val="20000"/>
                        </a:spcBef>
                        <a:buClr>
                          <a:srgbClr val="8CADAE"/>
                        </a:buClr>
                        <a:buSzPct val="85000"/>
                        <a:buFont typeface="Courier New" pitchFamily="49" charset="0"/>
                        <a:defRPr sz="1600">
                          <a:solidFill>
                            <a:schemeClr val="tx1"/>
                          </a:solidFill>
                          <a:latin typeface="Verdana" pitchFamily="34" charset="0"/>
                        </a:defRPr>
                      </a:lvl2pPr>
                      <a:lvl3pPr>
                        <a:spcBef>
                          <a:spcPct val="20000"/>
                        </a:spcBef>
                        <a:defRPr sz="1600">
                          <a:solidFill>
                            <a:schemeClr val="tx1"/>
                          </a:solidFill>
                          <a:latin typeface="Verdana" pitchFamily="34" charset="0"/>
                        </a:defRPr>
                      </a:lvl3pPr>
                      <a:lvl4pPr>
                        <a:spcBef>
                          <a:spcPct val="20000"/>
                        </a:spcBef>
                        <a:defRPr sz="1600">
                          <a:solidFill>
                            <a:schemeClr val="tx1"/>
                          </a:solidFill>
                          <a:latin typeface="Verdana" pitchFamily="34" charset="0"/>
                        </a:defRPr>
                      </a:lvl4pPr>
                      <a:lvl5pPr>
                        <a:spcBef>
                          <a:spcPct val="20000"/>
                        </a:spcBef>
                        <a:defRPr sz="1600">
                          <a:solidFill>
                            <a:schemeClr val="tx1"/>
                          </a:solidFill>
                          <a:latin typeface="Verdana" pitchFamily="34" charset="0"/>
                        </a:defRPr>
                      </a:lvl5pPr>
                      <a:lvl6pPr marL="457200" fontAlgn="base">
                        <a:spcBef>
                          <a:spcPct val="20000"/>
                        </a:spcBef>
                        <a:spcAft>
                          <a:spcPct val="0"/>
                        </a:spcAft>
                        <a:defRPr sz="1600">
                          <a:solidFill>
                            <a:schemeClr val="tx1"/>
                          </a:solidFill>
                          <a:latin typeface="Verdana" pitchFamily="34" charset="0"/>
                        </a:defRPr>
                      </a:lvl6pPr>
                      <a:lvl7pPr marL="914400" fontAlgn="base">
                        <a:spcBef>
                          <a:spcPct val="20000"/>
                        </a:spcBef>
                        <a:spcAft>
                          <a:spcPct val="0"/>
                        </a:spcAft>
                        <a:defRPr sz="1600">
                          <a:solidFill>
                            <a:schemeClr val="tx1"/>
                          </a:solidFill>
                          <a:latin typeface="Verdana" pitchFamily="34" charset="0"/>
                        </a:defRPr>
                      </a:lvl7pPr>
                      <a:lvl8pPr marL="1371600" fontAlgn="base">
                        <a:spcBef>
                          <a:spcPct val="20000"/>
                        </a:spcBef>
                        <a:spcAft>
                          <a:spcPct val="0"/>
                        </a:spcAft>
                        <a:defRPr sz="1600">
                          <a:solidFill>
                            <a:schemeClr val="tx1"/>
                          </a:solidFill>
                          <a:latin typeface="Verdana" pitchFamily="34" charset="0"/>
                        </a:defRPr>
                      </a:lvl8pPr>
                      <a:lvl9pPr marL="1828800" fontAlgn="base">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tr-TR" altLang="de-DE" sz="1400" b="0" i="0" u="none" strike="noStrike" cap="none" normalizeH="0" baseline="0" noProof="0" dirty="0">
                          <a:ln>
                            <a:noFill/>
                          </a:ln>
                          <a:solidFill>
                            <a:schemeClr val="tx1"/>
                          </a:solidFill>
                          <a:effectLst/>
                          <a:latin typeface="Verdana" pitchFamily="34" charset="0"/>
                        </a:rPr>
                        <a:t>Kasiyer ne düşünüyor/hissediyor?</a:t>
                      </a:r>
                    </a:p>
                  </a:txBody>
                  <a:tcPr marL="89614" marR="89614" marT="44811" marB="448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spcBef>
                          <a:spcPct val="20000"/>
                        </a:spcBef>
                        <a:buClr>
                          <a:srgbClr val="8CADAE"/>
                        </a:buClr>
                        <a:buSzPct val="85000"/>
                        <a:buFont typeface="Courier New" pitchFamily="49" charset="0"/>
                        <a:defRPr sz="1600">
                          <a:solidFill>
                            <a:schemeClr val="tx1"/>
                          </a:solidFill>
                          <a:latin typeface="Verdana" pitchFamily="34" charset="0"/>
                        </a:defRPr>
                      </a:lvl2pPr>
                      <a:lvl3pPr>
                        <a:spcBef>
                          <a:spcPct val="20000"/>
                        </a:spcBef>
                        <a:defRPr sz="1600">
                          <a:solidFill>
                            <a:schemeClr val="tx1"/>
                          </a:solidFill>
                          <a:latin typeface="Verdana" pitchFamily="34" charset="0"/>
                        </a:defRPr>
                      </a:lvl3pPr>
                      <a:lvl4pPr>
                        <a:spcBef>
                          <a:spcPct val="20000"/>
                        </a:spcBef>
                        <a:defRPr sz="1600">
                          <a:solidFill>
                            <a:schemeClr val="tx1"/>
                          </a:solidFill>
                          <a:latin typeface="Verdana" pitchFamily="34" charset="0"/>
                        </a:defRPr>
                      </a:lvl4pPr>
                      <a:lvl5pPr>
                        <a:spcBef>
                          <a:spcPct val="20000"/>
                        </a:spcBef>
                        <a:defRPr sz="1600">
                          <a:solidFill>
                            <a:schemeClr val="tx1"/>
                          </a:solidFill>
                          <a:latin typeface="Verdana" pitchFamily="34" charset="0"/>
                        </a:defRPr>
                      </a:lvl5pPr>
                      <a:lvl6pPr marL="457200" fontAlgn="base">
                        <a:spcBef>
                          <a:spcPct val="20000"/>
                        </a:spcBef>
                        <a:spcAft>
                          <a:spcPct val="0"/>
                        </a:spcAft>
                        <a:defRPr sz="1600">
                          <a:solidFill>
                            <a:schemeClr val="tx1"/>
                          </a:solidFill>
                          <a:latin typeface="Verdana" pitchFamily="34" charset="0"/>
                        </a:defRPr>
                      </a:lvl6pPr>
                      <a:lvl7pPr marL="914400" fontAlgn="base">
                        <a:spcBef>
                          <a:spcPct val="20000"/>
                        </a:spcBef>
                        <a:spcAft>
                          <a:spcPct val="0"/>
                        </a:spcAft>
                        <a:defRPr sz="1600">
                          <a:solidFill>
                            <a:schemeClr val="tx1"/>
                          </a:solidFill>
                          <a:latin typeface="Verdana" pitchFamily="34" charset="0"/>
                        </a:defRPr>
                      </a:lvl7pPr>
                      <a:lvl8pPr marL="1371600" fontAlgn="base">
                        <a:spcBef>
                          <a:spcPct val="20000"/>
                        </a:spcBef>
                        <a:spcAft>
                          <a:spcPct val="0"/>
                        </a:spcAft>
                        <a:defRPr sz="1600">
                          <a:solidFill>
                            <a:schemeClr val="tx1"/>
                          </a:solidFill>
                          <a:latin typeface="Verdana" pitchFamily="34" charset="0"/>
                        </a:defRPr>
                      </a:lvl8pPr>
                      <a:lvl9pPr marL="1828800" fontAlgn="base">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tr-TR" altLang="de-DE" sz="1400" b="0" i="0" u="none" strike="noStrike" cap="none" normalizeH="0" baseline="0" noProof="0" dirty="0">
                          <a:ln>
                            <a:noFill/>
                          </a:ln>
                          <a:solidFill>
                            <a:srgbClr val="000000"/>
                          </a:solidFill>
                          <a:effectLst/>
                          <a:latin typeface="Verdana" pitchFamily="34" charset="0"/>
                        </a:rPr>
                        <a:t>Örnek:</a:t>
                      </a:r>
                      <a:r>
                        <a:rPr kumimoji="0" lang="tr-TR" altLang="de-DE" sz="1400" b="0" i="0" u="none" strike="noStrike" cap="none" normalizeH="0" baseline="0" noProof="0" dirty="0">
                          <a:ln>
                            <a:noFill/>
                          </a:ln>
                          <a:solidFill>
                            <a:schemeClr val="tx1"/>
                          </a:solidFill>
                          <a:effectLst/>
                          <a:latin typeface="Verdana" pitchFamily="34" charset="0"/>
                        </a:rPr>
                        <a:t> Kasiyer öfkeli, çünkü sıra gittikçe uzuyor ve bunun üstüne kırılan şişenin de icabına bakması gerekecek.</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tr-TR" altLang="de-DE" sz="1400" b="0" i="0" u="none" strike="noStrike" cap="none" normalizeH="0" baseline="0" noProof="0" dirty="0">
                          <a:ln>
                            <a:noFill/>
                          </a:ln>
                          <a:solidFill>
                            <a:schemeClr val="tx1"/>
                          </a:solidFill>
                          <a:effectLst/>
                          <a:latin typeface="Verdana" pitchFamily="34" charset="0"/>
                        </a:rPr>
                        <a:t>Veya: Kasiyer yaşlı adamı tanıdığından ona sempati duyuyor.</a:t>
                      </a:r>
                    </a:p>
                  </a:txBody>
                  <a:tcPr marL="89614" marR="89614" marT="44811" marB="448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71492">
                <a:tc>
                  <a:txBody>
                    <a:bodyPr/>
                    <a:lstStyle>
                      <a:lvl1pPr>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spcBef>
                          <a:spcPct val="20000"/>
                        </a:spcBef>
                        <a:buClr>
                          <a:srgbClr val="8CADAE"/>
                        </a:buClr>
                        <a:buSzPct val="85000"/>
                        <a:buFont typeface="Courier New" pitchFamily="49" charset="0"/>
                        <a:defRPr sz="1600">
                          <a:solidFill>
                            <a:schemeClr val="tx1"/>
                          </a:solidFill>
                          <a:latin typeface="Verdana" pitchFamily="34" charset="0"/>
                        </a:defRPr>
                      </a:lvl2pPr>
                      <a:lvl3pPr>
                        <a:spcBef>
                          <a:spcPct val="20000"/>
                        </a:spcBef>
                        <a:defRPr sz="1600">
                          <a:solidFill>
                            <a:schemeClr val="tx1"/>
                          </a:solidFill>
                          <a:latin typeface="Verdana" pitchFamily="34" charset="0"/>
                        </a:defRPr>
                      </a:lvl3pPr>
                      <a:lvl4pPr>
                        <a:spcBef>
                          <a:spcPct val="20000"/>
                        </a:spcBef>
                        <a:defRPr sz="1600">
                          <a:solidFill>
                            <a:schemeClr val="tx1"/>
                          </a:solidFill>
                          <a:latin typeface="Verdana" pitchFamily="34" charset="0"/>
                        </a:defRPr>
                      </a:lvl4pPr>
                      <a:lvl5pPr>
                        <a:spcBef>
                          <a:spcPct val="20000"/>
                        </a:spcBef>
                        <a:defRPr sz="1600">
                          <a:solidFill>
                            <a:schemeClr val="tx1"/>
                          </a:solidFill>
                          <a:latin typeface="Verdana" pitchFamily="34" charset="0"/>
                        </a:defRPr>
                      </a:lvl5pPr>
                      <a:lvl6pPr marL="457200" fontAlgn="base">
                        <a:spcBef>
                          <a:spcPct val="20000"/>
                        </a:spcBef>
                        <a:spcAft>
                          <a:spcPct val="0"/>
                        </a:spcAft>
                        <a:defRPr sz="1600">
                          <a:solidFill>
                            <a:schemeClr val="tx1"/>
                          </a:solidFill>
                          <a:latin typeface="Verdana" pitchFamily="34" charset="0"/>
                        </a:defRPr>
                      </a:lvl6pPr>
                      <a:lvl7pPr marL="914400" fontAlgn="base">
                        <a:spcBef>
                          <a:spcPct val="20000"/>
                        </a:spcBef>
                        <a:spcAft>
                          <a:spcPct val="0"/>
                        </a:spcAft>
                        <a:defRPr sz="1600">
                          <a:solidFill>
                            <a:schemeClr val="tx1"/>
                          </a:solidFill>
                          <a:latin typeface="Verdana" pitchFamily="34" charset="0"/>
                        </a:defRPr>
                      </a:lvl7pPr>
                      <a:lvl8pPr marL="1371600" fontAlgn="base">
                        <a:spcBef>
                          <a:spcPct val="20000"/>
                        </a:spcBef>
                        <a:spcAft>
                          <a:spcPct val="0"/>
                        </a:spcAft>
                        <a:defRPr sz="1600">
                          <a:solidFill>
                            <a:schemeClr val="tx1"/>
                          </a:solidFill>
                          <a:latin typeface="Verdana" pitchFamily="34" charset="0"/>
                        </a:defRPr>
                      </a:lvl8pPr>
                      <a:lvl9pPr marL="1828800" fontAlgn="base">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tr-TR" altLang="de-DE" sz="1400" b="0" i="0" u="none" strike="noStrike" cap="none" normalizeH="0" baseline="0" noProof="0" dirty="0">
                          <a:ln>
                            <a:noFill/>
                          </a:ln>
                          <a:solidFill>
                            <a:schemeClr val="tx1"/>
                          </a:solidFill>
                          <a:effectLst/>
                          <a:latin typeface="Verdana" pitchFamily="34" charset="0"/>
                        </a:rPr>
                        <a:t>Yaşlı adam ne düşünüyor/hissediyor?</a:t>
                      </a:r>
                    </a:p>
                  </a:txBody>
                  <a:tcPr marL="89614" marR="89614" marT="44811" marB="448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spcBef>
                          <a:spcPct val="20000"/>
                        </a:spcBef>
                        <a:buClr>
                          <a:srgbClr val="8CADAE"/>
                        </a:buClr>
                        <a:buSzPct val="85000"/>
                        <a:buFont typeface="Courier New" pitchFamily="49" charset="0"/>
                        <a:defRPr sz="1600">
                          <a:solidFill>
                            <a:schemeClr val="tx1"/>
                          </a:solidFill>
                          <a:latin typeface="Verdana" pitchFamily="34" charset="0"/>
                        </a:defRPr>
                      </a:lvl2pPr>
                      <a:lvl3pPr>
                        <a:spcBef>
                          <a:spcPct val="20000"/>
                        </a:spcBef>
                        <a:defRPr sz="1600">
                          <a:solidFill>
                            <a:schemeClr val="tx1"/>
                          </a:solidFill>
                          <a:latin typeface="Verdana" pitchFamily="34" charset="0"/>
                        </a:defRPr>
                      </a:lvl3pPr>
                      <a:lvl4pPr>
                        <a:spcBef>
                          <a:spcPct val="20000"/>
                        </a:spcBef>
                        <a:defRPr sz="1600">
                          <a:solidFill>
                            <a:schemeClr val="tx1"/>
                          </a:solidFill>
                          <a:latin typeface="Verdana" pitchFamily="34" charset="0"/>
                        </a:defRPr>
                      </a:lvl4pPr>
                      <a:lvl5pPr>
                        <a:spcBef>
                          <a:spcPct val="20000"/>
                        </a:spcBef>
                        <a:defRPr sz="1600">
                          <a:solidFill>
                            <a:schemeClr val="tx1"/>
                          </a:solidFill>
                          <a:latin typeface="Verdana" pitchFamily="34" charset="0"/>
                        </a:defRPr>
                      </a:lvl5pPr>
                      <a:lvl6pPr marL="457200" fontAlgn="base">
                        <a:spcBef>
                          <a:spcPct val="20000"/>
                        </a:spcBef>
                        <a:spcAft>
                          <a:spcPct val="0"/>
                        </a:spcAft>
                        <a:defRPr sz="1600">
                          <a:solidFill>
                            <a:schemeClr val="tx1"/>
                          </a:solidFill>
                          <a:latin typeface="Verdana" pitchFamily="34" charset="0"/>
                        </a:defRPr>
                      </a:lvl6pPr>
                      <a:lvl7pPr marL="914400" fontAlgn="base">
                        <a:spcBef>
                          <a:spcPct val="20000"/>
                        </a:spcBef>
                        <a:spcAft>
                          <a:spcPct val="0"/>
                        </a:spcAft>
                        <a:defRPr sz="1600">
                          <a:solidFill>
                            <a:schemeClr val="tx1"/>
                          </a:solidFill>
                          <a:latin typeface="Verdana" pitchFamily="34" charset="0"/>
                        </a:defRPr>
                      </a:lvl7pPr>
                      <a:lvl8pPr marL="1371600" fontAlgn="base">
                        <a:spcBef>
                          <a:spcPct val="20000"/>
                        </a:spcBef>
                        <a:spcAft>
                          <a:spcPct val="0"/>
                        </a:spcAft>
                        <a:defRPr sz="1600">
                          <a:solidFill>
                            <a:schemeClr val="tx1"/>
                          </a:solidFill>
                          <a:latin typeface="Verdana" pitchFamily="34" charset="0"/>
                        </a:defRPr>
                      </a:lvl8pPr>
                      <a:lvl9pPr marL="1828800" fontAlgn="base">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tr-TR" altLang="de-DE" sz="1400" b="0" i="0" u="none" strike="noStrike" cap="none" normalizeH="0" baseline="0" noProof="0" dirty="0">
                          <a:ln>
                            <a:noFill/>
                          </a:ln>
                          <a:solidFill>
                            <a:schemeClr val="tx1"/>
                          </a:solidFill>
                          <a:effectLst/>
                          <a:latin typeface="Verdana" pitchFamily="34" charset="0"/>
                        </a:rPr>
                        <a:t>Örnek: Utanmış durumda ve kendine kızgın. Mahcup hissediyor. </a:t>
                      </a:r>
                    </a:p>
                  </a:txBody>
                  <a:tcPr marL="89614" marR="89614" marT="44811" marB="448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890967">
                <a:tc>
                  <a:txBody>
                    <a:bodyPr/>
                    <a:lstStyle>
                      <a:lvl1pPr>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spcBef>
                          <a:spcPct val="20000"/>
                        </a:spcBef>
                        <a:buClr>
                          <a:srgbClr val="8CADAE"/>
                        </a:buClr>
                        <a:buSzPct val="85000"/>
                        <a:buFont typeface="Courier New" pitchFamily="49" charset="0"/>
                        <a:defRPr sz="1600">
                          <a:solidFill>
                            <a:schemeClr val="tx1"/>
                          </a:solidFill>
                          <a:latin typeface="Verdana" pitchFamily="34" charset="0"/>
                        </a:defRPr>
                      </a:lvl2pPr>
                      <a:lvl3pPr>
                        <a:spcBef>
                          <a:spcPct val="20000"/>
                        </a:spcBef>
                        <a:defRPr sz="1600">
                          <a:solidFill>
                            <a:schemeClr val="tx1"/>
                          </a:solidFill>
                          <a:latin typeface="Verdana" pitchFamily="34" charset="0"/>
                        </a:defRPr>
                      </a:lvl3pPr>
                      <a:lvl4pPr>
                        <a:spcBef>
                          <a:spcPct val="20000"/>
                        </a:spcBef>
                        <a:defRPr sz="1600">
                          <a:solidFill>
                            <a:schemeClr val="tx1"/>
                          </a:solidFill>
                          <a:latin typeface="Verdana" pitchFamily="34" charset="0"/>
                        </a:defRPr>
                      </a:lvl4pPr>
                      <a:lvl5pPr>
                        <a:spcBef>
                          <a:spcPct val="20000"/>
                        </a:spcBef>
                        <a:defRPr sz="1600">
                          <a:solidFill>
                            <a:schemeClr val="tx1"/>
                          </a:solidFill>
                          <a:latin typeface="Verdana" pitchFamily="34" charset="0"/>
                        </a:defRPr>
                      </a:lvl5pPr>
                      <a:lvl6pPr marL="457200" fontAlgn="base">
                        <a:spcBef>
                          <a:spcPct val="20000"/>
                        </a:spcBef>
                        <a:spcAft>
                          <a:spcPct val="0"/>
                        </a:spcAft>
                        <a:defRPr sz="1600">
                          <a:solidFill>
                            <a:schemeClr val="tx1"/>
                          </a:solidFill>
                          <a:latin typeface="Verdana" pitchFamily="34" charset="0"/>
                        </a:defRPr>
                      </a:lvl6pPr>
                      <a:lvl7pPr marL="914400" fontAlgn="base">
                        <a:spcBef>
                          <a:spcPct val="20000"/>
                        </a:spcBef>
                        <a:spcAft>
                          <a:spcPct val="0"/>
                        </a:spcAft>
                        <a:defRPr sz="1600">
                          <a:solidFill>
                            <a:schemeClr val="tx1"/>
                          </a:solidFill>
                          <a:latin typeface="Verdana" pitchFamily="34" charset="0"/>
                        </a:defRPr>
                      </a:lvl7pPr>
                      <a:lvl8pPr marL="1371600" fontAlgn="base">
                        <a:spcBef>
                          <a:spcPct val="20000"/>
                        </a:spcBef>
                        <a:spcAft>
                          <a:spcPct val="0"/>
                        </a:spcAft>
                        <a:defRPr sz="1600">
                          <a:solidFill>
                            <a:schemeClr val="tx1"/>
                          </a:solidFill>
                          <a:latin typeface="Verdana" pitchFamily="34" charset="0"/>
                        </a:defRPr>
                      </a:lvl8pPr>
                      <a:lvl9pPr marL="1828800" fontAlgn="base">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tr-TR" altLang="de-DE" sz="1400" b="0" i="0" u="none" strike="noStrike" cap="none" normalizeH="0" baseline="0" noProof="0" dirty="0">
                          <a:ln>
                            <a:noFill/>
                          </a:ln>
                          <a:solidFill>
                            <a:schemeClr val="tx1"/>
                          </a:solidFill>
                          <a:effectLst/>
                          <a:latin typeface="Verdana" pitchFamily="34" charset="0"/>
                        </a:rPr>
                        <a:t>Yaşlı adamın bakış açısını almak için size neler yardımcı olabilir?</a:t>
                      </a:r>
                    </a:p>
                  </a:txBody>
                  <a:tcPr marL="89614" marR="89614" marT="44811" marB="448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spcBef>
                          <a:spcPct val="20000"/>
                        </a:spcBef>
                        <a:buClr>
                          <a:srgbClr val="8CADAE"/>
                        </a:buClr>
                        <a:buSzPct val="85000"/>
                        <a:buFont typeface="Courier New" pitchFamily="49" charset="0"/>
                        <a:defRPr sz="1600">
                          <a:solidFill>
                            <a:schemeClr val="tx1"/>
                          </a:solidFill>
                          <a:latin typeface="Verdana" pitchFamily="34" charset="0"/>
                        </a:defRPr>
                      </a:lvl2pPr>
                      <a:lvl3pPr>
                        <a:spcBef>
                          <a:spcPct val="20000"/>
                        </a:spcBef>
                        <a:defRPr sz="1600">
                          <a:solidFill>
                            <a:schemeClr val="tx1"/>
                          </a:solidFill>
                          <a:latin typeface="Verdana" pitchFamily="34" charset="0"/>
                        </a:defRPr>
                      </a:lvl3pPr>
                      <a:lvl4pPr>
                        <a:spcBef>
                          <a:spcPct val="20000"/>
                        </a:spcBef>
                        <a:defRPr sz="1600">
                          <a:solidFill>
                            <a:schemeClr val="tx1"/>
                          </a:solidFill>
                          <a:latin typeface="Verdana" pitchFamily="34" charset="0"/>
                        </a:defRPr>
                      </a:lvl4pPr>
                      <a:lvl5pPr>
                        <a:spcBef>
                          <a:spcPct val="20000"/>
                        </a:spcBef>
                        <a:defRPr sz="1600">
                          <a:solidFill>
                            <a:schemeClr val="tx1"/>
                          </a:solidFill>
                          <a:latin typeface="Verdana" pitchFamily="34" charset="0"/>
                        </a:defRPr>
                      </a:lvl5pPr>
                      <a:lvl6pPr marL="457200" fontAlgn="base">
                        <a:spcBef>
                          <a:spcPct val="20000"/>
                        </a:spcBef>
                        <a:spcAft>
                          <a:spcPct val="0"/>
                        </a:spcAft>
                        <a:defRPr sz="1600">
                          <a:solidFill>
                            <a:schemeClr val="tx1"/>
                          </a:solidFill>
                          <a:latin typeface="Verdana" pitchFamily="34" charset="0"/>
                        </a:defRPr>
                      </a:lvl6pPr>
                      <a:lvl7pPr marL="914400" fontAlgn="base">
                        <a:spcBef>
                          <a:spcPct val="20000"/>
                        </a:spcBef>
                        <a:spcAft>
                          <a:spcPct val="0"/>
                        </a:spcAft>
                        <a:defRPr sz="1600">
                          <a:solidFill>
                            <a:schemeClr val="tx1"/>
                          </a:solidFill>
                          <a:latin typeface="Verdana" pitchFamily="34" charset="0"/>
                        </a:defRPr>
                      </a:lvl7pPr>
                      <a:lvl8pPr marL="1371600" fontAlgn="base">
                        <a:spcBef>
                          <a:spcPct val="20000"/>
                        </a:spcBef>
                        <a:spcAft>
                          <a:spcPct val="0"/>
                        </a:spcAft>
                        <a:defRPr sz="1600">
                          <a:solidFill>
                            <a:schemeClr val="tx1"/>
                          </a:solidFill>
                          <a:latin typeface="Verdana" pitchFamily="34" charset="0"/>
                        </a:defRPr>
                      </a:lvl8pPr>
                      <a:lvl9pPr marL="1828800" fontAlgn="base">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t>Örnek:</a:t>
                      </a:r>
                      <a:r>
                        <a:rPr kumimoji="0" lang="tr-TR" altLang="de-DE" sz="1400" b="0" i="0" u="none" strike="noStrike" cap="none" normalizeH="0" baseline="0" noProof="0" dirty="0">
                          <a:ln>
                            <a:noFill/>
                          </a:ln>
                          <a:solidFill>
                            <a:schemeClr val="tx1"/>
                          </a:solidFill>
                          <a:effectLst/>
                          <a:latin typeface="Verdana" pitchFamily="34" charset="0"/>
                        </a:rPr>
                        <a:t> Büyükannemle büyükbabamı düşünüyorum da insan yaşla birlikte daha yavaşlıyor ve güvensiz hale geliyor, tabi bu da beraberinde benzer sorunları getiriyor.</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tr-TR" altLang="de-DE" sz="1400" b="0" i="0" u="none" strike="noStrike" cap="none" normalizeH="0" baseline="0" noProof="0" dirty="0">
                          <a:ln>
                            <a:noFill/>
                          </a:ln>
                          <a:solidFill>
                            <a:schemeClr val="tx1"/>
                          </a:solidFill>
                          <a:effectLst/>
                          <a:latin typeface="Verdana" pitchFamily="34" charset="0"/>
                        </a:rPr>
                        <a:t>Veya: Yanlışlıkla bir şişe kırmış olsaydım nasıl hissedeceğimi bilmek isterdim. Belki de benzer bir durum bir keresinde başıma gelmişti ve bunun o sırada kendimi ne kadar berbat hissettirdiğini hatırlıyorum.</a:t>
                      </a:r>
                    </a:p>
                  </a:txBody>
                  <a:tcPr marL="89614" marR="89614" marT="44811" marB="448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39955" name="Rectangle 56"/>
          <p:cNvSpPr>
            <a:spLocks noChangeArrowheads="1"/>
          </p:cNvSpPr>
          <p:nvPr/>
        </p:nvSpPr>
        <p:spPr bwMode="auto">
          <a:xfrm>
            <a:off x="7912825" y="198"/>
            <a:ext cx="1048613" cy="30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50000"/>
              </a:spcBef>
              <a:buClrTx/>
              <a:buSzTx/>
              <a:buFontTx/>
              <a:buNone/>
            </a:pPr>
            <a:r>
              <a:rPr lang="tr-TR"/>
              <a:t> </a:t>
            </a:r>
            <a:r>
              <a:rPr lang="tr-TR" altLang="de-DE" sz="1372">
                <a:solidFill>
                  <a:srgbClr val="FFFFFF"/>
                </a:solidFill>
              </a:rPr>
              <a:t>7.31</a:t>
            </a:r>
          </a:p>
        </p:txBody>
      </p:sp>
      <p:sp>
        <p:nvSpPr>
          <p:cNvPr id="6" name="Text Box 11"/>
          <p:cNvSpPr txBox="1">
            <a:spLocks noChangeArrowheads="1"/>
          </p:cNvSpPr>
          <p:nvPr/>
        </p:nvSpPr>
        <p:spPr bwMode="auto">
          <a:xfrm>
            <a:off x="5645385" y="649901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317721" algn="l"/>
                <a:tab pos="2458085" algn="l"/>
              </a:tabLst>
            </a:pPr>
            <a:r>
              <a:rPr lang="tr-TR" altLang="de-DE" sz="1176" b="1" dirty="0">
                <a:solidFill>
                  <a:schemeClr val="tx2"/>
                </a:solidFill>
                <a:latin typeface="Verdana" pitchFamily="34" charset="0"/>
              </a:rPr>
              <a:t>Empatiyle yaklaşma</a:t>
            </a:r>
            <a:r>
              <a:rPr lang="en-US" altLang="de-DE" sz="1176" b="1" dirty="0">
                <a:solidFill>
                  <a:schemeClr val="tx2"/>
                </a:solidFill>
                <a:latin typeface="Verdana" pitchFamily="34" charset="0"/>
              </a:rPr>
              <a:t>	</a:t>
            </a:r>
            <a:r>
              <a:rPr lang="tr-TR" altLang="de-DE" sz="1176" b="1" dirty="0">
                <a:solidFill>
                  <a:schemeClr val="tx2"/>
                </a:solidFill>
                <a:latin typeface="Verdana" pitchFamily="34" charset="0"/>
              </a:rPr>
              <a:t>   </a:t>
            </a:r>
            <a:r>
              <a:rPr lang="tr-TR" altLang="de-DE" sz="1176" b="1" dirty="0">
                <a:solidFill>
                  <a:schemeClr val="tx2"/>
                </a:solidFill>
                <a:latin typeface="+mn-lt"/>
              </a:rPr>
              <a:t>7.33</a:t>
            </a:r>
          </a:p>
        </p:txBody>
      </p:sp>
      <p:sp>
        <p:nvSpPr>
          <p:cNvPr id="7" name="Rectangle 2"/>
          <p:cNvSpPr txBox="1">
            <a:spLocks noChangeArrowheads="1"/>
          </p:cNvSpPr>
          <p:nvPr/>
        </p:nvSpPr>
        <p:spPr bwMode="auto">
          <a:xfrm>
            <a:off x="0" y="198"/>
            <a:ext cx="8961438" cy="776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14" tIns="44807" rIns="89614" bIns="44807" numCol="1" anchor="ctr" anchorCtr="0" compatLnSpc="1">
            <a:prstTxWarp prst="textNoShape">
              <a:avLst/>
            </a:prstTxWarp>
          </a:bodyPr>
          <a:lstStyle>
            <a:lvl1pPr algn="ctr" rtl="0" eaLnBrk="0" fontAlgn="base" hangingPunct="0">
              <a:spcBef>
                <a:spcPct val="0"/>
              </a:spcBef>
              <a:spcAft>
                <a:spcPct val="0"/>
              </a:spcAft>
              <a:defRPr sz="2000">
                <a:solidFill>
                  <a:srgbClr val="D16349"/>
                </a:solidFill>
                <a:latin typeface="+mj-lt"/>
                <a:ea typeface="+mj-ea"/>
                <a:cs typeface="+mj-cs"/>
              </a:defRPr>
            </a:lvl1pPr>
            <a:lvl2pPr algn="ctr" rtl="0" eaLnBrk="0" fontAlgn="base" hangingPunct="0">
              <a:spcBef>
                <a:spcPct val="0"/>
              </a:spcBef>
              <a:spcAft>
                <a:spcPct val="0"/>
              </a:spcAft>
              <a:defRPr sz="2000">
                <a:solidFill>
                  <a:srgbClr val="D16349"/>
                </a:solidFill>
                <a:latin typeface="Verdana" pitchFamily="34" charset="0"/>
              </a:defRPr>
            </a:lvl2pPr>
            <a:lvl3pPr algn="ctr" rtl="0" eaLnBrk="0" fontAlgn="base" hangingPunct="0">
              <a:spcBef>
                <a:spcPct val="0"/>
              </a:spcBef>
              <a:spcAft>
                <a:spcPct val="0"/>
              </a:spcAft>
              <a:defRPr sz="2000">
                <a:solidFill>
                  <a:srgbClr val="D16349"/>
                </a:solidFill>
                <a:latin typeface="Verdana" pitchFamily="34" charset="0"/>
              </a:defRPr>
            </a:lvl3pPr>
            <a:lvl4pPr algn="ctr" rtl="0" eaLnBrk="0" fontAlgn="base" hangingPunct="0">
              <a:spcBef>
                <a:spcPct val="0"/>
              </a:spcBef>
              <a:spcAft>
                <a:spcPct val="0"/>
              </a:spcAft>
              <a:defRPr sz="2000">
                <a:solidFill>
                  <a:srgbClr val="D16349"/>
                </a:solidFill>
                <a:latin typeface="Verdana" pitchFamily="34" charset="0"/>
              </a:defRPr>
            </a:lvl4pPr>
            <a:lvl5pPr algn="ctr" rtl="0" eaLnBrk="0" fontAlgn="base" hangingPunct="0">
              <a:spcBef>
                <a:spcPct val="0"/>
              </a:spcBef>
              <a:spcAft>
                <a:spcPct val="0"/>
              </a:spcAft>
              <a:defRPr sz="2000">
                <a:solidFill>
                  <a:srgbClr val="D16349"/>
                </a:solidFill>
                <a:latin typeface="Verdana" pitchFamily="34" charset="0"/>
              </a:defRPr>
            </a:lvl5pPr>
            <a:lvl6pPr marL="457200" algn="ctr" rtl="0" fontAlgn="base">
              <a:spcBef>
                <a:spcPct val="0"/>
              </a:spcBef>
              <a:spcAft>
                <a:spcPct val="0"/>
              </a:spcAft>
              <a:defRPr sz="2000">
                <a:solidFill>
                  <a:srgbClr val="D16349"/>
                </a:solidFill>
                <a:latin typeface="Verdana" pitchFamily="34" charset="0"/>
              </a:defRPr>
            </a:lvl6pPr>
            <a:lvl7pPr marL="914400" algn="ctr" rtl="0" fontAlgn="base">
              <a:spcBef>
                <a:spcPct val="0"/>
              </a:spcBef>
              <a:spcAft>
                <a:spcPct val="0"/>
              </a:spcAft>
              <a:defRPr sz="2000">
                <a:solidFill>
                  <a:srgbClr val="D16349"/>
                </a:solidFill>
                <a:latin typeface="Verdana" pitchFamily="34" charset="0"/>
              </a:defRPr>
            </a:lvl7pPr>
            <a:lvl8pPr marL="1371600" algn="ctr" rtl="0" fontAlgn="base">
              <a:spcBef>
                <a:spcPct val="0"/>
              </a:spcBef>
              <a:spcAft>
                <a:spcPct val="0"/>
              </a:spcAft>
              <a:defRPr sz="2000">
                <a:solidFill>
                  <a:srgbClr val="D16349"/>
                </a:solidFill>
                <a:latin typeface="Verdana" pitchFamily="34" charset="0"/>
              </a:defRPr>
            </a:lvl8pPr>
            <a:lvl9pPr marL="1828800" algn="ctr" rtl="0" fontAlgn="base">
              <a:spcBef>
                <a:spcPct val="0"/>
              </a:spcBef>
              <a:spcAft>
                <a:spcPct val="0"/>
              </a:spcAft>
              <a:defRPr sz="2000">
                <a:solidFill>
                  <a:srgbClr val="D16349"/>
                </a:solidFill>
                <a:latin typeface="Verdana" pitchFamily="34" charset="0"/>
              </a:defRPr>
            </a:lvl9pPr>
          </a:lstStyle>
          <a:p>
            <a:pPr eaLnBrk="1" hangingPunct="1"/>
            <a:r>
              <a:rPr lang="tr-TR" altLang="de-DE" sz="1960" kern="0"/>
              <a:t>Bakış açısının değişmesi</a:t>
            </a:r>
            <a:endParaRPr lang="tr-TR" altLang="de-DE" sz="1960" kern="0" dirty="0"/>
          </a:p>
        </p:txBody>
      </p:sp>
    </p:spTree>
    <p:extLst>
      <p:ext uri="{BB962C8B-B14F-4D97-AF65-F5344CB8AC3E}">
        <p14:creationId xmlns:p14="http://schemas.microsoft.com/office/powerpoint/2010/main" val="179723424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1045501" y="1792485"/>
            <a:ext cx="6945114" cy="276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buClrTx/>
              <a:buSzTx/>
              <a:buFontTx/>
              <a:buChar char="•"/>
            </a:pPr>
            <a:endParaRPr lang="en-GB" altLang="de-DE" sz="2352"/>
          </a:p>
        </p:txBody>
      </p:sp>
      <p:sp>
        <p:nvSpPr>
          <p:cNvPr id="47107" name="Text Box 3"/>
          <p:cNvSpPr txBox="1">
            <a:spLocks noChangeArrowheads="1"/>
          </p:cNvSpPr>
          <p:nvPr/>
        </p:nvSpPr>
        <p:spPr bwMode="auto">
          <a:xfrm>
            <a:off x="246969" y="1313298"/>
            <a:ext cx="8467500" cy="1452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1950" indent="-36195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marL="529200" indent="-352800" eaLnBrk="1" hangingPunct="1">
              <a:spcBef>
                <a:spcPts val="1176"/>
              </a:spcBef>
              <a:buClr>
                <a:srgbClr val="8CADAE"/>
              </a:buClr>
              <a:buFontTx/>
              <a:buChar char="o"/>
            </a:pPr>
            <a:r>
              <a:rPr lang="tr-TR" altLang="de-DE" sz="1960" dirty="0"/>
              <a:t>Duruma/ortama uygun giyinin (örn. cenaze törenine veya iş görüşmesine eşofman/spor ayakkabıyla gitmeyin)</a:t>
            </a:r>
          </a:p>
          <a:p>
            <a:pPr marL="529200" indent="-352800" eaLnBrk="1" hangingPunct="1">
              <a:spcBef>
                <a:spcPts val="1176"/>
              </a:spcBef>
              <a:buClr>
                <a:srgbClr val="8CADAE"/>
              </a:buClr>
              <a:buFontTx/>
              <a:buChar char="o"/>
            </a:pPr>
            <a:r>
              <a:rPr lang="tr-TR" altLang="de-DE" sz="1960" dirty="0"/>
              <a:t>Kişisel hijyeninize dikkat edin (örn. düzenli yıkanma, lekesiz kıyafetler)</a:t>
            </a:r>
          </a:p>
        </p:txBody>
      </p:sp>
      <p:sp>
        <p:nvSpPr>
          <p:cNvPr id="47108" name="Rectangle 10"/>
          <p:cNvSpPr>
            <a:spLocks noChangeArrowheads="1"/>
          </p:cNvSpPr>
          <p:nvPr/>
        </p:nvSpPr>
        <p:spPr bwMode="auto">
          <a:xfrm>
            <a:off x="7232939" y="5759789"/>
            <a:ext cx="1269537" cy="35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en-US" altLang="de-DE" sz="1960">
              <a:latin typeface="Arial" charset="0"/>
            </a:endParaRPr>
          </a:p>
        </p:txBody>
      </p:sp>
      <p:pic>
        <p:nvPicPr>
          <p:cNvPr id="47109" name="Picture 13" descr="3053413712_6df07eb6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3606" y="3144481"/>
            <a:ext cx="2794226" cy="2828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1"/>
          <p:cNvSpPr txBox="1">
            <a:spLocks noChangeArrowheads="1"/>
          </p:cNvSpPr>
          <p:nvPr/>
        </p:nvSpPr>
        <p:spPr bwMode="auto">
          <a:xfrm>
            <a:off x="5645385" y="649901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317721" algn="l"/>
                <a:tab pos="2458085" algn="l"/>
              </a:tabLst>
            </a:pPr>
            <a:r>
              <a:rPr lang="tr-TR" altLang="de-DE" sz="1176" b="1" dirty="0">
                <a:solidFill>
                  <a:schemeClr val="tx2"/>
                </a:solidFill>
                <a:latin typeface="Verdana" pitchFamily="34" charset="0"/>
              </a:rPr>
              <a:t>Empatiyle yaklaşma</a:t>
            </a:r>
            <a:r>
              <a:rPr lang="en-US" altLang="de-DE" sz="1176" b="1" dirty="0">
                <a:solidFill>
                  <a:schemeClr val="tx2"/>
                </a:solidFill>
                <a:latin typeface="Verdana" pitchFamily="34" charset="0"/>
              </a:rPr>
              <a:t>	</a:t>
            </a:r>
            <a:r>
              <a:rPr lang="tr-TR" altLang="de-DE" sz="1176" b="1" dirty="0">
                <a:solidFill>
                  <a:schemeClr val="tx2"/>
                </a:solidFill>
                <a:latin typeface="Verdana" pitchFamily="34" charset="0"/>
              </a:rPr>
              <a:t>   </a:t>
            </a:r>
            <a:r>
              <a:rPr lang="tr-TR" altLang="de-DE" sz="1176" b="1" dirty="0">
                <a:solidFill>
                  <a:schemeClr val="tx2"/>
                </a:solidFill>
                <a:latin typeface="+mn-lt"/>
              </a:rPr>
              <a:t>7.40</a:t>
            </a:r>
          </a:p>
        </p:txBody>
      </p:sp>
      <p:sp>
        <p:nvSpPr>
          <p:cNvPr id="13" name="Rectangle 6"/>
          <p:cNvSpPr>
            <a:spLocks noChangeArrowheads="1"/>
          </p:cNvSpPr>
          <p:nvPr/>
        </p:nvSpPr>
        <p:spPr bwMode="auto">
          <a:xfrm>
            <a:off x="0" y="198"/>
            <a:ext cx="8961388" cy="77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ts val="0"/>
              </a:spcBef>
            </a:pPr>
            <a:r>
              <a:rPr lang="tr-TR" altLang="de-DE" sz="1960" dirty="0">
                <a:solidFill>
                  <a:schemeClr val="accent1"/>
                </a:solidFill>
              </a:rPr>
              <a:t>Üstü kapalı sosyal kanunlar</a:t>
            </a:r>
          </a:p>
        </p:txBody>
      </p:sp>
    </p:spTree>
    <p:extLst>
      <p:ext uri="{BB962C8B-B14F-4D97-AF65-F5344CB8AC3E}">
        <p14:creationId xmlns:p14="http://schemas.microsoft.com/office/powerpoint/2010/main" val="309027640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1045501" y="1792485"/>
            <a:ext cx="6945114" cy="276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buClrTx/>
              <a:buSzTx/>
              <a:buFontTx/>
              <a:buChar char="•"/>
            </a:pPr>
            <a:endParaRPr lang="en-GB" altLang="de-DE" sz="2352"/>
          </a:p>
        </p:txBody>
      </p:sp>
      <p:sp>
        <p:nvSpPr>
          <p:cNvPr id="48131" name="Text Box 3"/>
          <p:cNvSpPr txBox="1">
            <a:spLocks noChangeArrowheads="1"/>
          </p:cNvSpPr>
          <p:nvPr/>
        </p:nvSpPr>
        <p:spPr bwMode="auto">
          <a:xfrm>
            <a:off x="246669" y="1339747"/>
            <a:ext cx="8468100" cy="388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6575" indent="-536575">
              <a:spcBef>
                <a:spcPct val="20000"/>
              </a:spcBef>
              <a:buClr>
                <a:schemeClr val="accent1"/>
              </a:buClr>
              <a:buSzPct val="85000"/>
              <a:buFont typeface="Wingdings 2" pitchFamily="18" charset="2"/>
              <a:tabLst>
                <a:tab pos="900113" algn="l"/>
              </a:tabLst>
              <a:defRPr>
                <a:solidFill>
                  <a:schemeClr val="tx1"/>
                </a:solidFill>
                <a:latin typeface="Verdana" pitchFamily="34" charset="0"/>
              </a:defRPr>
            </a:lvl1pPr>
            <a:lvl2pPr marL="1524000" indent="-357188">
              <a:spcBef>
                <a:spcPct val="20000"/>
              </a:spcBef>
              <a:buClr>
                <a:srgbClr val="8CADAE"/>
              </a:buClr>
              <a:buSzPct val="85000"/>
              <a:buFont typeface="Courier New" pitchFamily="49" charset="0"/>
              <a:buChar char="o"/>
              <a:tabLst>
                <a:tab pos="900113" algn="l"/>
              </a:tabLst>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tabLst>
                <a:tab pos="900113" algn="l"/>
              </a:tabLst>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tabLst>
                <a:tab pos="900113" algn="l"/>
              </a:tabLst>
              <a:defRPr>
                <a:solidFill>
                  <a:schemeClr val="tx1"/>
                </a:solidFill>
                <a:latin typeface="Verdana" pitchFamily="34" charset="0"/>
              </a:defRPr>
            </a:lvl4pPr>
            <a:lvl5pPr marL="2057400" indent="-228600">
              <a:spcBef>
                <a:spcPct val="20000"/>
              </a:spcBef>
              <a:buClr>
                <a:srgbClr val="8FB08C"/>
              </a:buClr>
              <a:buChar char="•"/>
              <a:tabLst>
                <a:tab pos="900113" algn="l"/>
              </a:tabLst>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tabLst>
                <a:tab pos="900113" algn="l"/>
              </a:tabLst>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tabLst>
                <a:tab pos="900113" algn="l"/>
              </a:tabLst>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tabLst>
                <a:tab pos="900113" algn="l"/>
              </a:tabLst>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tabLst>
                <a:tab pos="900113" algn="l"/>
              </a:tabLst>
              <a:defRPr>
                <a:solidFill>
                  <a:schemeClr val="tx1"/>
                </a:solidFill>
                <a:latin typeface="Verdana" pitchFamily="34" charset="0"/>
              </a:defRPr>
            </a:lvl9pPr>
          </a:lstStyle>
          <a:p>
            <a:pPr marL="176400" indent="0" eaLnBrk="1" hangingPunct="1">
              <a:spcBef>
                <a:spcPts val="1176"/>
              </a:spcBef>
              <a:buClr>
                <a:srgbClr val="336699"/>
              </a:buClr>
              <a:buSzTx/>
            </a:pPr>
            <a:r>
              <a:rPr lang="tr-TR" altLang="de-DE" sz="1960" dirty="0"/>
              <a:t>“görgü kuralları”, örn.:</a:t>
            </a:r>
          </a:p>
          <a:p>
            <a:pPr marL="529200" lvl="1" indent="-352800" eaLnBrk="1" hangingPunct="1">
              <a:spcBef>
                <a:spcPts val="1176"/>
              </a:spcBef>
              <a:buFontTx/>
              <a:buChar char="o"/>
            </a:pPr>
            <a:r>
              <a:rPr lang="tr-TR" altLang="de-DE" sz="1960" dirty="0"/>
              <a:t>Toplum içindeyken geğirmeyin; aksi takdirde izin isteyin</a:t>
            </a:r>
          </a:p>
          <a:p>
            <a:pPr marL="529200" lvl="1" indent="-352800" eaLnBrk="1" hangingPunct="1">
              <a:spcBef>
                <a:spcPts val="1176"/>
              </a:spcBef>
              <a:buFontTx/>
              <a:buChar char="o"/>
            </a:pPr>
            <a:r>
              <a:rPr lang="tr-TR" altLang="de-DE" sz="1960" dirty="0"/>
              <a:t>Esnerken ağzınızı elinizle kapatın</a:t>
            </a:r>
          </a:p>
          <a:p>
            <a:pPr marL="529200" lvl="1" indent="-352800" eaLnBrk="1" hangingPunct="1">
              <a:spcBef>
                <a:spcPts val="1176"/>
              </a:spcBef>
              <a:buFontTx/>
              <a:buChar char="o"/>
            </a:pPr>
            <a:r>
              <a:rPr lang="tr-TR" altLang="de-DE" sz="1960" dirty="0"/>
              <a:t>Burnunuzu silerken diğer kişiye/masaya sırtınızı dönün</a:t>
            </a:r>
          </a:p>
          <a:p>
            <a:pPr marL="529200" lvl="1" indent="-352800" eaLnBrk="1" hangingPunct="1">
              <a:spcBef>
                <a:spcPts val="1176"/>
              </a:spcBef>
              <a:buFontTx/>
              <a:buChar char="o"/>
            </a:pPr>
            <a:r>
              <a:rPr lang="tr-TR" altLang="de-DE" sz="1960" dirty="0"/>
              <a:t>Başka insanlar yemek yerken sigara içmeyin</a:t>
            </a:r>
            <a:endParaRPr lang="tr-TR" altLang="de-DE" sz="1960" dirty="0">
              <a:solidFill>
                <a:srgbClr val="FF5050"/>
              </a:solidFill>
            </a:endParaRPr>
          </a:p>
          <a:p>
            <a:pPr marL="529200" lvl="1" indent="-352800" eaLnBrk="1" hangingPunct="1">
              <a:spcBef>
                <a:spcPts val="1176"/>
              </a:spcBef>
              <a:buFontTx/>
              <a:buChar char="o"/>
            </a:pPr>
            <a:r>
              <a:rPr lang="tr-TR" altLang="de-DE" sz="1960" dirty="0"/>
              <a:t>Ağzınızda yemek varken konuşmayın</a:t>
            </a:r>
          </a:p>
          <a:p>
            <a:pPr marL="529200" lvl="1" indent="-352800" eaLnBrk="1" hangingPunct="1">
              <a:spcBef>
                <a:spcPts val="1176"/>
              </a:spcBef>
              <a:buFontTx/>
              <a:buChar char="o"/>
            </a:pPr>
            <a:r>
              <a:rPr lang="tr-TR" altLang="de-DE" sz="1960" dirty="0"/>
              <a:t>Yerlere tükürmeyin</a:t>
            </a:r>
          </a:p>
          <a:p>
            <a:pPr marL="529200" lvl="1" indent="-352800" eaLnBrk="1" hangingPunct="1">
              <a:spcBef>
                <a:spcPts val="1176"/>
              </a:spcBef>
              <a:buFontTx/>
              <a:buChar char="o"/>
            </a:pPr>
            <a:r>
              <a:rPr lang="tr-TR" altLang="de-DE" sz="1960" dirty="0"/>
              <a:t>Küfretmeyin</a:t>
            </a:r>
          </a:p>
        </p:txBody>
      </p:sp>
      <p:pic>
        <p:nvPicPr>
          <p:cNvPr id="48132" name="Picture 7" descr="1309288105_150d1fa560No Toser-No Coughing Zone-flickr-c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1812" y="4699093"/>
            <a:ext cx="1829627" cy="182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0" y="198"/>
            <a:ext cx="8961388" cy="77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ts val="0"/>
              </a:spcBef>
            </a:pPr>
            <a:r>
              <a:rPr lang="tr-TR" altLang="de-DE" sz="1960" dirty="0">
                <a:solidFill>
                  <a:schemeClr val="accent1"/>
                </a:solidFill>
              </a:rPr>
              <a:t>Üstü kapalı sosyal kanunlar</a:t>
            </a:r>
          </a:p>
        </p:txBody>
      </p:sp>
      <p:sp>
        <p:nvSpPr>
          <p:cNvPr id="11" name="Text Box 11"/>
          <p:cNvSpPr txBox="1">
            <a:spLocks noChangeArrowheads="1"/>
          </p:cNvSpPr>
          <p:nvPr/>
        </p:nvSpPr>
        <p:spPr bwMode="auto">
          <a:xfrm>
            <a:off x="5645385" y="649901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317721" algn="l"/>
                <a:tab pos="2458085" algn="l"/>
              </a:tabLst>
            </a:pPr>
            <a:r>
              <a:rPr lang="tr-TR" altLang="de-DE" sz="1176" b="1" dirty="0">
                <a:solidFill>
                  <a:schemeClr val="tx2"/>
                </a:solidFill>
                <a:latin typeface="Verdana" pitchFamily="34" charset="0"/>
              </a:rPr>
              <a:t>Empatiyle yaklaşma</a:t>
            </a:r>
            <a:r>
              <a:rPr lang="en-US" altLang="de-DE" sz="1176" b="1" dirty="0">
                <a:solidFill>
                  <a:schemeClr val="tx2"/>
                </a:solidFill>
                <a:latin typeface="Verdana" pitchFamily="34" charset="0"/>
              </a:rPr>
              <a:t>	</a:t>
            </a:r>
            <a:r>
              <a:rPr lang="tr-TR" altLang="de-DE" sz="1176" b="1" dirty="0">
                <a:solidFill>
                  <a:schemeClr val="tx2"/>
                </a:solidFill>
                <a:latin typeface="Verdana" pitchFamily="34" charset="0"/>
              </a:rPr>
              <a:t>   </a:t>
            </a:r>
            <a:r>
              <a:rPr lang="tr-TR" altLang="de-DE" sz="1176" b="1" dirty="0">
                <a:solidFill>
                  <a:schemeClr val="tx2"/>
                </a:solidFill>
                <a:latin typeface="+mn-lt"/>
              </a:rPr>
              <a:t>7.41</a:t>
            </a:r>
          </a:p>
        </p:txBody>
      </p:sp>
    </p:spTree>
    <p:extLst>
      <p:ext uri="{BB962C8B-B14F-4D97-AF65-F5344CB8AC3E}">
        <p14:creationId xmlns:p14="http://schemas.microsoft.com/office/powerpoint/2010/main" val="85906781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tr-TR" sz="2800" dirty="0"/>
              <a:t>Sosyal</a:t>
            </a:r>
            <a:r>
              <a:rPr lang="tr-TR" dirty="0"/>
              <a:t> </a:t>
            </a:r>
            <a:r>
              <a:rPr lang="tr-TR" sz="2800" dirty="0"/>
              <a:t>kuralların ihlaline yönelik</a:t>
            </a:r>
            <a:r>
              <a:rPr lang="tr-TR" dirty="0"/>
              <a:t> </a:t>
            </a:r>
            <a:r>
              <a:rPr lang="tr-TR" sz="2800" dirty="0"/>
              <a:t>MCT videosu</a:t>
            </a:r>
            <a:endParaRPr lang="tr-TR" dirty="0"/>
          </a:p>
        </p:txBody>
      </p:sp>
      <p:sp>
        <p:nvSpPr>
          <p:cNvPr id="684033" name="Rectangle 3"/>
          <p:cNvSpPr>
            <a:spLocks noGrp="1"/>
          </p:cNvSpPr>
          <p:nvPr>
            <p:ph idx="1"/>
          </p:nvPr>
        </p:nvSpPr>
        <p:spPr/>
        <p:txBody>
          <a:bodyPr/>
          <a:lstStyle/>
          <a:p>
            <a:pPr algn="ctr" eaLnBrk="1" hangingPunct="1"/>
            <a:endParaRPr lang="tr-TR" sz="2400" dirty="0">
              <a:latin typeface="Arial" charset="0"/>
              <a:ea typeface="MS PGothic" charset="0"/>
              <a:cs typeface="Arial" charset="0"/>
            </a:endParaRPr>
          </a:p>
          <a:p>
            <a:pPr algn="ctr" eaLnBrk="1" hangingPunct="1"/>
            <a:endParaRPr lang="tr-TR" sz="2800" dirty="0">
              <a:latin typeface="Arial" charset="0"/>
              <a:ea typeface="MS PGothic" charset="0"/>
              <a:cs typeface="Arial" charset="0"/>
            </a:endParaRPr>
          </a:p>
          <a:p>
            <a:pPr algn="ctr" eaLnBrk="1" hangingPunct="1"/>
            <a:endParaRPr lang="tr-TR" sz="3600" dirty="0">
              <a:latin typeface="Arial" charset="0"/>
              <a:ea typeface="MS PGothic" charset="0"/>
              <a:cs typeface="Arial" charset="0"/>
            </a:endParaRPr>
          </a:p>
          <a:p>
            <a:pPr algn="ctr" eaLnBrk="1" hangingPunct="1"/>
            <a:endParaRPr lang="tr-TR" sz="2400" dirty="0">
              <a:latin typeface="Arial" charset="0"/>
              <a:ea typeface="MS PGothic" charset="0"/>
              <a:cs typeface="Arial" charset="0"/>
            </a:endParaRPr>
          </a:p>
          <a:p>
            <a:pPr algn="ctr" eaLnBrk="1" hangingPunct="1"/>
            <a:r>
              <a:rPr lang="tr-TR" sz="1760" dirty="0"/>
              <a:t>Videolara</a:t>
            </a:r>
            <a:r>
              <a:rPr lang="tr-TR"/>
              <a:t> </a:t>
            </a:r>
            <a:r>
              <a:rPr lang="tr-TR" sz="1760" dirty="0"/>
              <a:t>web sitemizden erişebilirsiniz:</a:t>
            </a:r>
          </a:p>
          <a:p>
            <a:pPr algn="ctr" eaLnBrk="1" hangingPunct="1"/>
            <a:r>
              <a:rPr lang="tr-TR" sz="1760" dirty="0"/>
              <a:t>http://clinical-neuropsychology.de/metakognitives-training-videosuite.html</a:t>
            </a:r>
          </a:p>
        </p:txBody>
      </p:sp>
      <p:pic>
        <p:nvPicPr>
          <p:cNvPr id="684034" name="Picture 4" descr="C:\Users\Lisa\AppData\Local\Microsoft\Windows\Temporary Internet Files\Content.IE5\QDYSWS1L\MP90043082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939" y="2424633"/>
            <a:ext cx="3168650"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liennummernplatzhalter 4"/>
          <p:cNvSpPr>
            <a:spLocks noGrp="1"/>
          </p:cNvSpPr>
          <p:nvPr>
            <p:ph type="sldNum" sz="quarter" idx="12"/>
          </p:nvPr>
        </p:nvSpPr>
        <p:spPr/>
        <p:txBody>
          <a:bodyPr/>
          <a:lstStyle/>
          <a:p>
            <a:fld id="{9B00EF49-7894-4F53-A8DD-F7DB3BFC5032}" type="slidenum">
              <a:rPr lang="de-DE" smtClean="0"/>
              <a:t>123</a:t>
            </a:fld>
            <a:endParaRPr lang="tr-TR" dirty="0"/>
          </a:p>
        </p:txBody>
      </p:sp>
    </p:spTree>
    <p:extLst>
      <p:ext uri="{BB962C8B-B14F-4D97-AF65-F5344CB8AC3E}">
        <p14:creationId xmlns:p14="http://schemas.microsoft.com/office/powerpoint/2010/main" val="279432730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tr-TR"/>
              <a:t>Terapi Ünitsi 8: Hafıza ve aşırı özgüven</a:t>
            </a:r>
            <a:endParaRPr lang="tr-TR" dirty="0"/>
          </a:p>
        </p:txBody>
      </p:sp>
      <p:sp>
        <p:nvSpPr>
          <p:cNvPr id="3" name="Inhaltsplatzhalter 2"/>
          <p:cNvSpPr>
            <a:spLocks noGrp="1"/>
          </p:cNvSpPr>
          <p:nvPr>
            <p:ph idx="1"/>
          </p:nvPr>
        </p:nvSpPr>
        <p:spPr/>
        <p:txBody>
          <a:bodyPr/>
          <a:lstStyle/>
          <a:p>
            <a:pPr>
              <a:buClr>
                <a:srgbClr val="336699"/>
              </a:buClr>
            </a:pPr>
            <a:endParaRPr lang="tr-TR" altLang="de-DE" sz="1760" dirty="0"/>
          </a:p>
          <a:p>
            <a:pPr>
              <a:buClr>
                <a:srgbClr val="336699"/>
              </a:buClr>
            </a:pPr>
            <a:endParaRPr lang="tr-TR" altLang="de-DE" sz="4000" dirty="0"/>
          </a:p>
          <a:p>
            <a:pPr>
              <a:spcAft>
                <a:spcPts val="600"/>
              </a:spcAft>
              <a:buClr>
                <a:srgbClr val="336699"/>
              </a:buClr>
            </a:pPr>
            <a:r>
              <a:rPr lang="tr-TR" altLang="de-DE" sz="1760" dirty="0"/>
              <a:t>Bulgular </a:t>
            </a:r>
          </a:p>
          <a:p>
            <a:pPr lvl="1">
              <a:spcBef>
                <a:spcPts val="1200"/>
              </a:spcBef>
              <a:spcAft>
                <a:spcPts val="1200"/>
              </a:spcAft>
              <a:buClr>
                <a:srgbClr val="336699"/>
              </a:buClr>
            </a:pPr>
            <a:r>
              <a:rPr lang="tr-TR" altLang="de-DE" sz="1760" dirty="0"/>
              <a:t>Birçok</a:t>
            </a:r>
            <a:r>
              <a:rPr lang="tr-TR" dirty="0"/>
              <a:t> </a:t>
            </a:r>
            <a:r>
              <a:rPr lang="tr-TR" altLang="de-DE" sz="1760" dirty="0"/>
              <a:t>çalışma</a:t>
            </a:r>
            <a:r>
              <a:rPr lang="tr-TR" dirty="0"/>
              <a:t> </a:t>
            </a:r>
            <a:r>
              <a:rPr lang="tr-TR" altLang="de-DE" sz="1760" dirty="0"/>
              <a:t>şizofrenide</a:t>
            </a:r>
            <a:r>
              <a:rPr lang="tr-TR" dirty="0"/>
              <a:t> </a:t>
            </a:r>
            <a:r>
              <a:rPr lang="tr-TR" altLang="de-DE" sz="1760" dirty="0"/>
              <a:t>hafıza</a:t>
            </a:r>
            <a:r>
              <a:rPr lang="tr-TR" dirty="0"/>
              <a:t> </a:t>
            </a:r>
            <a:r>
              <a:rPr lang="tr-TR" altLang="de-DE" sz="1760" dirty="0"/>
              <a:t>sorunlarının söz konusu olduğunu göstermektedir</a:t>
            </a:r>
            <a:r>
              <a:rPr lang="tr-TR" dirty="0"/>
              <a:t> </a:t>
            </a:r>
            <a:r>
              <a:rPr lang="tr-TR" altLang="de-DE" sz="1200" dirty="0"/>
              <a:t>(Aleman ve ark., 1999; Schaefer ve ark. 2013; Salva ve ark. 2013)</a:t>
            </a:r>
            <a:r>
              <a:rPr lang="tr-TR" altLang="de-DE" sz="1760" dirty="0"/>
              <a:t>; bu çalışmalarda artan unutmadan ziyade kodlama performansının düşüşünden endişe duyulmaktadır </a:t>
            </a:r>
            <a:r>
              <a:rPr lang="tr-TR" altLang="de-DE" sz="1200" dirty="0"/>
              <a:t>(Moritz ve ark. </a:t>
            </a:r>
            <a:r>
              <a:rPr lang="tr-TR" dirty="0"/>
              <a:t>2001.</a:t>
            </a:r>
            <a:endParaRPr lang="tr-TR" altLang="de-DE" sz="1600" dirty="0"/>
          </a:p>
          <a:p>
            <a:pPr lvl="1">
              <a:spcBef>
                <a:spcPts val="1200"/>
              </a:spcBef>
              <a:buClr>
                <a:srgbClr val="336699"/>
              </a:buClr>
            </a:pPr>
            <a:r>
              <a:rPr lang="tr-TR" altLang="de-DE" sz="1800" dirty="0"/>
              <a:t>Aynı zamanda, </a:t>
            </a:r>
            <a:r>
              <a:rPr lang="tr-TR" altLang="de-DE" sz="1800" i="1" dirty="0"/>
              <a:t>yanlış</a:t>
            </a:r>
            <a:r>
              <a:rPr lang="tr-TR" dirty="0"/>
              <a:t> </a:t>
            </a:r>
            <a:r>
              <a:rPr lang="tr-TR" altLang="de-DE" sz="1800" i="1" dirty="0"/>
              <a:t>anılara</a:t>
            </a:r>
            <a:r>
              <a:rPr lang="tr-TR" dirty="0"/>
              <a:t> aşırı güven </a:t>
            </a:r>
            <a:r>
              <a:rPr lang="tr-TR" altLang="de-DE" sz="1200" dirty="0"/>
              <a:t>(Moritz ve ark., 2002, 2003, 2004, 2006) </a:t>
            </a:r>
            <a:r>
              <a:rPr lang="tr-TR" altLang="de-DE" sz="1800" dirty="0"/>
              <a:t>ve anıların canlılığında azalma söz konusudur </a:t>
            </a:r>
            <a:r>
              <a:rPr lang="tr-TR" altLang="de-DE" sz="1200" dirty="0"/>
              <a:t>(z.B. Danion ve ark., 1999, 2003)</a:t>
            </a:r>
            <a:r>
              <a:rPr lang="tr-TR" altLang="de-DE" sz="1760" dirty="0"/>
              <a:t>.</a:t>
            </a:r>
            <a:endParaRPr lang="tr-TR" sz="1760" dirty="0"/>
          </a:p>
        </p:txBody>
      </p:sp>
      <p:sp>
        <p:nvSpPr>
          <p:cNvPr id="6" name="Foliennummernplatzhalter 5"/>
          <p:cNvSpPr>
            <a:spLocks noGrp="1"/>
          </p:cNvSpPr>
          <p:nvPr>
            <p:ph type="sldNum" sz="quarter" idx="12"/>
          </p:nvPr>
        </p:nvSpPr>
        <p:spPr>
          <a:prstGeom prst="rect">
            <a:avLst/>
          </a:prstGeom>
        </p:spPr>
        <p:txBody>
          <a:bodyPr/>
          <a:lstStyle/>
          <a:p>
            <a:fld id="{9B00EF49-7894-4F53-A8DD-F7DB3BFC5032}" type="slidenum">
              <a:rPr lang="de-DE" smtClean="0"/>
              <a:t>124</a:t>
            </a:fld>
            <a:endParaRPr lang="tr-TR" dirty="0"/>
          </a:p>
        </p:txBody>
      </p:sp>
      <p:pic>
        <p:nvPicPr>
          <p:cNvPr id="7" name="Picture 6" descr="gedaechtn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96" y="1920577"/>
            <a:ext cx="1270000"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848742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1" name="Rectangle 12"/>
          <p:cNvSpPr>
            <a:spLocks noChangeArrowheads="1"/>
          </p:cNvSpPr>
          <p:nvPr/>
        </p:nvSpPr>
        <p:spPr bwMode="auto">
          <a:xfrm>
            <a:off x="8289925" y="0"/>
            <a:ext cx="6365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64" tIns="44782" rIns="89564" bIns="44782">
            <a:spAutoFit/>
          </a:bodyPr>
          <a:lstStyle>
            <a:lvl1pPr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1pPr>
            <a:lvl2pPr marL="742950" indent="-28575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2pPr>
            <a:lvl3pPr marL="11430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3pPr>
            <a:lvl4pPr marL="16002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4pPr>
            <a:lvl5pPr marL="20574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5pPr>
            <a:lvl6pPr marL="25146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6pPr>
            <a:lvl7pPr marL="29718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7pPr>
            <a:lvl8pPr marL="34290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8pPr>
            <a:lvl9pPr marL="38862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9pPr>
          </a:lstStyle>
          <a:p>
            <a:pPr eaLnBrk="1" hangingPunct="1">
              <a:spcBef>
                <a:spcPct val="50000"/>
              </a:spcBef>
            </a:pPr>
            <a:r>
              <a:rPr lang="tr-TR" altLang="de-DE" sz="1400">
                <a:solidFill>
                  <a:srgbClr val="FFFFFF"/>
                </a:solidFill>
              </a:rPr>
              <a:t>8.1</a:t>
            </a:r>
          </a:p>
        </p:txBody>
      </p:sp>
      <p:sp>
        <p:nvSpPr>
          <p:cNvPr id="133122" name="Textfeld 7"/>
          <p:cNvSpPr txBox="1">
            <a:spLocks noChangeArrowheads="1"/>
          </p:cNvSpPr>
          <p:nvPr/>
        </p:nvSpPr>
        <p:spPr bwMode="auto">
          <a:xfrm>
            <a:off x="2082800" y="249238"/>
            <a:ext cx="1778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564" tIns="44782" rIns="89564" bIns="44782">
            <a:spAutoFit/>
          </a:bodyPr>
          <a:lstStyle>
            <a:lvl1pPr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1pPr>
            <a:lvl2pPr marL="742950" indent="-28575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2pPr>
            <a:lvl3pPr marL="11430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3pPr>
            <a:lvl4pPr marL="16002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4pPr>
            <a:lvl5pPr marL="20574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5pPr>
            <a:lvl6pPr marL="25146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6pPr>
            <a:lvl7pPr marL="29718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7pPr>
            <a:lvl8pPr marL="34290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8pPr>
            <a:lvl9pPr marL="38862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9pPr>
          </a:lstStyle>
          <a:p>
            <a:pPr eaLnBrk="1" hangingPunct="1"/>
            <a:endParaRPr lang="de-DE" altLang="de-DE" sz="1800" b="1">
              <a:latin typeface="Arial" panose="020B0604020202020204" pitchFamily="34" charset="0"/>
              <a:cs typeface="Times New Roman" panose="02020603050405020304" pitchFamily="18" charset="0"/>
            </a:endParaRPr>
          </a:p>
        </p:txBody>
      </p:sp>
      <p:sp>
        <p:nvSpPr>
          <p:cNvPr id="133123" name="Rectangle 2"/>
          <p:cNvSpPr>
            <a:spLocks noChangeArrowheads="1"/>
          </p:cNvSpPr>
          <p:nvPr/>
        </p:nvSpPr>
        <p:spPr bwMode="auto">
          <a:xfrm>
            <a:off x="671513" y="2593975"/>
            <a:ext cx="7618412"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64" tIns="44782" rIns="89564" bIns="44782" anchor="ctr"/>
          <a:lstStyle>
            <a:lvl1pPr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1pPr>
            <a:lvl2pPr marL="742950" indent="-28575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2pPr>
            <a:lvl3pPr marL="11430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3pPr>
            <a:lvl4pPr marL="16002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4pPr>
            <a:lvl5pPr marL="20574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5pPr>
            <a:lvl6pPr marL="25146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6pPr>
            <a:lvl7pPr marL="29718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7pPr>
            <a:lvl8pPr marL="34290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8pPr>
            <a:lvl9pPr marL="38862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9pPr>
          </a:lstStyle>
          <a:p>
            <a:pPr algn="ctr">
              <a:lnSpc>
                <a:spcPct val="150000"/>
              </a:lnSpc>
              <a:spcBef>
                <a:spcPct val="20000"/>
              </a:spcBef>
              <a:buClr>
                <a:schemeClr val="accent1"/>
              </a:buClr>
              <a:buSzPct val="85000"/>
              <a:buFont typeface="Wingdings 2" pitchFamily="18" charset="2"/>
            </a:pPr>
            <a:r>
              <a:rPr lang="tr-TR" altLang="de-DE" sz="1800" b="1" dirty="0">
                <a:solidFill>
                  <a:schemeClr val="tx2"/>
                </a:solidFill>
              </a:rPr>
              <a:t>TERAPİ ÜNİTESİ 8:</a:t>
            </a:r>
            <a:br/>
            <a:r>
              <a:rPr lang="tr-TR" altLang="de-DE" sz="1800" b="1" dirty="0">
                <a:solidFill>
                  <a:schemeClr val="tx2"/>
                </a:solidFill>
              </a:rPr>
              <a:t>HAFIZA VE AŞIRI ÖZGÜVEN</a:t>
            </a:r>
          </a:p>
        </p:txBody>
      </p:sp>
      <p:sp>
        <p:nvSpPr>
          <p:cNvPr id="133124" name="Rectangle 24"/>
          <p:cNvSpPr>
            <a:spLocks noChangeArrowheads="1"/>
          </p:cNvSpPr>
          <p:nvPr/>
        </p:nvSpPr>
        <p:spPr bwMode="auto">
          <a:xfrm>
            <a:off x="0" y="1463675"/>
            <a:ext cx="8961438"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64" tIns="44782" rIns="89564" bIns="44782" anchor="ctr"/>
          <a:lstStyle>
            <a:lvl1pPr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1pPr>
            <a:lvl2pPr marL="742950" indent="-28575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2pPr>
            <a:lvl3pPr marL="11430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3pPr>
            <a:lvl4pPr marL="16002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4pPr>
            <a:lvl5pPr marL="20574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5pPr>
            <a:lvl6pPr marL="25146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6pPr>
            <a:lvl7pPr marL="29718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7pPr>
            <a:lvl8pPr marL="34290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8pPr>
            <a:lvl9pPr marL="38862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9pPr>
          </a:lstStyle>
          <a:p>
            <a:pPr algn="ctr" eaLnBrk="1" hangingPunct="1"/>
            <a:r>
              <a:rPr lang="tr-TR" altLang="de-DE" sz="3500" dirty="0">
                <a:solidFill>
                  <a:schemeClr val="accent1"/>
                </a:solidFill>
              </a:rPr>
              <a:t>Metakognitif  Terapi</a:t>
            </a:r>
            <a:endParaRPr lang="tr-TR" altLang="de-DE" sz="3500" dirty="0">
              <a:solidFill>
                <a:schemeClr val="accent1"/>
              </a:solidFill>
              <a:cs typeface="Times New Roman" panose="02020603050405020304" pitchFamily="18" charset="0"/>
            </a:endParaRPr>
          </a:p>
        </p:txBody>
      </p:sp>
      <p:sp>
        <p:nvSpPr>
          <p:cNvPr id="3" name="Untertitel 2"/>
          <p:cNvSpPr>
            <a:spLocks noGrp="1"/>
          </p:cNvSpPr>
          <p:nvPr>
            <p:ph type="subTitle" idx="1"/>
          </p:nvPr>
        </p:nvSpPr>
        <p:spPr/>
        <p:txBody>
          <a:bodyPr/>
          <a:lstStyle/>
          <a:p>
            <a:endParaRPr lang="de-DE"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3" name="Textfeld 4"/>
          <p:cNvSpPr txBox="1">
            <a:spLocks noChangeArrowheads="1"/>
          </p:cNvSpPr>
          <p:nvPr/>
        </p:nvSpPr>
        <p:spPr bwMode="auto">
          <a:xfrm>
            <a:off x="4057200" y="2201663"/>
            <a:ext cx="847038" cy="392063"/>
          </a:xfrm>
          <a:prstGeom prst="rect">
            <a:avLst/>
          </a:prstGeom>
          <a:noFill/>
          <a:ln w="9525">
            <a:noFill/>
            <a:miter lim="800000"/>
            <a:headEnd/>
            <a:tailEnd/>
          </a:ln>
        </p:spPr>
        <p:txBody>
          <a:bodyPr wrap="square" anchor="ctr">
            <a:spAutoFit/>
          </a:bodyPr>
          <a:lstStyle/>
          <a:p>
            <a:pPr algn="ctr">
              <a:defRPr/>
            </a:pPr>
            <a:r>
              <a:rPr lang="tr-TR" sz="1960" dirty="0">
                <a:latin typeface="+mj-lt"/>
              </a:rPr>
              <a:t>???</a:t>
            </a:r>
          </a:p>
        </p:txBody>
      </p:sp>
      <p:sp>
        <p:nvSpPr>
          <p:cNvPr id="6" name="Titel 1"/>
          <p:cNvSpPr>
            <a:spLocks noGrp="1"/>
          </p:cNvSpPr>
          <p:nvPr/>
        </p:nvSpPr>
        <p:spPr>
          <a:xfrm>
            <a:off x="0" y="198"/>
            <a:ext cx="8961438" cy="776188"/>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tr-TR" sz="1960" dirty="0">
                <a:solidFill>
                  <a:schemeClr val="accent1"/>
                </a:solidFill>
                <a:latin typeface="Verdana" pitchFamily="34" charset="0"/>
              </a:rPr>
              <a:t>Psikozlu kişiler genellikle unutkan mıdır?</a:t>
            </a:r>
          </a:p>
        </p:txBody>
      </p:sp>
      <p:sp>
        <p:nvSpPr>
          <p:cNvPr id="8" name="Text Box 11"/>
          <p:cNvSpPr txBox="1">
            <a:spLocks noChangeArrowheads="1"/>
          </p:cNvSpPr>
          <p:nvPr/>
        </p:nvSpPr>
        <p:spPr bwMode="auto">
          <a:xfrm>
            <a:off x="4763001" y="6494222"/>
            <a:ext cx="4198437"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317721" algn="l"/>
                <a:tab pos="2458085" algn="l"/>
              </a:tabLst>
            </a:pPr>
            <a:r>
              <a:rPr lang="tr-TR" altLang="de-DE" sz="1176" dirty="0">
                <a:solidFill>
                  <a:schemeClr val="tx2"/>
                </a:solidFill>
                <a:latin typeface="Verdana" pitchFamily="34" charset="0"/>
              </a:rPr>
              <a:t>Bellek ve aşırı güven</a:t>
            </a:r>
            <a:r>
              <a:rPr lang="tr-TR"/>
              <a:t>       </a:t>
            </a:r>
            <a:r>
              <a:rPr lang="tr-TR" altLang="de-DE" sz="1176" dirty="0">
                <a:solidFill>
                  <a:schemeClr val="tx2"/>
                </a:solidFill>
                <a:latin typeface="+mn-lt"/>
              </a:rPr>
              <a:t>8</a:t>
            </a:r>
            <a:r>
              <a:rPr lang="tr-TR" altLang="de-DE" sz="1176" b="1" dirty="0">
                <a:solidFill>
                  <a:schemeClr val="tx2"/>
                </a:solidFill>
                <a:latin typeface="+mn-lt"/>
              </a:rPr>
              <a:t>.4</a:t>
            </a:r>
          </a:p>
        </p:txBody>
      </p:sp>
    </p:spTree>
    <p:extLst>
      <p:ext uri="{BB962C8B-B14F-4D97-AF65-F5344CB8AC3E}">
        <p14:creationId xmlns:p14="http://schemas.microsoft.com/office/powerpoint/2010/main" val="317918785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6" name="Textfeld 3"/>
          <p:cNvSpPr txBox="1">
            <a:spLocks noChangeArrowheads="1"/>
          </p:cNvSpPr>
          <p:nvPr/>
        </p:nvSpPr>
        <p:spPr bwMode="auto">
          <a:xfrm>
            <a:off x="1922976" y="961686"/>
            <a:ext cx="5115487" cy="5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0"/>
              </a:spcBef>
              <a:buClrTx/>
              <a:buSzTx/>
              <a:buFontTx/>
              <a:buNone/>
            </a:pPr>
            <a:r>
              <a:rPr lang="tr-TR" altLang="de-DE" sz="3136" i="1" dirty="0"/>
              <a:t>Hem evet hem hayır!</a:t>
            </a:r>
          </a:p>
        </p:txBody>
      </p:sp>
      <p:sp>
        <p:nvSpPr>
          <p:cNvPr id="6" name="Untertitel 2"/>
          <p:cNvSpPr>
            <a:spLocks noGrp="1"/>
          </p:cNvSpPr>
          <p:nvPr/>
        </p:nvSpPr>
        <p:spPr>
          <a:xfrm>
            <a:off x="246499" y="1534786"/>
            <a:ext cx="8467500" cy="4681417"/>
          </a:xfrm>
          <a:prstGeom prst="rect">
            <a:avLst/>
          </a:prstGeom>
        </p:spPr>
        <p:txBody>
          <a:bodyPr>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176400" algn="l">
              <a:spcBef>
                <a:spcPts val="1176"/>
              </a:spcBef>
              <a:defRPr/>
            </a:pPr>
            <a:r>
              <a:rPr lang="tr-TR" sz="1862" dirty="0">
                <a:solidFill>
                  <a:schemeClr val="tx1"/>
                </a:solidFill>
              </a:rPr>
              <a:t>Yapılan çalışmalar psikozlu pek çok kişinin hafıza ve dikkat testlerinde psikozu bulunmayan kişiler kadar başarılı olamadıklarını göstermektedir. Bununla birlikte, aşağıdaki husus dikkate alınmalıdır:</a:t>
            </a:r>
          </a:p>
          <a:p>
            <a:pPr marL="705600" indent="-352800" algn="l">
              <a:spcBef>
                <a:spcPts val="1176"/>
              </a:spcBef>
              <a:buFont typeface="Arial" pitchFamily="34" charset="0"/>
              <a:buAutoNum type="arabicPeriod"/>
              <a:defRPr/>
            </a:pPr>
            <a:r>
              <a:rPr lang="tr-TR" sz="1862" dirty="0">
                <a:solidFill>
                  <a:schemeClr val="tx1"/>
                </a:solidFill>
              </a:rPr>
              <a:t>Söz konusu bulgular herkes için doğru olması gerekmeyen ortalama sonuçlara dayanmaktadır. Söz konusu eksikliğin görülmediği pek çok psikozlu insan bulunmaktadır.</a:t>
            </a:r>
          </a:p>
          <a:p>
            <a:pPr marL="705600" indent="-352800" algn="l">
              <a:spcBef>
                <a:spcPts val="1176"/>
              </a:spcBef>
              <a:buFont typeface="Arial" pitchFamily="34" charset="0"/>
              <a:buAutoNum type="arabicPeriod"/>
              <a:defRPr/>
            </a:pPr>
            <a:r>
              <a:rPr lang="tr-TR" sz="1862" dirty="0">
                <a:solidFill>
                  <a:schemeClr val="tx1"/>
                </a:solidFill>
              </a:rPr>
              <a:t>Keşfedilen eksiklikler demanslı insanlarınkinden (örn. Alzheimer)</a:t>
            </a:r>
          </a:p>
          <a:p>
            <a:pPr marL="705600" indent="-352800" algn="l">
              <a:spcBef>
                <a:spcPts val="1176"/>
              </a:spcBef>
              <a:buFont typeface="Arial" pitchFamily="34" charset="0"/>
              <a:buAutoNum type="arabicPeriod"/>
              <a:defRPr/>
            </a:pPr>
            <a:r>
              <a:rPr lang="tr-TR" sz="1862" dirty="0">
                <a:solidFill>
                  <a:schemeClr val="tx1"/>
                </a:solidFill>
              </a:rPr>
              <a:t>Var olan eksiklikler gelişebilir. Ruminasyon, birtakım sesler duymaya bağlı iç distraksiyon bu sorunların şiddetlenmesine, hatta ortaya çıkmasına neden olur. Bu sorunları dengeleyebilecek spesifik teknikler mevcuttur (daha sonra sunulacaktır).</a:t>
            </a:r>
            <a:endParaRPr lang="tr-TR" sz="3136" dirty="0"/>
          </a:p>
        </p:txBody>
      </p:sp>
      <p:sp>
        <p:nvSpPr>
          <p:cNvPr id="11" name="Titel 1"/>
          <p:cNvSpPr>
            <a:spLocks noGrp="1"/>
          </p:cNvSpPr>
          <p:nvPr/>
        </p:nvSpPr>
        <p:spPr>
          <a:xfrm>
            <a:off x="0" y="198"/>
            <a:ext cx="8961438" cy="776188"/>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tr-TR" sz="1960" dirty="0">
                <a:solidFill>
                  <a:schemeClr val="accent1"/>
                </a:solidFill>
                <a:latin typeface="Verdana" pitchFamily="34" charset="0"/>
              </a:rPr>
              <a:t>Psikozlu kişiler genellikle unutkan mıdır?</a:t>
            </a:r>
          </a:p>
        </p:txBody>
      </p:sp>
      <p:sp>
        <p:nvSpPr>
          <p:cNvPr id="9" name="Text Box 11"/>
          <p:cNvSpPr txBox="1">
            <a:spLocks noChangeArrowheads="1"/>
          </p:cNvSpPr>
          <p:nvPr/>
        </p:nvSpPr>
        <p:spPr bwMode="auto">
          <a:xfrm>
            <a:off x="4763001" y="6494222"/>
            <a:ext cx="4198437"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317721" algn="l"/>
                <a:tab pos="2458085" algn="l"/>
              </a:tabLst>
            </a:pPr>
            <a:r>
              <a:rPr lang="tr-TR" altLang="de-DE" sz="1176" dirty="0">
                <a:solidFill>
                  <a:schemeClr val="tx2"/>
                </a:solidFill>
                <a:latin typeface="Verdana" pitchFamily="34" charset="0"/>
              </a:rPr>
              <a:t>Bellek ve aşırı güven</a:t>
            </a:r>
            <a:r>
              <a:rPr lang="tr-TR"/>
              <a:t>       </a:t>
            </a:r>
            <a:r>
              <a:rPr lang="tr-TR" altLang="de-DE" sz="1176" dirty="0">
                <a:solidFill>
                  <a:schemeClr val="tx2"/>
                </a:solidFill>
                <a:latin typeface="+mn-lt"/>
              </a:rPr>
              <a:t>8</a:t>
            </a:r>
            <a:r>
              <a:rPr lang="tr-TR" altLang="de-DE" sz="1176" b="1" dirty="0">
                <a:solidFill>
                  <a:schemeClr val="tx2"/>
                </a:solidFill>
                <a:latin typeface="+mn-lt"/>
              </a:rPr>
              <a:t>.5</a:t>
            </a:r>
          </a:p>
        </p:txBody>
      </p:sp>
    </p:spTree>
    <p:extLst>
      <p:ext uri="{BB962C8B-B14F-4D97-AF65-F5344CB8AC3E}">
        <p14:creationId xmlns:p14="http://schemas.microsoft.com/office/powerpoint/2010/main" val="92007380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10"/>
          <p:cNvSpPr>
            <a:spLocks noChangeArrowheads="1"/>
          </p:cNvSpPr>
          <p:nvPr/>
        </p:nvSpPr>
        <p:spPr bwMode="auto">
          <a:xfrm>
            <a:off x="0" y="199"/>
            <a:ext cx="8961438" cy="145467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de-DE" altLang="de-DE" sz="1764">
              <a:latin typeface="Arial" charset="0"/>
            </a:endParaRPr>
          </a:p>
        </p:txBody>
      </p:sp>
      <p:sp>
        <p:nvSpPr>
          <p:cNvPr id="21507" name="Rectangle 4"/>
          <p:cNvSpPr>
            <a:spLocks noChangeArrowheads="1"/>
          </p:cNvSpPr>
          <p:nvPr/>
        </p:nvSpPr>
        <p:spPr bwMode="auto">
          <a:xfrm>
            <a:off x="-82457" y="6548582"/>
            <a:ext cx="1566696" cy="21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r>
              <a:rPr lang="tr-TR" altLang="de-DE" sz="784" i="1" dirty="0"/>
              <a:t>(© Heike Platow) </a:t>
            </a:r>
          </a:p>
        </p:txBody>
      </p:sp>
      <p:sp>
        <p:nvSpPr>
          <p:cNvPr id="21508" name="Rectangle 6"/>
          <p:cNvSpPr>
            <a:spLocks noChangeArrowheads="1"/>
          </p:cNvSpPr>
          <p:nvPr/>
        </p:nvSpPr>
        <p:spPr bwMode="auto">
          <a:xfrm>
            <a:off x="8574043" y="198"/>
            <a:ext cx="409086" cy="30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50000"/>
              </a:spcBef>
              <a:buClrTx/>
              <a:buSzTx/>
              <a:buFontTx/>
              <a:buNone/>
            </a:pPr>
            <a:r>
              <a:rPr lang="tr-TR" altLang="de-DE" sz="1372">
                <a:solidFill>
                  <a:schemeClr val="bg1"/>
                </a:solidFill>
              </a:rPr>
              <a:t>11</a:t>
            </a: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969" y="537923"/>
            <a:ext cx="8467500" cy="5645000"/>
          </a:xfrm>
          <a:prstGeom prst="rect">
            <a:avLst/>
          </a:prstGeom>
        </p:spPr>
      </p:pic>
      <p:sp>
        <p:nvSpPr>
          <p:cNvPr id="9" name="Text Box 11"/>
          <p:cNvSpPr txBox="1">
            <a:spLocks noChangeArrowheads="1"/>
          </p:cNvSpPr>
          <p:nvPr/>
        </p:nvSpPr>
        <p:spPr bwMode="auto">
          <a:xfrm>
            <a:off x="4763001" y="6494222"/>
            <a:ext cx="4198437"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317721" algn="l"/>
                <a:tab pos="2458085" algn="l"/>
              </a:tabLst>
            </a:pPr>
            <a:r>
              <a:rPr lang="tr-TR" altLang="de-DE" sz="1176" dirty="0">
                <a:solidFill>
                  <a:schemeClr val="tx2"/>
                </a:solidFill>
                <a:latin typeface="Verdana" pitchFamily="34" charset="0"/>
              </a:rPr>
              <a:t>Bellek ve aşırı güven</a:t>
            </a:r>
            <a:r>
              <a:rPr lang="tr-TR"/>
              <a:t>       </a:t>
            </a:r>
            <a:r>
              <a:rPr lang="tr-TR" altLang="de-DE" sz="1176" dirty="0">
                <a:solidFill>
                  <a:schemeClr val="tx2"/>
                </a:solidFill>
                <a:latin typeface="+mn-lt"/>
              </a:rPr>
              <a:t>8</a:t>
            </a:r>
            <a:r>
              <a:rPr lang="tr-TR" altLang="de-DE" sz="1176" b="1" dirty="0">
                <a:solidFill>
                  <a:schemeClr val="tx2"/>
                </a:solidFill>
                <a:latin typeface="+mn-lt"/>
              </a:rPr>
              <a:t>.21</a:t>
            </a:r>
          </a:p>
        </p:txBody>
      </p:sp>
      <p:sp>
        <p:nvSpPr>
          <p:cNvPr id="2" name="Fußzeilenplatzhalter 1"/>
          <p:cNvSpPr>
            <a:spLocks noGrp="1"/>
          </p:cNvSpPr>
          <p:nvPr>
            <p:ph type="ftr" sz="quarter" idx="10"/>
          </p:nvPr>
        </p:nvSpPr>
        <p:spPr/>
        <p:txBody>
          <a:bodyPr/>
          <a:lstStyle/>
          <a:p>
            <a:r>
              <a:rPr lang="tr-TR" dirty="0" err="1"/>
              <a:t>Metabiliş</a:t>
            </a:r>
            <a:r>
              <a:rPr lang="tr-TR" dirty="0"/>
              <a:t> Terapisi (MKT+)</a:t>
            </a:r>
          </a:p>
        </p:txBody>
      </p:sp>
      <p:sp>
        <p:nvSpPr>
          <p:cNvPr id="4" name="Foliennummernplatzhalter 3"/>
          <p:cNvSpPr>
            <a:spLocks noGrp="1"/>
          </p:cNvSpPr>
          <p:nvPr>
            <p:ph type="sldNum" sz="quarter" idx="11"/>
          </p:nvPr>
        </p:nvSpPr>
        <p:spPr/>
        <p:txBody>
          <a:bodyPr/>
          <a:lstStyle/>
          <a:p>
            <a:fld id="{16167743-6673-4DB7-9FC0-3F88D495DD4E}" type="slidenum">
              <a:rPr lang="de-DE" altLang="de-DE" smtClean="0"/>
              <a:pPr/>
              <a:t>128</a:t>
            </a:fld>
            <a:endParaRPr lang="tr-TR" altLang="de-DE"/>
          </a:p>
        </p:txBody>
      </p:sp>
    </p:spTree>
    <p:extLst>
      <p:ext uri="{BB962C8B-B14F-4D97-AF65-F5344CB8AC3E}">
        <p14:creationId xmlns:p14="http://schemas.microsoft.com/office/powerpoint/2010/main" val="1003860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tr-TR" dirty="0"/>
              <a:t>MCT biliyor musunuz?</a:t>
            </a:r>
            <a:br>
              <a:rPr dirty="0"/>
            </a:br>
            <a:br>
              <a:rPr dirty="0"/>
            </a:br>
            <a:endParaRPr lang="tr-TR" dirty="0"/>
          </a:p>
        </p:txBody>
      </p:sp>
      <p:sp>
        <p:nvSpPr>
          <p:cNvPr id="3" name="Inhaltsplatzhalter 2"/>
          <p:cNvSpPr>
            <a:spLocks noGrp="1"/>
          </p:cNvSpPr>
          <p:nvPr>
            <p:ph idx="1"/>
          </p:nvPr>
        </p:nvSpPr>
        <p:spPr>
          <a:xfrm>
            <a:off x="386242" y="1632545"/>
            <a:ext cx="8186647" cy="4327533"/>
          </a:xfrm>
        </p:spPr>
        <p:txBody>
          <a:bodyPr/>
          <a:lstStyle/>
          <a:p>
            <a:pPr indent="-211680"/>
            <a:endParaRPr lang="tr-TR" dirty="0"/>
          </a:p>
          <a:p>
            <a:pPr marL="342900" lvl="1" indent="-342900"/>
            <a:r>
              <a:rPr lang="tr-TR" dirty="0">
                <a:solidFill>
                  <a:srgbClr val="483987"/>
                </a:solidFill>
              </a:rPr>
              <a:t>Grup Eğitimi</a:t>
            </a:r>
            <a:r>
              <a:rPr lang="tr-TR" dirty="0"/>
              <a:t> </a:t>
            </a:r>
            <a:r>
              <a:rPr lang="tr-TR" dirty="0">
                <a:solidFill>
                  <a:srgbClr val="483987"/>
                </a:solidFill>
              </a:rPr>
              <a:t>34 dilde mevcuttur, örneğin…</a:t>
            </a:r>
          </a:p>
          <a:p>
            <a:pPr marL="342900" lvl="1" indent="-342900"/>
            <a:r>
              <a:rPr lang="tr-TR" b="1" dirty="0">
                <a:solidFill>
                  <a:srgbClr val="483987"/>
                </a:solidFill>
              </a:rPr>
              <a:t>Aşağıdaki bağlantıdan ücretsiz indirebilirsiniz: www.uke.de/mkt</a:t>
            </a:r>
          </a:p>
          <a:p>
            <a:pPr marL="0" lvl="2" indent="0">
              <a:buNone/>
            </a:pPr>
            <a:endParaRPr lang="tr-TR" sz="1800" u="sng" dirty="0">
              <a:cs typeface="Arial" panose="020B0604020202020204" pitchFamily="34" charset="0"/>
            </a:endParaRPr>
          </a:p>
          <a:p>
            <a:pPr marL="0" lvl="2" indent="0">
              <a:buNone/>
            </a:pPr>
            <a:endParaRPr lang="tr-TR" sz="1800" u="sng" dirty="0">
              <a:cs typeface="Arial" panose="020B0604020202020204" pitchFamily="34" charset="0"/>
            </a:endParaRPr>
          </a:p>
          <a:p>
            <a:pPr marL="0" lvl="2" indent="0">
              <a:buNone/>
            </a:pPr>
            <a:endParaRPr lang="tr-TR" sz="1800" u="sng" dirty="0">
              <a:cs typeface="Arial" panose="020B0604020202020204" pitchFamily="34" charset="0"/>
            </a:endParaRPr>
          </a:p>
          <a:p>
            <a:pPr marL="0" lvl="2" indent="0">
              <a:buNone/>
            </a:pPr>
            <a:r>
              <a:rPr lang="tr-TR" b="1" u="sng" dirty="0">
                <a:solidFill>
                  <a:srgbClr val="483987"/>
                </a:solidFill>
              </a:rPr>
              <a:t>Yeni:</a:t>
            </a:r>
          </a:p>
          <a:p>
            <a:pPr marL="554580" lvl="2" indent="-342900"/>
            <a:r>
              <a:rPr lang="tr-TR" dirty="0">
                <a:solidFill>
                  <a:srgbClr val="483987"/>
                </a:solidFill>
              </a:rPr>
              <a:t>2018 yılından beri, MCT </a:t>
            </a:r>
            <a:r>
              <a:rPr lang="tr-TR" dirty="0"/>
              <a:t> </a:t>
            </a:r>
            <a:r>
              <a:rPr lang="tr-TR" dirty="0">
                <a:solidFill>
                  <a:srgbClr val="483987"/>
                </a:solidFill>
              </a:rPr>
              <a:t>Alman tedavi kılavuzlarının  (DGP’ler ve DGPPN) parçasıdır</a:t>
            </a:r>
            <a:endParaRPr lang="tr-TR" u="sng" dirty="0">
              <a:solidFill>
                <a:srgbClr val="483987"/>
              </a:solidFill>
              <a:cs typeface="Arial" panose="020B0604020202020204" pitchFamily="34" charset="0"/>
            </a:endParaRPr>
          </a:p>
          <a:p>
            <a:pPr marL="554580" lvl="2" indent="-342900"/>
            <a:r>
              <a:rPr lang="tr-TR" dirty="0">
                <a:solidFill>
                  <a:srgbClr val="483987"/>
                </a:solidFill>
              </a:rPr>
              <a:t>Akut psikoz tedavisi için Uyarlanmış Versiyon (şimdiye kadar Almanca olarak) </a:t>
            </a:r>
            <a:r>
              <a:rPr lang="tr-TR" dirty="0"/>
              <a:t> </a:t>
            </a:r>
            <a:r>
              <a:rPr lang="tr-TR" dirty="0">
                <a:solidFill>
                  <a:srgbClr val="483987"/>
                </a:solidFill>
              </a:rPr>
              <a:t>mevcuttur</a:t>
            </a:r>
            <a:r>
              <a:rPr lang="tr-TR" dirty="0"/>
              <a:t>   </a:t>
            </a:r>
            <a:endParaRPr lang="tr-TR" dirty="0">
              <a:solidFill>
                <a:srgbClr val="483987"/>
              </a:solidFill>
              <a:cs typeface="Arial" panose="020B0604020202020204" pitchFamily="34" charset="0"/>
            </a:endParaRPr>
          </a:p>
          <a:p>
            <a:pPr marL="554580" lvl="2" indent="-342900"/>
            <a:r>
              <a:rPr lang="tr-TR" dirty="0">
                <a:solidFill>
                  <a:srgbClr val="483987"/>
                </a:solidFill>
              </a:rPr>
              <a:t>Açık kaynak</a:t>
            </a:r>
            <a:r>
              <a:rPr lang="tr-TR" dirty="0"/>
              <a:t> </a:t>
            </a:r>
            <a:r>
              <a:rPr lang="tr-TR" dirty="0">
                <a:solidFill>
                  <a:srgbClr val="483987"/>
                </a:solidFill>
              </a:rPr>
              <a:t>versiyonu</a:t>
            </a:r>
            <a:endParaRPr lang="tr-TR" dirty="0">
              <a:solidFill>
                <a:srgbClr val="483987"/>
              </a:solidFill>
              <a:cs typeface="Arial" panose="020B0604020202020204" pitchFamily="34" charset="0"/>
            </a:endParaRPr>
          </a:p>
          <a:p>
            <a:pPr marL="554580" lvl="2" indent="-342900"/>
            <a:endParaRPr lang="tr-TR" dirty="0">
              <a:cs typeface="Arial" panose="020B0604020202020204" pitchFamily="34" charset="0"/>
            </a:endParaRPr>
          </a:p>
          <a:p>
            <a:endParaRPr lang="tr-TR" dirty="0"/>
          </a:p>
        </p:txBody>
      </p:sp>
      <p:sp>
        <p:nvSpPr>
          <p:cNvPr id="6" name="Foliennummernplatzhalter 5"/>
          <p:cNvSpPr>
            <a:spLocks noGrp="1"/>
          </p:cNvSpPr>
          <p:nvPr>
            <p:ph type="sldNum" sz="quarter" idx="12"/>
          </p:nvPr>
        </p:nvSpPr>
        <p:spPr/>
        <p:txBody>
          <a:bodyPr/>
          <a:lstStyle/>
          <a:p>
            <a:fld id="{9B00EF49-7894-4F53-A8DD-F7DB3BFC5032}" type="slidenum">
              <a:rPr lang="de-DE" smtClean="0"/>
              <a:t>12</a:t>
            </a:fld>
            <a:endParaRPr lang="tr-TR" dirty="0"/>
          </a:p>
        </p:txBody>
      </p:sp>
      <p:pic>
        <p:nvPicPr>
          <p:cNvPr id="8" name="Grafik 7"/>
          <p:cNvPicPr>
            <a:picLocks noChangeAspect="1"/>
          </p:cNvPicPr>
          <p:nvPr/>
        </p:nvPicPr>
        <p:blipFill rotWithShape="1">
          <a:blip r:embed="rId3"/>
          <a:srcRect l="56607" t="34510" r="17735" b="7554"/>
          <a:stretch/>
        </p:blipFill>
        <p:spPr>
          <a:xfrm>
            <a:off x="5281357" y="1191522"/>
            <a:ext cx="3447833" cy="2919317"/>
          </a:xfrm>
          <a:prstGeom prst="rect">
            <a:avLst/>
          </a:prstGeom>
        </p:spPr>
      </p:pic>
      <p:sp>
        <p:nvSpPr>
          <p:cNvPr id="7" name="Textfeld 6"/>
          <p:cNvSpPr txBox="1"/>
          <p:nvPr/>
        </p:nvSpPr>
        <p:spPr bwMode="gray">
          <a:xfrm>
            <a:off x="7649071" y="3936801"/>
            <a:ext cx="2880320" cy="936104"/>
          </a:xfrm>
          <a:prstGeom prst="rect">
            <a:avLst/>
          </a:prstGeom>
          <a:noFill/>
        </p:spPr>
        <p:txBody>
          <a:bodyPr wrap="square" lIns="0" tIns="0" rIns="0" bIns="0" rtlCol="0">
            <a:noAutofit/>
          </a:bodyPr>
          <a:lstStyle/>
          <a:p>
            <a:pPr marL="216000" indent="-216000">
              <a:lnSpc>
                <a:spcPct val="105000"/>
              </a:lnSpc>
              <a:buFont typeface="Arial" panose="020B0604020202020204" pitchFamily="34" charset="0"/>
              <a:buChar char="•"/>
            </a:pPr>
            <a:endParaRPr lang="de-DE" dirty="0" err="1">
              <a:latin typeface="+mj-lt"/>
            </a:endParaRPr>
          </a:p>
        </p:txBody>
      </p:sp>
    </p:spTree>
    <p:extLst>
      <p:ext uri="{BB962C8B-B14F-4D97-AF65-F5344CB8AC3E}">
        <p14:creationId xmlns:p14="http://schemas.microsoft.com/office/powerpoint/2010/main" val="31830984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198"/>
            <a:ext cx="8961438" cy="77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14" tIns="44807" rIns="89614" bIns="44807" numCol="1" anchor="ctr" anchorCtr="0" compatLnSpc="1">
            <a:prstTxWarp prst="textNoShape">
              <a:avLst/>
            </a:prstTxWarp>
          </a:bodyPr>
          <a:lstStyle>
            <a:lvl1pPr algn="ctr" rtl="0" eaLnBrk="0" fontAlgn="base" hangingPunct="0">
              <a:spcBef>
                <a:spcPct val="0"/>
              </a:spcBef>
              <a:spcAft>
                <a:spcPct val="0"/>
              </a:spcAft>
              <a:defRPr sz="2000">
                <a:solidFill>
                  <a:srgbClr val="D16349"/>
                </a:solidFill>
                <a:latin typeface="+mj-lt"/>
                <a:ea typeface="+mj-ea"/>
                <a:cs typeface="+mj-cs"/>
              </a:defRPr>
            </a:lvl1pPr>
            <a:lvl2pPr algn="ctr" rtl="0" eaLnBrk="0" fontAlgn="base" hangingPunct="0">
              <a:spcBef>
                <a:spcPct val="0"/>
              </a:spcBef>
              <a:spcAft>
                <a:spcPct val="0"/>
              </a:spcAft>
              <a:defRPr sz="2000">
                <a:solidFill>
                  <a:srgbClr val="D16349"/>
                </a:solidFill>
                <a:latin typeface="Verdana" pitchFamily="34" charset="0"/>
              </a:defRPr>
            </a:lvl2pPr>
            <a:lvl3pPr algn="ctr" rtl="0" eaLnBrk="0" fontAlgn="base" hangingPunct="0">
              <a:spcBef>
                <a:spcPct val="0"/>
              </a:spcBef>
              <a:spcAft>
                <a:spcPct val="0"/>
              </a:spcAft>
              <a:defRPr sz="2000">
                <a:solidFill>
                  <a:srgbClr val="D16349"/>
                </a:solidFill>
                <a:latin typeface="Verdana" pitchFamily="34" charset="0"/>
              </a:defRPr>
            </a:lvl3pPr>
            <a:lvl4pPr algn="ctr" rtl="0" eaLnBrk="0" fontAlgn="base" hangingPunct="0">
              <a:spcBef>
                <a:spcPct val="0"/>
              </a:spcBef>
              <a:spcAft>
                <a:spcPct val="0"/>
              </a:spcAft>
              <a:defRPr sz="2000">
                <a:solidFill>
                  <a:srgbClr val="D16349"/>
                </a:solidFill>
                <a:latin typeface="Verdana" pitchFamily="34" charset="0"/>
              </a:defRPr>
            </a:lvl4pPr>
            <a:lvl5pPr algn="ctr" rtl="0" eaLnBrk="0" fontAlgn="base" hangingPunct="0">
              <a:spcBef>
                <a:spcPct val="0"/>
              </a:spcBef>
              <a:spcAft>
                <a:spcPct val="0"/>
              </a:spcAft>
              <a:defRPr sz="2000">
                <a:solidFill>
                  <a:srgbClr val="D16349"/>
                </a:solidFill>
                <a:latin typeface="Verdana" pitchFamily="34" charset="0"/>
              </a:defRPr>
            </a:lvl5pPr>
            <a:lvl6pPr marL="457200" algn="ctr" rtl="0" fontAlgn="base">
              <a:spcBef>
                <a:spcPct val="0"/>
              </a:spcBef>
              <a:spcAft>
                <a:spcPct val="0"/>
              </a:spcAft>
              <a:defRPr sz="2000">
                <a:solidFill>
                  <a:srgbClr val="D16349"/>
                </a:solidFill>
                <a:latin typeface="Verdana" pitchFamily="34" charset="0"/>
              </a:defRPr>
            </a:lvl6pPr>
            <a:lvl7pPr marL="914400" algn="ctr" rtl="0" fontAlgn="base">
              <a:spcBef>
                <a:spcPct val="0"/>
              </a:spcBef>
              <a:spcAft>
                <a:spcPct val="0"/>
              </a:spcAft>
              <a:defRPr sz="2000">
                <a:solidFill>
                  <a:srgbClr val="D16349"/>
                </a:solidFill>
                <a:latin typeface="Verdana" pitchFamily="34" charset="0"/>
              </a:defRPr>
            </a:lvl7pPr>
            <a:lvl8pPr marL="1371600" algn="ctr" rtl="0" fontAlgn="base">
              <a:spcBef>
                <a:spcPct val="0"/>
              </a:spcBef>
              <a:spcAft>
                <a:spcPct val="0"/>
              </a:spcAft>
              <a:defRPr sz="2000">
                <a:solidFill>
                  <a:srgbClr val="D16349"/>
                </a:solidFill>
                <a:latin typeface="Verdana" pitchFamily="34" charset="0"/>
              </a:defRPr>
            </a:lvl8pPr>
            <a:lvl9pPr marL="1828800" algn="ctr" rtl="0" fontAlgn="base">
              <a:spcBef>
                <a:spcPct val="0"/>
              </a:spcBef>
              <a:spcAft>
                <a:spcPct val="0"/>
              </a:spcAft>
              <a:defRPr sz="2000">
                <a:solidFill>
                  <a:srgbClr val="D16349"/>
                </a:solidFill>
                <a:latin typeface="Verdana" pitchFamily="34" charset="0"/>
              </a:defRPr>
            </a:lvl9pPr>
          </a:lstStyle>
          <a:p>
            <a:pPr eaLnBrk="1" hangingPunct="1"/>
            <a:r>
              <a:rPr lang="tr-TR" altLang="de-DE" sz="1960" kern="0" dirty="0"/>
              <a:t>Beyin fırtınası</a:t>
            </a:r>
          </a:p>
        </p:txBody>
      </p:sp>
      <p:sp>
        <p:nvSpPr>
          <p:cNvPr id="9" name="Rectangle 3"/>
          <p:cNvSpPr txBox="1">
            <a:spLocks noChangeArrowheads="1"/>
          </p:cNvSpPr>
          <p:nvPr/>
        </p:nvSpPr>
        <p:spPr bwMode="auto">
          <a:xfrm>
            <a:off x="246969" y="1317115"/>
            <a:ext cx="8467500" cy="393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14" tIns="44807" rIns="89614" bIns="44807"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85000"/>
              <a:buFont typeface="Wingdings 2" pitchFamily="18" charset="2"/>
              <a:defRPr>
                <a:solidFill>
                  <a:schemeClr val="tx1"/>
                </a:solidFill>
                <a:latin typeface="+mn-lt"/>
                <a:ea typeface="+mn-ea"/>
                <a:cs typeface="+mn-cs"/>
              </a:defRPr>
            </a:lvl1pPr>
            <a:lvl2pPr marL="547688" indent="-273050" algn="l" rtl="0" eaLnBrk="0" fontAlgn="base" hangingPunct="0">
              <a:spcBef>
                <a:spcPct val="20000"/>
              </a:spcBef>
              <a:spcAft>
                <a:spcPct val="0"/>
              </a:spcAft>
              <a:buClr>
                <a:srgbClr val="8CADAE"/>
              </a:buClr>
              <a:buSzPct val="85000"/>
              <a:buFont typeface="Courier New" pitchFamily="49" charset="0"/>
              <a:buChar char="o"/>
              <a:defRPr>
                <a:solidFill>
                  <a:schemeClr val="tx1"/>
                </a:solidFill>
                <a:latin typeface="+mn-lt"/>
              </a:defRPr>
            </a:lvl2pPr>
            <a:lvl3pPr marL="822325" indent="-228600" algn="l" rtl="0" eaLnBrk="0" fontAlgn="base" hangingPunct="0">
              <a:spcBef>
                <a:spcPct val="20000"/>
              </a:spcBef>
              <a:spcAft>
                <a:spcPct val="0"/>
              </a:spcAft>
              <a:buClr>
                <a:srgbClr val="8CADAE"/>
              </a:buClr>
              <a:buSzPct val="75000"/>
              <a:buFont typeface="Wingdings 2" pitchFamily="18" charset="2"/>
              <a:buChar char=""/>
              <a:defRPr>
                <a:solidFill>
                  <a:schemeClr val="tx1"/>
                </a:solidFill>
                <a:latin typeface="+mn-lt"/>
              </a:defRPr>
            </a:lvl3pPr>
            <a:lvl4pPr marL="1096963" indent="-228600" algn="l" rtl="0" eaLnBrk="0" fontAlgn="base" hangingPunct="0">
              <a:spcBef>
                <a:spcPct val="20000"/>
              </a:spcBef>
              <a:spcAft>
                <a:spcPct val="0"/>
              </a:spcAft>
              <a:buClr>
                <a:srgbClr val="8C7B70"/>
              </a:buClr>
              <a:buSzPct val="70000"/>
              <a:buFont typeface="Wingdings" pitchFamily="2" charset="2"/>
              <a:buChar char=""/>
              <a:defRPr>
                <a:solidFill>
                  <a:schemeClr val="tx1"/>
                </a:solidFill>
                <a:latin typeface="+mn-lt"/>
              </a:defRPr>
            </a:lvl4pPr>
            <a:lvl5pPr marL="1371600" indent="-228600" algn="l" rtl="0" eaLnBrk="0" fontAlgn="base" hangingPunct="0">
              <a:spcBef>
                <a:spcPct val="20000"/>
              </a:spcBef>
              <a:spcAft>
                <a:spcPct val="0"/>
              </a:spcAft>
              <a:buClr>
                <a:srgbClr val="8FB08C"/>
              </a:buClr>
              <a:buChar char="•"/>
              <a:defRPr>
                <a:solidFill>
                  <a:schemeClr val="tx1"/>
                </a:solidFill>
                <a:latin typeface="+mn-lt"/>
              </a:defRPr>
            </a:lvl5pPr>
            <a:lvl6pPr marL="1828800" indent="-228600" algn="l" rtl="0" fontAlgn="base">
              <a:spcBef>
                <a:spcPct val="20000"/>
              </a:spcBef>
              <a:spcAft>
                <a:spcPct val="0"/>
              </a:spcAft>
              <a:buClr>
                <a:srgbClr val="8FB08C"/>
              </a:buClr>
              <a:buChar char="•"/>
              <a:defRPr>
                <a:solidFill>
                  <a:schemeClr val="tx1"/>
                </a:solidFill>
                <a:latin typeface="+mn-lt"/>
              </a:defRPr>
            </a:lvl6pPr>
            <a:lvl7pPr marL="2286000" indent="-228600" algn="l" rtl="0" fontAlgn="base">
              <a:spcBef>
                <a:spcPct val="20000"/>
              </a:spcBef>
              <a:spcAft>
                <a:spcPct val="0"/>
              </a:spcAft>
              <a:buClr>
                <a:srgbClr val="8FB08C"/>
              </a:buClr>
              <a:buChar char="•"/>
              <a:defRPr>
                <a:solidFill>
                  <a:schemeClr val="tx1"/>
                </a:solidFill>
                <a:latin typeface="+mn-lt"/>
              </a:defRPr>
            </a:lvl7pPr>
            <a:lvl8pPr marL="2743200" indent="-228600" algn="l" rtl="0" fontAlgn="base">
              <a:spcBef>
                <a:spcPct val="20000"/>
              </a:spcBef>
              <a:spcAft>
                <a:spcPct val="0"/>
              </a:spcAft>
              <a:buClr>
                <a:srgbClr val="8FB08C"/>
              </a:buClr>
              <a:buChar char="•"/>
              <a:defRPr>
                <a:solidFill>
                  <a:schemeClr val="tx1"/>
                </a:solidFill>
                <a:latin typeface="+mn-lt"/>
              </a:defRPr>
            </a:lvl8pPr>
            <a:lvl9pPr marL="3200400" indent="-228600" algn="l" rtl="0" fontAlgn="base">
              <a:spcBef>
                <a:spcPct val="20000"/>
              </a:spcBef>
              <a:spcAft>
                <a:spcPct val="0"/>
              </a:spcAft>
              <a:buClr>
                <a:srgbClr val="8FB08C"/>
              </a:buClr>
              <a:buChar char="•"/>
              <a:defRPr>
                <a:solidFill>
                  <a:schemeClr val="tx1"/>
                </a:solidFill>
                <a:latin typeface="+mn-lt"/>
              </a:defRPr>
            </a:lvl9pPr>
          </a:lstStyle>
          <a:p>
            <a:pPr marL="176400" indent="0" eaLnBrk="1" hangingPunct="1">
              <a:spcBef>
                <a:spcPts val="1176"/>
              </a:spcBef>
            </a:pPr>
            <a:r>
              <a:rPr lang="tr-TR" altLang="de-DE" sz="1764" kern="0" dirty="0"/>
              <a:t>Bir mutfakta genellikle neleri görürsünüz?</a:t>
            </a:r>
          </a:p>
          <a:p>
            <a:pPr marL="176400" indent="0" eaLnBrk="1" hangingPunct="1">
              <a:spcBef>
                <a:spcPts val="1176"/>
              </a:spcBef>
            </a:pPr>
            <a:r>
              <a:rPr lang="tr-TR" altLang="de-DE" sz="1764" kern="0" dirty="0"/>
              <a:t>…</a:t>
            </a:r>
          </a:p>
          <a:p>
            <a:pPr marL="176400" indent="0" eaLnBrk="1" hangingPunct="1">
              <a:spcBef>
                <a:spcPts val="1176"/>
              </a:spcBef>
            </a:pPr>
            <a:r>
              <a:rPr lang="tr-TR" altLang="de-DE" sz="1764" kern="0" dirty="0"/>
              <a:t>…</a:t>
            </a:r>
          </a:p>
          <a:p>
            <a:pPr marL="176400" indent="0" eaLnBrk="1" hangingPunct="1">
              <a:spcBef>
                <a:spcPts val="1176"/>
              </a:spcBef>
            </a:pPr>
            <a:r>
              <a:rPr lang="tr-TR" altLang="de-DE" sz="1764" kern="0" dirty="0"/>
              <a:t>…</a:t>
            </a:r>
          </a:p>
          <a:p>
            <a:pPr marL="176400" indent="0" eaLnBrk="1" hangingPunct="1">
              <a:spcBef>
                <a:spcPts val="1176"/>
              </a:spcBef>
            </a:pPr>
            <a:r>
              <a:rPr lang="tr-TR" altLang="de-DE" sz="1764" kern="0" dirty="0"/>
              <a:t>…</a:t>
            </a:r>
          </a:p>
          <a:p>
            <a:pPr marL="176400" indent="0" eaLnBrk="1" hangingPunct="1">
              <a:spcBef>
                <a:spcPts val="1176"/>
              </a:spcBef>
            </a:pPr>
            <a:endParaRPr lang="tr-TR" altLang="de-DE" sz="1764" kern="0" dirty="0"/>
          </a:p>
          <a:p>
            <a:pPr marL="176400" indent="0" eaLnBrk="1" hangingPunct="1">
              <a:spcBef>
                <a:spcPts val="1176"/>
              </a:spcBef>
            </a:pPr>
            <a:endParaRPr lang="tr-TR" altLang="de-DE" sz="1764" kern="0" dirty="0"/>
          </a:p>
          <a:p>
            <a:pPr marL="176400" indent="0" eaLnBrk="1" hangingPunct="1">
              <a:spcBef>
                <a:spcPts val="1176"/>
              </a:spcBef>
            </a:pPr>
            <a:endParaRPr lang="tr-TR" altLang="de-DE" sz="1764" kern="0" dirty="0"/>
          </a:p>
          <a:p>
            <a:pPr marL="176400" indent="0" eaLnBrk="1" hangingPunct="1">
              <a:spcBef>
                <a:spcPts val="1176"/>
              </a:spcBef>
            </a:pPr>
            <a:endParaRPr lang="tr-TR" altLang="de-DE" sz="1764" kern="0" dirty="0"/>
          </a:p>
        </p:txBody>
      </p:sp>
      <p:sp>
        <p:nvSpPr>
          <p:cNvPr id="7" name="Text Box 11"/>
          <p:cNvSpPr txBox="1">
            <a:spLocks noChangeArrowheads="1"/>
          </p:cNvSpPr>
          <p:nvPr/>
        </p:nvSpPr>
        <p:spPr bwMode="auto">
          <a:xfrm>
            <a:off x="4763001" y="6494222"/>
            <a:ext cx="4198437"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317721" algn="l"/>
                <a:tab pos="2458085" algn="l"/>
              </a:tabLst>
            </a:pPr>
            <a:r>
              <a:rPr lang="tr-TR" altLang="de-DE" sz="1176" dirty="0">
                <a:solidFill>
                  <a:schemeClr val="tx2"/>
                </a:solidFill>
                <a:latin typeface="Verdana" pitchFamily="34" charset="0"/>
              </a:rPr>
              <a:t>Bellek ve aşırı güven</a:t>
            </a:r>
            <a:r>
              <a:rPr lang="tr-TR"/>
              <a:t>       </a:t>
            </a:r>
            <a:r>
              <a:rPr lang="tr-TR" altLang="de-DE" sz="1176" dirty="0">
                <a:solidFill>
                  <a:schemeClr val="tx2"/>
                </a:solidFill>
                <a:latin typeface="+mn-lt"/>
              </a:rPr>
              <a:t>8</a:t>
            </a:r>
            <a:r>
              <a:rPr lang="tr-TR" altLang="de-DE" sz="1176" b="1" dirty="0">
                <a:solidFill>
                  <a:schemeClr val="tx2"/>
                </a:solidFill>
                <a:latin typeface="+mn-lt"/>
              </a:rPr>
              <a:t>.22</a:t>
            </a:r>
          </a:p>
        </p:txBody>
      </p:sp>
    </p:spTree>
    <p:extLst>
      <p:ext uri="{BB962C8B-B14F-4D97-AF65-F5344CB8AC3E}">
        <p14:creationId xmlns:p14="http://schemas.microsoft.com/office/powerpoint/2010/main" val="90663167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0" y="198"/>
            <a:ext cx="8961438" cy="776188"/>
          </a:xfrm>
        </p:spPr>
        <p:txBody>
          <a:bodyPr anchor="ctr"/>
          <a:lstStyle/>
          <a:p>
            <a:pPr eaLnBrk="1" hangingPunct="1">
              <a:spcBef>
                <a:spcPts val="0"/>
              </a:spcBef>
            </a:pPr>
            <a:r>
              <a:rPr lang="tr-TR"/>
              <a:t>Resimde ne gördünüz? Gördüklerinizden ne kadar eminsiniz?</a:t>
            </a:r>
          </a:p>
        </p:txBody>
      </p:sp>
      <p:sp>
        <p:nvSpPr>
          <p:cNvPr id="23555" name="Rectangle 3"/>
          <p:cNvSpPr>
            <a:spLocks noGrp="1" noChangeArrowheads="1"/>
          </p:cNvSpPr>
          <p:nvPr>
            <p:ph type="body" idx="4294967295"/>
          </p:nvPr>
        </p:nvSpPr>
        <p:spPr>
          <a:xfrm>
            <a:off x="3069469" y="1314854"/>
            <a:ext cx="2822500" cy="393463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14" tIns="44807" rIns="89614" bIns="44807" numCol="1" anchor="t" anchorCtr="0" compatLnSpc="1">
            <a:prstTxWarp prst="textNoShape">
              <a:avLst/>
            </a:prstTxWarp>
          </a:bodyPr>
          <a:lstStyle/>
          <a:p>
            <a:pPr marL="352800" indent="-352800" eaLnBrk="1" hangingPunct="1">
              <a:spcBef>
                <a:spcPts val="1176"/>
              </a:spcBef>
              <a:buClr>
                <a:srgbClr val="8CADAE"/>
              </a:buClr>
              <a:buFontTx/>
              <a:buChar char="o"/>
            </a:pPr>
            <a:r>
              <a:rPr lang="tr-TR"/>
              <a:t>tava</a:t>
            </a:r>
          </a:p>
          <a:p>
            <a:pPr marL="352800" indent="-352800" eaLnBrk="1" hangingPunct="1">
              <a:spcBef>
                <a:spcPts val="1176"/>
              </a:spcBef>
              <a:buClr>
                <a:srgbClr val="8CADAE"/>
              </a:buClr>
              <a:buFontTx/>
              <a:buChar char="o"/>
            </a:pPr>
            <a:r>
              <a:rPr lang="tr-TR"/>
              <a:t>ekmek kızartma makinesi</a:t>
            </a:r>
          </a:p>
          <a:p>
            <a:pPr marL="352800" indent="-352800" eaLnBrk="1" hangingPunct="1">
              <a:spcBef>
                <a:spcPts val="1176"/>
              </a:spcBef>
              <a:buClr>
                <a:srgbClr val="8CADAE"/>
              </a:buClr>
              <a:buFontTx/>
              <a:buChar char="o"/>
            </a:pPr>
            <a:r>
              <a:rPr lang="tr-TR"/>
              <a:t>kurulama bezi</a:t>
            </a:r>
          </a:p>
          <a:p>
            <a:pPr marL="352800" indent="-352800" eaLnBrk="1" hangingPunct="1">
              <a:spcBef>
                <a:spcPts val="1176"/>
              </a:spcBef>
              <a:buClr>
                <a:srgbClr val="8CADAE"/>
              </a:buClr>
              <a:buFontTx/>
              <a:buChar char="o"/>
            </a:pPr>
            <a:r>
              <a:rPr lang="tr-TR"/>
              <a:t>çaydanlık</a:t>
            </a:r>
          </a:p>
          <a:p>
            <a:pPr marL="352800" indent="-352800" eaLnBrk="1" hangingPunct="1">
              <a:spcBef>
                <a:spcPts val="1176"/>
              </a:spcBef>
              <a:buClr>
                <a:srgbClr val="8CADAE"/>
              </a:buClr>
              <a:buFontTx/>
              <a:buChar char="o"/>
            </a:pPr>
            <a:r>
              <a:rPr lang="tr-TR"/>
              <a:t>temizlik bezi</a:t>
            </a:r>
          </a:p>
          <a:p>
            <a:pPr marL="352800" indent="-352800" eaLnBrk="1" hangingPunct="1">
              <a:spcBef>
                <a:spcPts val="1176"/>
              </a:spcBef>
              <a:buClr>
                <a:srgbClr val="8CADAE"/>
              </a:buClr>
              <a:buFontTx/>
              <a:buChar char="o"/>
            </a:pPr>
            <a:r>
              <a:rPr lang="tr-TR"/>
              <a:t>şişeler</a:t>
            </a:r>
          </a:p>
          <a:p>
            <a:pPr marL="352800" indent="-352800" eaLnBrk="1" hangingPunct="1">
              <a:spcBef>
                <a:spcPts val="1176"/>
              </a:spcBef>
              <a:buClr>
                <a:srgbClr val="8CADAE"/>
              </a:buClr>
              <a:buFontTx/>
              <a:buChar char="o"/>
            </a:pPr>
            <a:r>
              <a:rPr lang="tr-TR"/>
              <a:t>bıçak bloğu</a:t>
            </a:r>
          </a:p>
        </p:txBody>
      </p:sp>
      <p:sp>
        <p:nvSpPr>
          <p:cNvPr id="7" name="Text Box 11"/>
          <p:cNvSpPr txBox="1">
            <a:spLocks noChangeArrowheads="1"/>
          </p:cNvSpPr>
          <p:nvPr/>
        </p:nvSpPr>
        <p:spPr bwMode="auto">
          <a:xfrm>
            <a:off x="4763001" y="6494222"/>
            <a:ext cx="4198437"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317721" algn="l"/>
                <a:tab pos="2458085" algn="l"/>
              </a:tabLst>
            </a:pPr>
            <a:r>
              <a:rPr lang="tr-TR" altLang="de-DE" sz="1176" dirty="0">
                <a:solidFill>
                  <a:schemeClr val="tx2"/>
                </a:solidFill>
                <a:latin typeface="Verdana" pitchFamily="34" charset="0"/>
              </a:rPr>
              <a:t>Bellek ve aşırı güven</a:t>
            </a:r>
            <a:r>
              <a:rPr lang="tr-TR"/>
              <a:t>       </a:t>
            </a:r>
            <a:r>
              <a:rPr lang="tr-TR" altLang="de-DE" sz="1176" dirty="0">
                <a:solidFill>
                  <a:schemeClr val="tx2"/>
                </a:solidFill>
                <a:latin typeface="+mn-lt"/>
              </a:rPr>
              <a:t>8</a:t>
            </a:r>
            <a:r>
              <a:rPr lang="tr-TR" altLang="de-DE" sz="1176" b="1" dirty="0">
                <a:solidFill>
                  <a:schemeClr val="tx2"/>
                </a:solidFill>
                <a:latin typeface="+mn-lt"/>
              </a:rPr>
              <a:t>.23</a:t>
            </a:r>
          </a:p>
        </p:txBody>
      </p:sp>
    </p:spTree>
    <p:extLst>
      <p:ext uri="{BB962C8B-B14F-4D97-AF65-F5344CB8AC3E}">
        <p14:creationId xmlns:p14="http://schemas.microsoft.com/office/powerpoint/2010/main" val="278459701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82" name="Rectangle 18"/>
          <p:cNvSpPr>
            <a:spLocks noGrp="1" noChangeArrowheads="1"/>
          </p:cNvSpPr>
          <p:nvPr>
            <p:ph type="title" idx="4294967295"/>
          </p:nvPr>
        </p:nvSpPr>
        <p:spPr>
          <a:xfrm>
            <a:off x="0" y="198"/>
            <a:ext cx="8961438" cy="776188"/>
          </a:xfrm>
          <a:noFill/>
        </p:spPr>
        <p:txBody>
          <a:bodyPr anchor="ctr"/>
          <a:lstStyle/>
          <a:p>
            <a:pPr eaLnBrk="1" hangingPunct="1">
              <a:spcBef>
                <a:spcPts val="0"/>
              </a:spcBef>
            </a:pPr>
            <a:r>
              <a:rPr lang="tr-TR"/>
              <a:t>Mutfak</a:t>
            </a:r>
          </a:p>
        </p:txBody>
      </p:sp>
      <p:sp>
        <p:nvSpPr>
          <p:cNvPr id="10" name="Rectangle 3"/>
          <p:cNvSpPr txBox="1">
            <a:spLocks noChangeArrowheads="1"/>
          </p:cNvSpPr>
          <p:nvPr/>
        </p:nvSpPr>
        <p:spPr bwMode="auto">
          <a:xfrm>
            <a:off x="246499" y="1314155"/>
            <a:ext cx="2647715" cy="393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14" tIns="44807" rIns="89614" bIns="44807" numCol="1" anchor="t" anchorCtr="0" compatLnSpc="1">
            <a:prstTxWarp prst="textNoShape">
              <a:avLst/>
            </a:prstTxWarp>
          </a:bodyPr>
          <a:lstStyle>
            <a:defPPr>
              <a:defRPr lang="de-DE"/>
            </a:defPPr>
            <a:lvl1pPr marL="720000" indent="-360000" eaLnBrk="1" hangingPunct="1">
              <a:spcBef>
                <a:spcPts val="1200"/>
              </a:spcBef>
              <a:buClr>
                <a:srgbClr val="8CADAE"/>
              </a:buClr>
              <a:buSzPct val="85000"/>
              <a:buFontTx/>
              <a:buChar char="o"/>
              <a:defRPr sz="1800" b="0" kern="0">
                <a:latin typeface="+mn-lt"/>
                <a:cs typeface="+mn-cs"/>
              </a:defRPr>
            </a:lvl1pPr>
            <a:lvl2pPr marL="547688" indent="-273050" eaLnBrk="0" hangingPunct="0">
              <a:spcBef>
                <a:spcPct val="20000"/>
              </a:spcBef>
              <a:buClr>
                <a:srgbClr val="8CADAE"/>
              </a:buClr>
              <a:buSzPct val="85000"/>
              <a:buFont typeface="Courier New" pitchFamily="49" charset="0"/>
              <a:buChar char="o"/>
              <a:defRPr>
                <a:latin typeface="+mn-lt"/>
              </a:defRPr>
            </a:lvl2pPr>
            <a:lvl3pPr marL="822325" indent="-228600" eaLnBrk="0" hangingPunct="0">
              <a:spcBef>
                <a:spcPct val="20000"/>
              </a:spcBef>
              <a:buClr>
                <a:srgbClr val="8CADAE"/>
              </a:buClr>
              <a:buSzPct val="75000"/>
              <a:buFont typeface="Wingdings 2" pitchFamily="18" charset="2"/>
              <a:buChar char=""/>
              <a:defRPr>
                <a:latin typeface="+mn-lt"/>
              </a:defRPr>
            </a:lvl3pPr>
            <a:lvl4pPr marL="1096963" indent="-228600" eaLnBrk="0" hangingPunct="0">
              <a:spcBef>
                <a:spcPct val="20000"/>
              </a:spcBef>
              <a:buClr>
                <a:srgbClr val="8C7B70"/>
              </a:buClr>
              <a:buSzPct val="70000"/>
              <a:buFont typeface="Wingdings" pitchFamily="2" charset="2"/>
              <a:buChar char=""/>
              <a:defRPr>
                <a:latin typeface="+mn-lt"/>
              </a:defRPr>
            </a:lvl4pPr>
            <a:lvl5pPr marL="1371600" indent="-228600" eaLnBrk="0" hangingPunct="0">
              <a:spcBef>
                <a:spcPct val="20000"/>
              </a:spcBef>
              <a:buClr>
                <a:srgbClr val="8FB08C"/>
              </a:buClr>
              <a:buChar char="•"/>
              <a:defRPr>
                <a:latin typeface="+mn-lt"/>
              </a:defRPr>
            </a:lvl5pPr>
            <a:lvl6pPr marL="1828800" indent="-228600" fontAlgn="base">
              <a:spcBef>
                <a:spcPct val="20000"/>
              </a:spcBef>
              <a:spcAft>
                <a:spcPct val="0"/>
              </a:spcAft>
              <a:buClr>
                <a:srgbClr val="8FB08C"/>
              </a:buClr>
              <a:buChar char="•"/>
              <a:defRPr>
                <a:latin typeface="+mn-lt"/>
              </a:defRPr>
            </a:lvl6pPr>
            <a:lvl7pPr marL="2286000" indent="-228600" fontAlgn="base">
              <a:spcBef>
                <a:spcPct val="20000"/>
              </a:spcBef>
              <a:spcAft>
                <a:spcPct val="0"/>
              </a:spcAft>
              <a:buClr>
                <a:srgbClr val="8FB08C"/>
              </a:buClr>
              <a:buChar char="•"/>
              <a:defRPr>
                <a:latin typeface="+mn-lt"/>
              </a:defRPr>
            </a:lvl7pPr>
            <a:lvl8pPr marL="2743200" indent="-228600" fontAlgn="base">
              <a:spcBef>
                <a:spcPct val="20000"/>
              </a:spcBef>
              <a:spcAft>
                <a:spcPct val="0"/>
              </a:spcAft>
              <a:buClr>
                <a:srgbClr val="8FB08C"/>
              </a:buClr>
              <a:buChar char="•"/>
              <a:defRPr>
                <a:latin typeface="+mn-lt"/>
              </a:defRPr>
            </a:lvl8pPr>
            <a:lvl9pPr marL="3200400" indent="-228600" fontAlgn="base">
              <a:spcBef>
                <a:spcPct val="20000"/>
              </a:spcBef>
              <a:spcAft>
                <a:spcPct val="0"/>
              </a:spcAft>
              <a:buClr>
                <a:srgbClr val="8FB08C"/>
              </a:buClr>
              <a:buChar char="•"/>
              <a:defRPr>
                <a:latin typeface="+mn-lt"/>
              </a:defRPr>
            </a:lvl9pPr>
          </a:lstStyle>
          <a:p>
            <a:r>
              <a:rPr lang="tr-TR" altLang="de-DE" sz="1764" dirty="0"/>
              <a:t>tava</a:t>
            </a:r>
          </a:p>
          <a:p>
            <a:r>
              <a:rPr lang="tr-TR" altLang="de-DE" sz="1764" dirty="0"/>
              <a:t>ekmek kızartma makinesi</a:t>
            </a:r>
          </a:p>
          <a:p>
            <a:r>
              <a:rPr lang="tr-TR" altLang="de-DE" sz="1764" b="1" dirty="0">
                <a:solidFill>
                  <a:srgbClr val="8CADAE"/>
                </a:solidFill>
              </a:rPr>
              <a:t>kurulama bezi</a:t>
            </a:r>
          </a:p>
          <a:p>
            <a:r>
              <a:rPr lang="tr-TR" altLang="de-DE" sz="1764" dirty="0"/>
              <a:t>çaydanlık</a:t>
            </a:r>
          </a:p>
          <a:p>
            <a:r>
              <a:rPr lang="tr-TR" altLang="de-DE" sz="1764" dirty="0"/>
              <a:t>temizlik bezi</a:t>
            </a:r>
          </a:p>
          <a:p>
            <a:r>
              <a:rPr lang="tr-TR" altLang="de-DE" sz="1764" dirty="0"/>
              <a:t>şişeler</a:t>
            </a:r>
          </a:p>
          <a:p>
            <a:r>
              <a:rPr lang="tr-TR" altLang="de-DE" sz="1764" b="1" dirty="0">
                <a:solidFill>
                  <a:srgbClr val="8CADAE"/>
                </a:solidFill>
              </a:rPr>
              <a:t>bıçak bloğu</a:t>
            </a: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4214" y="1314854"/>
            <a:ext cx="5821407" cy="3880938"/>
          </a:xfrm>
          <a:prstGeom prst="rect">
            <a:avLst/>
          </a:prstGeom>
        </p:spPr>
      </p:pic>
      <p:sp>
        <p:nvSpPr>
          <p:cNvPr id="13" name="Rectangle 4"/>
          <p:cNvSpPr>
            <a:spLocks noChangeArrowheads="1"/>
          </p:cNvSpPr>
          <p:nvPr/>
        </p:nvSpPr>
        <p:spPr bwMode="auto">
          <a:xfrm>
            <a:off x="246499" y="5482157"/>
            <a:ext cx="423179" cy="388094"/>
          </a:xfrm>
          <a:prstGeom prst="rect">
            <a:avLst/>
          </a:prstGeom>
          <a:solidFill>
            <a:srgbClr val="8CADAE"/>
          </a:solidFill>
          <a:ln w="9525">
            <a:solidFill>
              <a:srgbClr val="8CADAE"/>
            </a:solidFill>
            <a:miter lim="800000"/>
            <a:headEnd/>
            <a:tailEnd/>
          </a:ln>
        </p:spPr>
        <p:txBody>
          <a:bodyPr wrap="none" anchor="ct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de-DE" altLang="de-DE" sz="1764">
              <a:latin typeface="Arial" charset="0"/>
            </a:endParaRPr>
          </a:p>
        </p:txBody>
      </p:sp>
      <p:sp>
        <p:nvSpPr>
          <p:cNvPr id="14" name="Text Box 5"/>
          <p:cNvSpPr txBox="1">
            <a:spLocks noChangeArrowheads="1"/>
          </p:cNvSpPr>
          <p:nvPr/>
        </p:nvSpPr>
        <p:spPr bwMode="auto">
          <a:xfrm>
            <a:off x="741245" y="5482157"/>
            <a:ext cx="2752219" cy="361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50000"/>
              </a:spcBef>
              <a:buClrTx/>
              <a:buSzTx/>
              <a:buFontTx/>
              <a:buNone/>
            </a:pPr>
            <a:r>
              <a:rPr lang="tr-TR" altLang="de-DE" sz="1764" dirty="0">
                <a:latin typeface="Arial" charset="0"/>
              </a:rPr>
              <a:t>= sunulmayan</a:t>
            </a:r>
          </a:p>
        </p:txBody>
      </p:sp>
      <p:sp>
        <p:nvSpPr>
          <p:cNvPr id="12" name="Text Box 11"/>
          <p:cNvSpPr txBox="1">
            <a:spLocks noChangeArrowheads="1"/>
          </p:cNvSpPr>
          <p:nvPr/>
        </p:nvSpPr>
        <p:spPr bwMode="auto">
          <a:xfrm>
            <a:off x="4763001" y="6494222"/>
            <a:ext cx="4198437"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317721" algn="l"/>
                <a:tab pos="2458085" algn="l"/>
              </a:tabLst>
            </a:pPr>
            <a:r>
              <a:rPr lang="tr-TR" altLang="de-DE" sz="1176" dirty="0">
                <a:solidFill>
                  <a:schemeClr val="tx2"/>
                </a:solidFill>
                <a:latin typeface="Verdana" pitchFamily="34" charset="0"/>
              </a:rPr>
              <a:t>Bellek ve aşırı güven</a:t>
            </a:r>
            <a:r>
              <a:rPr lang="tr-TR"/>
              <a:t>       </a:t>
            </a:r>
            <a:r>
              <a:rPr lang="tr-TR" altLang="de-DE" sz="1176" dirty="0">
                <a:solidFill>
                  <a:schemeClr val="tx2"/>
                </a:solidFill>
                <a:latin typeface="+mn-lt"/>
              </a:rPr>
              <a:t>8</a:t>
            </a:r>
            <a:r>
              <a:rPr lang="tr-TR" altLang="de-DE" sz="1176" b="1" dirty="0">
                <a:solidFill>
                  <a:schemeClr val="tx2"/>
                </a:solidFill>
                <a:latin typeface="+mn-lt"/>
              </a:rPr>
              <a:t>.24</a:t>
            </a:r>
          </a:p>
        </p:txBody>
      </p:sp>
    </p:spTree>
    <p:extLst>
      <p:ext uri="{BB962C8B-B14F-4D97-AF65-F5344CB8AC3E}">
        <p14:creationId xmlns:p14="http://schemas.microsoft.com/office/powerpoint/2010/main" val="140874665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246499" y="1314197"/>
            <a:ext cx="8467500" cy="2020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7188" indent="-357188"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marL="705600" indent="-352800" eaLnBrk="1" hangingPunct="1">
              <a:spcBef>
                <a:spcPts val="1176"/>
              </a:spcBef>
              <a:buClr>
                <a:srgbClr val="8CADAE"/>
              </a:buClr>
              <a:buFontTx/>
              <a:buChar char="o"/>
            </a:pPr>
            <a:r>
              <a:rPr lang="tr-TR" altLang="de-DE" sz="1764" dirty="0"/>
              <a:t>unutma</a:t>
            </a:r>
          </a:p>
          <a:p>
            <a:pPr marL="705600" indent="-352800" eaLnBrk="1" hangingPunct="1">
              <a:spcBef>
                <a:spcPts val="1176"/>
              </a:spcBef>
              <a:buClr>
                <a:srgbClr val="8CADAE"/>
              </a:buClr>
              <a:buFontTx/>
              <a:buChar char="o"/>
            </a:pPr>
            <a:r>
              <a:rPr lang="tr-TR" altLang="de-DE" sz="1764" dirty="0"/>
              <a:t>hafıza çarpıtmaları: </a:t>
            </a:r>
            <a:br/>
            <a:r>
              <a:rPr lang="tr-TR"/>
              <a:t> </a:t>
            </a:r>
            <a:r>
              <a:rPr lang="tr-TR" altLang="de-DE" sz="1764" dirty="0"/>
              <a:t> öncelikle olumsuz anılar unutulur (represyon) </a:t>
            </a:r>
            <a:br/>
            <a:r>
              <a:rPr lang="tr-TR" altLang="de-DE" sz="1764" dirty="0"/>
              <a:t>  öncelikle olumlu olaylar unutulur (çökkün ruh hali) </a:t>
            </a:r>
          </a:p>
          <a:p>
            <a:pPr marL="705600" indent="-352800" eaLnBrk="1" hangingPunct="1">
              <a:spcBef>
                <a:spcPts val="1176"/>
              </a:spcBef>
              <a:buClr>
                <a:srgbClr val="8CADAE"/>
              </a:buClr>
              <a:buFontTx/>
              <a:buChar char="o"/>
            </a:pPr>
            <a:r>
              <a:rPr lang="tr-TR" altLang="de-DE" sz="1764" dirty="0"/>
              <a:t>illüzyonlar/sahte anılar: Bazı şeyler bu şekilde olmamış gibi hatırlanır!</a:t>
            </a:r>
          </a:p>
        </p:txBody>
      </p:sp>
      <p:sp>
        <p:nvSpPr>
          <p:cNvPr id="25603" name="Text Box 3"/>
          <p:cNvSpPr txBox="1">
            <a:spLocks noChangeArrowheads="1"/>
          </p:cNvSpPr>
          <p:nvPr/>
        </p:nvSpPr>
        <p:spPr bwMode="auto">
          <a:xfrm>
            <a:off x="0" y="192231"/>
            <a:ext cx="8961438" cy="39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ts val="0"/>
              </a:spcBef>
              <a:buClrTx/>
              <a:buSzTx/>
            </a:pPr>
            <a:r>
              <a:rPr lang="tr-TR" altLang="de-DE" sz="1960" dirty="0">
                <a:solidFill>
                  <a:schemeClr val="accent1"/>
                </a:solidFill>
              </a:rPr>
              <a:t>Hafıza hatası tipleri</a:t>
            </a:r>
          </a:p>
        </p:txBody>
      </p:sp>
      <p:sp>
        <p:nvSpPr>
          <p:cNvPr id="6" name="Text Box 11"/>
          <p:cNvSpPr txBox="1">
            <a:spLocks noChangeArrowheads="1"/>
          </p:cNvSpPr>
          <p:nvPr/>
        </p:nvSpPr>
        <p:spPr bwMode="auto">
          <a:xfrm>
            <a:off x="4763001" y="6494222"/>
            <a:ext cx="4198437"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317721" algn="l"/>
                <a:tab pos="2458085" algn="l"/>
              </a:tabLst>
            </a:pPr>
            <a:r>
              <a:rPr lang="tr-TR" altLang="de-DE" sz="1176" dirty="0">
                <a:solidFill>
                  <a:schemeClr val="tx2"/>
                </a:solidFill>
                <a:latin typeface="Verdana" pitchFamily="34" charset="0"/>
              </a:rPr>
              <a:t>Bellek ve aşırı güven</a:t>
            </a:r>
            <a:r>
              <a:rPr lang="tr-TR"/>
              <a:t>       </a:t>
            </a:r>
            <a:r>
              <a:rPr lang="tr-TR" altLang="de-DE" sz="1176" dirty="0">
                <a:solidFill>
                  <a:schemeClr val="tx2"/>
                </a:solidFill>
                <a:latin typeface="+mn-lt"/>
              </a:rPr>
              <a:t>8</a:t>
            </a:r>
            <a:r>
              <a:rPr lang="tr-TR" altLang="de-DE" sz="1176" b="1" dirty="0">
                <a:solidFill>
                  <a:schemeClr val="tx2"/>
                </a:solidFill>
                <a:latin typeface="+mn-lt"/>
              </a:rPr>
              <a:t>.25</a:t>
            </a:r>
          </a:p>
        </p:txBody>
      </p:sp>
    </p:spTree>
    <p:extLst>
      <p:ext uri="{BB962C8B-B14F-4D97-AF65-F5344CB8AC3E}">
        <p14:creationId xmlns:p14="http://schemas.microsoft.com/office/powerpoint/2010/main" val="141225307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0" y="198"/>
            <a:ext cx="8961438" cy="776188"/>
          </a:xfrm>
        </p:spPr>
        <p:txBody>
          <a:bodyPr anchor="ctr"/>
          <a:lstStyle/>
          <a:p>
            <a:pPr eaLnBrk="1" hangingPunct="1"/>
            <a:r>
              <a:rPr lang="tr-TR"/>
              <a:t>Ne sahte anılara yol açar? </a:t>
            </a:r>
          </a:p>
        </p:txBody>
      </p:sp>
      <p:sp>
        <p:nvSpPr>
          <p:cNvPr id="26627" name="Rectangle 3"/>
          <p:cNvSpPr>
            <a:spLocks noGrp="1" noChangeArrowheads="1"/>
          </p:cNvSpPr>
          <p:nvPr>
            <p:ph type="body" idx="4294967295"/>
          </p:nvPr>
        </p:nvSpPr>
        <p:spPr>
          <a:xfrm>
            <a:off x="246969" y="1314197"/>
            <a:ext cx="8467500" cy="3316806"/>
          </a:xfrm>
        </p:spPr>
        <p:txBody>
          <a:bodyPr/>
          <a:lstStyle/>
          <a:p>
            <a:pPr marL="176400" indent="0" eaLnBrk="1" hangingPunct="1">
              <a:spcBef>
                <a:spcPts val="1176"/>
              </a:spcBef>
            </a:pPr>
            <a:r>
              <a:rPr lang="tr-TR"/>
              <a:t>Beynimiz önceki ve ilgili olaylara ilişkin eksik bilgileri değiştirir ve üzerine eklemeler yapar, (örn. hayvanat bahçesi ziyareti, safari) ve “mantığımız” ise çok şey ekler! (örnekte: gergedan, aslan)</a:t>
            </a:r>
          </a:p>
          <a:p>
            <a:pPr marL="176400" indent="0" eaLnBrk="1" hangingPunct="1">
              <a:spcBef>
                <a:spcPts val="1176"/>
              </a:spcBef>
            </a:pPr>
            <a:endParaRPr lang="tr-TR" altLang="de-DE" dirty="0"/>
          </a:p>
          <a:p>
            <a:pPr marL="176400" indent="0" eaLnBrk="1" hangingPunct="1">
              <a:spcBef>
                <a:spcPts val="1176"/>
              </a:spcBef>
            </a:pPr>
            <a:r>
              <a:rPr lang="tr-TR"/>
              <a:t>Stres, hafıza hatalarına eğilimi artırır!</a:t>
            </a:r>
          </a:p>
          <a:p>
            <a:pPr marL="176400" indent="0" eaLnBrk="1" hangingPunct="1">
              <a:spcBef>
                <a:spcPts val="1176"/>
              </a:spcBef>
            </a:pPr>
            <a:endParaRPr lang="tr-TR" altLang="de-DE" dirty="0"/>
          </a:p>
          <a:p>
            <a:pPr marL="176400" indent="0" eaLnBrk="1" hangingPunct="1">
              <a:spcBef>
                <a:spcPts val="1176"/>
              </a:spcBef>
            </a:pPr>
            <a:r>
              <a:rPr lang="tr-TR"/>
              <a:t>Gerçek anılar sahtelerinden sıklıkla, sahip oldukları “</a:t>
            </a:r>
            <a:r>
              <a:rPr lang="tr-TR" altLang="de-DE" b="1" dirty="0"/>
              <a:t>canlılık</a:t>
            </a:r>
            <a:r>
              <a:rPr lang="tr-TR"/>
              <a:t>” ile ayırt edilirler : sahte anılar daha “soluk” ve daha az ayrıntılıdır.</a:t>
            </a:r>
          </a:p>
        </p:txBody>
      </p:sp>
      <p:sp>
        <p:nvSpPr>
          <p:cNvPr id="6" name="Text Box 11"/>
          <p:cNvSpPr txBox="1">
            <a:spLocks noChangeArrowheads="1"/>
          </p:cNvSpPr>
          <p:nvPr/>
        </p:nvSpPr>
        <p:spPr bwMode="auto">
          <a:xfrm>
            <a:off x="4763001" y="6494222"/>
            <a:ext cx="4198437"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317721" algn="l"/>
                <a:tab pos="2458085" algn="l"/>
              </a:tabLst>
            </a:pPr>
            <a:r>
              <a:rPr lang="tr-TR" altLang="de-DE" sz="1176" dirty="0">
                <a:solidFill>
                  <a:schemeClr val="tx2"/>
                </a:solidFill>
                <a:latin typeface="Verdana" pitchFamily="34" charset="0"/>
              </a:rPr>
              <a:t>Bellek ve aşırı güven</a:t>
            </a:r>
            <a:r>
              <a:rPr lang="tr-TR"/>
              <a:t>       </a:t>
            </a:r>
            <a:r>
              <a:rPr lang="tr-TR" altLang="de-DE" sz="1176" dirty="0">
                <a:solidFill>
                  <a:schemeClr val="tx2"/>
                </a:solidFill>
                <a:latin typeface="+mn-lt"/>
              </a:rPr>
              <a:t>8</a:t>
            </a:r>
            <a:r>
              <a:rPr lang="tr-TR" altLang="de-DE" sz="1176" b="1" dirty="0">
                <a:solidFill>
                  <a:schemeClr val="tx2"/>
                </a:solidFill>
                <a:latin typeface="+mn-lt"/>
              </a:rPr>
              <a:t>.26</a:t>
            </a:r>
          </a:p>
        </p:txBody>
      </p:sp>
    </p:spTree>
    <p:extLst>
      <p:ext uri="{BB962C8B-B14F-4D97-AF65-F5344CB8AC3E}">
        <p14:creationId xmlns:p14="http://schemas.microsoft.com/office/powerpoint/2010/main" val="178978819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0" y="198"/>
            <a:ext cx="8961438" cy="776188"/>
          </a:xfrm>
        </p:spPr>
        <p:txBody>
          <a:bodyPr anchor="ctr"/>
          <a:lstStyle/>
          <a:p>
            <a:pPr eaLnBrk="1" hangingPunct="1"/>
            <a:r>
              <a:rPr lang="tr-TR"/>
              <a:t>Günlük yaşamdaki sahte anılar</a:t>
            </a:r>
          </a:p>
        </p:txBody>
      </p:sp>
      <p:sp>
        <p:nvSpPr>
          <p:cNvPr id="27651" name="Rectangle 3"/>
          <p:cNvSpPr>
            <a:spLocks noGrp="1" noChangeArrowheads="1"/>
          </p:cNvSpPr>
          <p:nvPr>
            <p:ph type="body" sz="half" idx="4294967295"/>
          </p:nvPr>
        </p:nvSpPr>
        <p:spPr>
          <a:xfrm>
            <a:off x="0" y="1415981"/>
            <a:ext cx="4406040" cy="5081260"/>
          </a:xfrm>
        </p:spPr>
        <p:txBody>
          <a:bodyPr/>
          <a:lstStyle/>
          <a:p>
            <a:pPr marL="0" indent="0" eaLnBrk="1" hangingPunct="1"/>
            <a:endParaRPr lang="de-DE" altLang="de-DE" sz="1568"/>
          </a:p>
          <a:p>
            <a:pPr marL="0" indent="0" eaLnBrk="1" hangingPunct="1"/>
            <a:endParaRPr lang="de-DE" altLang="de-DE" sz="1568"/>
          </a:p>
        </p:txBody>
      </p:sp>
      <p:graphicFrame>
        <p:nvGraphicFramePr>
          <p:cNvPr id="161834" name="Group 42"/>
          <p:cNvGraphicFramePr>
            <a:graphicFrameLocks noGrp="1"/>
          </p:cNvGraphicFramePr>
          <p:nvPr>
            <p:ph sz="half" idx="4294967295"/>
          </p:nvPr>
        </p:nvGraphicFramePr>
        <p:xfrm>
          <a:off x="245816" y="1314198"/>
          <a:ext cx="8469123" cy="4939923"/>
        </p:xfrm>
        <a:graphic>
          <a:graphicData uri="http://schemas.openxmlformats.org/drawingml/2006/table">
            <a:tbl>
              <a:tblPr/>
              <a:tblGrid>
                <a:gridCol w="4357811">
                  <a:extLst>
                    <a:ext uri="{9D8B030D-6E8A-4147-A177-3AD203B41FA5}">
                      <a16:colId xmlns:a16="http://schemas.microsoft.com/office/drawing/2014/main" val="20000"/>
                    </a:ext>
                  </a:extLst>
                </a:gridCol>
                <a:gridCol w="4111312">
                  <a:extLst>
                    <a:ext uri="{9D8B030D-6E8A-4147-A177-3AD203B41FA5}">
                      <a16:colId xmlns:a16="http://schemas.microsoft.com/office/drawing/2014/main" val="20001"/>
                    </a:ext>
                  </a:extLst>
                </a:gridCol>
              </a:tblGrid>
              <a:tr h="2273668">
                <a:tc>
                  <a:txBody>
                    <a:bodyPr/>
                    <a:lstStyle>
                      <a:lvl1pPr>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spcBef>
                          <a:spcPct val="20000"/>
                        </a:spcBef>
                        <a:buClr>
                          <a:srgbClr val="8CADAE"/>
                        </a:buClr>
                        <a:buSzPct val="85000"/>
                        <a:buFont typeface="Courier New" pitchFamily="49" charset="0"/>
                        <a:defRPr sz="1600">
                          <a:solidFill>
                            <a:schemeClr val="tx1"/>
                          </a:solidFill>
                          <a:latin typeface="Verdana" pitchFamily="34" charset="0"/>
                        </a:defRPr>
                      </a:lvl2pPr>
                      <a:lvl3pPr>
                        <a:spcBef>
                          <a:spcPct val="20000"/>
                        </a:spcBef>
                        <a:defRPr sz="1600">
                          <a:solidFill>
                            <a:schemeClr val="tx1"/>
                          </a:solidFill>
                          <a:latin typeface="Verdana" pitchFamily="34" charset="0"/>
                        </a:defRPr>
                      </a:lvl3pPr>
                      <a:lvl4pPr>
                        <a:spcBef>
                          <a:spcPct val="20000"/>
                        </a:spcBef>
                        <a:defRPr sz="1600">
                          <a:solidFill>
                            <a:schemeClr val="tx1"/>
                          </a:solidFill>
                          <a:latin typeface="Verdana" pitchFamily="34" charset="0"/>
                        </a:defRPr>
                      </a:lvl4pPr>
                      <a:lvl5pPr>
                        <a:spcBef>
                          <a:spcPct val="20000"/>
                        </a:spcBef>
                        <a:defRPr sz="1600">
                          <a:solidFill>
                            <a:schemeClr val="tx1"/>
                          </a:solidFill>
                          <a:latin typeface="Verdana" pitchFamily="34" charset="0"/>
                        </a:defRPr>
                      </a:lvl5pPr>
                      <a:lvl6pPr marL="457200" fontAlgn="base">
                        <a:spcBef>
                          <a:spcPct val="20000"/>
                        </a:spcBef>
                        <a:spcAft>
                          <a:spcPct val="0"/>
                        </a:spcAft>
                        <a:defRPr sz="1600">
                          <a:solidFill>
                            <a:schemeClr val="tx1"/>
                          </a:solidFill>
                          <a:latin typeface="Verdana" pitchFamily="34" charset="0"/>
                        </a:defRPr>
                      </a:lvl6pPr>
                      <a:lvl7pPr marL="914400" fontAlgn="base">
                        <a:spcBef>
                          <a:spcPct val="20000"/>
                        </a:spcBef>
                        <a:spcAft>
                          <a:spcPct val="0"/>
                        </a:spcAft>
                        <a:defRPr sz="1600">
                          <a:solidFill>
                            <a:schemeClr val="tx1"/>
                          </a:solidFill>
                          <a:latin typeface="Verdana" pitchFamily="34" charset="0"/>
                        </a:defRPr>
                      </a:lvl7pPr>
                      <a:lvl8pPr marL="1371600" fontAlgn="base">
                        <a:spcBef>
                          <a:spcPct val="20000"/>
                        </a:spcBef>
                        <a:spcAft>
                          <a:spcPct val="0"/>
                        </a:spcAft>
                        <a:defRPr sz="1600">
                          <a:solidFill>
                            <a:schemeClr val="tx1"/>
                          </a:solidFill>
                          <a:latin typeface="Verdana" pitchFamily="34" charset="0"/>
                        </a:defRPr>
                      </a:lvl8pPr>
                      <a:lvl9pPr marL="1828800" fontAlgn="base">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tr-TR" altLang="de-DE" sz="1400" b="0" i="0" u="none" strike="noStrike" cap="none" normalizeH="0" baseline="0" noProof="0" dirty="0">
                          <a:ln>
                            <a:noFill/>
                          </a:ln>
                          <a:solidFill>
                            <a:schemeClr val="tx1"/>
                          </a:solidFill>
                          <a:effectLst/>
                          <a:latin typeface="Verdana" pitchFamily="34" charset="0"/>
                        </a:rPr>
                        <a:t>örn. çocukluk anıları</a:t>
                      </a:r>
                    </a:p>
                  </a:txBody>
                  <a:tcPr marL="89614" marR="89614" marT="44807" marB="448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179388" indent="-179388">
                        <a:spcBef>
                          <a:spcPct val="20000"/>
                        </a:spcBef>
                        <a:buClr>
                          <a:schemeClr val="accent1"/>
                        </a:buClr>
                        <a:buSzPct val="85000"/>
                        <a:buFont typeface="Wingdings 2" pitchFamily="18" charset="2"/>
                        <a:defRPr sz="1600">
                          <a:solidFill>
                            <a:schemeClr val="tx1"/>
                          </a:solidFill>
                          <a:latin typeface="Verdana" pitchFamily="34" charset="0"/>
                        </a:defRPr>
                      </a:lvl1pPr>
                      <a:lvl2pPr marL="38015863" indent="-37657088">
                        <a:spcBef>
                          <a:spcPct val="20000"/>
                        </a:spcBef>
                        <a:buClr>
                          <a:srgbClr val="8CADAE"/>
                        </a:buClr>
                        <a:buSzPct val="85000"/>
                        <a:buFont typeface="Courier New" pitchFamily="49" charset="0"/>
                        <a:defRPr sz="1600">
                          <a:solidFill>
                            <a:schemeClr val="tx1"/>
                          </a:solidFill>
                          <a:latin typeface="Verdana" pitchFamily="34" charset="0"/>
                        </a:defRPr>
                      </a:lvl2pPr>
                      <a:lvl3pPr marL="38195250" indent="-51107975">
                        <a:spcBef>
                          <a:spcPct val="20000"/>
                        </a:spcBef>
                        <a:buClr>
                          <a:srgbClr val="8CADAE"/>
                        </a:buClr>
                        <a:buSzPct val="75000"/>
                        <a:buFont typeface="Wingdings 2" pitchFamily="18" charset="2"/>
                        <a:defRPr sz="1600">
                          <a:solidFill>
                            <a:schemeClr val="tx1"/>
                          </a:solidFill>
                          <a:latin typeface="Verdana" pitchFamily="34" charset="0"/>
                        </a:defRPr>
                      </a:lvl3pPr>
                      <a:lvl4pPr>
                        <a:spcBef>
                          <a:spcPct val="20000"/>
                        </a:spcBef>
                        <a:defRPr sz="1600">
                          <a:solidFill>
                            <a:schemeClr val="tx1"/>
                          </a:solidFill>
                          <a:latin typeface="Verdana" pitchFamily="34" charset="0"/>
                        </a:defRPr>
                      </a:lvl4pPr>
                      <a:lvl5pPr>
                        <a:spcBef>
                          <a:spcPct val="20000"/>
                        </a:spcBef>
                        <a:defRPr sz="1600">
                          <a:solidFill>
                            <a:schemeClr val="tx1"/>
                          </a:solidFill>
                          <a:latin typeface="Verdana" pitchFamily="34" charset="0"/>
                        </a:defRPr>
                      </a:lvl5pPr>
                      <a:lvl6pPr marL="457200" fontAlgn="base">
                        <a:spcBef>
                          <a:spcPct val="20000"/>
                        </a:spcBef>
                        <a:spcAft>
                          <a:spcPct val="0"/>
                        </a:spcAft>
                        <a:defRPr sz="1600">
                          <a:solidFill>
                            <a:schemeClr val="tx1"/>
                          </a:solidFill>
                          <a:latin typeface="Verdana" pitchFamily="34" charset="0"/>
                        </a:defRPr>
                      </a:lvl6pPr>
                      <a:lvl7pPr marL="914400" fontAlgn="base">
                        <a:spcBef>
                          <a:spcPct val="20000"/>
                        </a:spcBef>
                        <a:spcAft>
                          <a:spcPct val="0"/>
                        </a:spcAft>
                        <a:defRPr sz="1600">
                          <a:solidFill>
                            <a:schemeClr val="tx1"/>
                          </a:solidFill>
                          <a:latin typeface="Verdana" pitchFamily="34" charset="0"/>
                        </a:defRPr>
                      </a:lvl7pPr>
                      <a:lvl8pPr marL="1371600" fontAlgn="base">
                        <a:spcBef>
                          <a:spcPct val="20000"/>
                        </a:spcBef>
                        <a:spcAft>
                          <a:spcPct val="0"/>
                        </a:spcAft>
                        <a:defRPr sz="1600">
                          <a:solidFill>
                            <a:schemeClr val="tx1"/>
                          </a:solidFill>
                          <a:latin typeface="Verdana" pitchFamily="34" charset="0"/>
                        </a:defRPr>
                      </a:lvl8pPr>
                      <a:lvl9pPr marL="1828800" fontAlgn="base">
                        <a:spcBef>
                          <a:spcPct val="20000"/>
                        </a:spcBef>
                        <a:spcAft>
                          <a:spcPct val="0"/>
                        </a:spcAft>
                        <a:defRPr sz="1600">
                          <a:solidFill>
                            <a:schemeClr val="tx1"/>
                          </a:solidFill>
                          <a:latin typeface="Verdana" pitchFamily="34" charset="0"/>
                        </a:defRPr>
                      </a:lvl9pPr>
                    </a:lstStyle>
                    <a:p>
                      <a:pPr marL="179388" marR="0" lvl="0" indent="-179388" algn="l" defTabSz="914400" rtl="0" eaLnBrk="1" fontAlgn="base" latinLnBrk="0" hangingPunct="1">
                        <a:lnSpc>
                          <a:spcPct val="100000"/>
                        </a:lnSpc>
                        <a:spcBef>
                          <a:spcPct val="20000"/>
                        </a:spcBef>
                        <a:spcAft>
                          <a:spcPct val="0"/>
                        </a:spcAft>
                        <a:buClr>
                          <a:srgbClr val="8CADAE"/>
                        </a:buClr>
                        <a:buSzPct val="85000"/>
                        <a:buFontTx/>
                        <a:buChar char="o"/>
                        <a:tabLst/>
                      </a:pPr>
                      <a:r>
                        <a:rPr kumimoji="0" lang="tr-TR" altLang="de-DE" sz="1400" b="0" i="0" u="none" strike="noStrike" cap="none" normalizeH="0" baseline="0" noProof="0" dirty="0">
                          <a:ln>
                            <a:noFill/>
                          </a:ln>
                          <a:solidFill>
                            <a:schemeClr val="tx1"/>
                          </a:solidFill>
                          <a:effectLst/>
                          <a:latin typeface="Verdana" pitchFamily="34" charset="0"/>
                        </a:rPr>
                        <a:t>Aynı olayın kardeşler arası anısı pek çok detay yönünden farklılık gösterir</a:t>
                      </a:r>
                    </a:p>
                    <a:p>
                      <a:pPr marL="179388" marR="0" lvl="0" indent="-179388" algn="l" defTabSz="914400" rtl="0" eaLnBrk="1" fontAlgn="base" latinLnBrk="0" hangingPunct="1">
                        <a:lnSpc>
                          <a:spcPct val="100000"/>
                        </a:lnSpc>
                        <a:spcBef>
                          <a:spcPct val="20000"/>
                        </a:spcBef>
                        <a:spcAft>
                          <a:spcPct val="0"/>
                        </a:spcAft>
                        <a:buClr>
                          <a:srgbClr val="8CADAE"/>
                        </a:buClr>
                        <a:buSzPct val="85000"/>
                        <a:buFontTx/>
                        <a:buChar char="o"/>
                        <a:tabLst/>
                      </a:pPr>
                      <a:r>
                        <a:rPr kumimoji="0" lang="tr-TR" altLang="de-DE" sz="1400" b="0" i="0" u="none" strike="noStrike" cap="none" normalizeH="0" baseline="0" noProof="0" dirty="0">
                          <a:ln>
                            <a:noFill/>
                          </a:ln>
                          <a:solidFill>
                            <a:schemeClr val="tx1"/>
                          </a:solidFill>
                          <a:effectLst/>
                          <a:latin typeface="Verdana" pitchFamily="34" charset="0"/>
                        </a:rPr>
                        <a:t>Belirli olayları gerçekte sadece resimlerden veya ebeveynlerimizden öğrendiğimizde onları kimi zaman net bir şekilde hatırladığımızı düşünürüz</a:t>
                      </a:r>
                    </a:p>
                  </a:txBody>
                  <a:tcPr marL="89614" marR="89614" marT="44807" marB="448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36468">
                <a:tc>
                  <a:txBody>
                    <a:bodyPr/>
                    <a:lstStyle>
                      <a:lvl1pPr>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spcBef>
                          <a:spcPct val="20000"/>
                        </a:spcBef>
                        <a:buClr>
                          <a:srgbClr val="8CADAE"/>
                        </a:buClr>
                        <a:buSzPct val="85000"/>
                        <a:buFont typeface="Courier New" pitchFamily="49" charset="0"/>
                        <a:defRPr sz="1600">
                          <a:solidFill>
                            <a:schemeClr val="tx1"/>
                          </a:solidFill>
                          <a:latin typeface="Verdana" pitchFamily="34" charset="0"/>
                        </a:defRPr>
                      </a:lvl2pPr>
                      <a:lvl3pPr>
                        <a:spcBef>
                          <a:spcPct val="20000"/>
                        </a:spcBef>
                        <a:defRPr sz="1600">
                          <a:solidFill>
                            <a:schemeClr val="tx1"/>
                          </a:solidFill>
                          <a:latin typeface="Verdana" pitchFamily="34" charset="0"/>
                        </a:defRPr>
                      </a:lvl3pPr>
                      <a:lvl4pPr>
                        <a:spcBef>
                          <a:spcPct val="20000"/>
                        </a:spcBef>
                        <a:defRPr sz="1600">
                          <a:solidFill>
                            <a:schemeClr val="tx1"/>
                          </a:solidFill>
                          <a:latin typeface="Verdana" pitchFamily="34" charset="0"/>
                        </a:defRPr>
                      </a:lvl4pPr>
                      <a:lvl5pPr>
                        <a:spcBef>
                          <a:spcPct val="20000"/>
                        </a:spcBef>
                        <a:defRPr sz="1600">
                          <a:solidFill>
                            <a:schemeClr val="tx1"/>
                          </a:solidFill>
                          <a:latin typeface="Verdana" pitchFamily="34" charset="0"/>
                        </a:defRPr>
                      </a:lvl5pPr>
                      <a:lvl6pPr marL="457200" fontAlgn="base">
                        <a:spcBef>
                          <a:spcPct val="20000"/>
                        </a:spcBef>
                        <a:spcAft>
                          <a:spcPct val="0"/>
                        </a:spcAft>
                        <a:defRPr sz="1600">
                          <a:solidFill>
                            <a:schemeClr val="tx1"/>
                          </a:solidFill>
                          <a:latin typeface="Verdana" pitchFamily="34" charset="0"/>
                        </a:defRPr>
                      </a:lvl6pPr>
                      <a:lvl7pPr marL="914400" fontAlgn="base">
                        <a:spcBef>
                          <a:spcPct val="20000"/>
                        </a:spcBef>
                        <a:spcAft>
                          <a:spcPct val="0"/>
                        </a:spcAft>
                        <a:defRPr sz="1600">
                          <a:solidFill>
                            <a:schemeClr val="tx1"/>
                          </a:solidFill>
                          <a:latin typeface="Verdana" pitchFamily="34" charset="0"/>
                        </a:defRPr>
                      </a:lvl7pPr>
                      <a:lvl8pPr marL="1371600" fontAlgn="base">
                        <a:spcBef>
                          <a:spcPct val="20000"/>
                        </a:spcBef>
                        <a:spcAft>
                          <a:spcPct val="0"/>
                        </a:spcAft>
                        <a:defRPr sz="1600">
                          <a:solidFill>
                            <a:schemeClr val="tx1"/>
                          </a:solidFill>
                          <a:latin typeface="Verdana" pitchFamily="34" charset="0"/>
                        </a:defRPr>
                      </a:lvl8pPr>
                      <a:lvl9pPr marL="1828800" fontAlgn="base">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tr-TR" altLang="de-DE" sz="1400" b="0" i="0" u="none" strike="noStrike" cap="none" normalizeH="0" baseline="0" noProof="0" dirty="0">
                          <a:ln>
                            <a:noFill/>
                          </a:ln>
                          <a:solidFill>
                            <a:schemeClr val="tx1"/>
                          </a:solidFill>
                          <a:effectLst/>
                          <a:latin typeface="Verdana" pitchFamily="34" charset="0"/>
                        </a:rPr>
                        <a:t>örn. durumlar birbirine ciddi şekilde</a:t>
                      </a:r>
                    </a:p>
                  </a:txBody>
                  <a:tcPr marL="89614" marR="89614" marT="44807" marB="448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179388" indent="-179388">
                        <a:spcBef>
                          <a:spcPct val="20000"/>
                        </a:spcBef>
                        <a:buClr>
                          <a:schemeClr val="accent1"/>
                        </a:buClr>
                        <a:buSzPct val="85000"/>
                        <a:buFont typeface="Wingdings 2" pitchFamily="18" charset="2"/>
                        <a:defRPr sz="1600">
                          <a:solidFill>
                            <a:schemeClr val="tx1"/>
                          </a:solidFill>
                          <a:latin typeface="Verdana" pitchFamily="34" charset="0"/>
                        </a:defRPr>
                      </a:lvl1pPr>
                      <a:lvl2pPr marL="38015863" indent="-37657088">
                        <a:spcBef>
                          <a:spcPct val="20000"/>
                        </a:spcBef>
                        <a:buClr>
                          <a:srgbClr val="8CADAE"/>
                        </a:buClr>
                        <a:buSzPct val="85000"/>
                        <a:buFont typeface="Courier New" pitchFamily="49" charset="0"/>
                        <a:defRPr sz="1600">
                          <a:solidFill>
                            <a:schemeClr val="tx1"/>
                          </a:solidFill>
                          <a:latin typeface="Verdana" pitchFamily="34" charset="0"/>
                        </a:defRPr>
                      </a:lvl2pPr>
                      <a:lvl3pPr marL="38195250" indent="-51107975">
                        <a:spcBef>
                          <a:spcPct val="20000"/>
                        </a:spcBef>
                        <a:buClr>
                          <a:srgbClr val="8CADAE"/>
                        </a:buClr>
                        <a:buSzPct val="75000"/>
                        <a:buFont typeface="Wingdings 2" pitchFamily="18" charset="2"/>
                        <a:defRPr sz="1600">
                          <a:solidFill>
                            <a:schemeClr val="tx1"/>
                          </a:solidFill>
                          <a:latin typeface="Verdana" pitchFamily="34" charset="0"/>
                        </a:defRPr>
                      </a:lvl3pPr>
                      <a:lvl4pPr>
                        <a:spcBef>
                          <a:spcPct val="20000"/>
                        </a:spcBef>
                        <a:defRPr sz="1600">
                          <a:solidFill>
                            <a:schemeClr val="tx1"/>
                          </a:solidFill>
                          <a:latin typeface="Verdana" pitchFamily="34" charset="0"/>
                        </a:defRPr>
                      </a:lvl4pPr>
                      <a:lvl5pPr>
                        <a:spcBef>
                          <a:spcPct val="20000"/>
                        </a:spcBef>
                        <a:defRPr sz="1600">
                          <a:solidFill>
                            <a:schemeClr val="tx1"/>
                          </a:solidFill>
                          <a:latin typeface="Verdana" pitchFamily="34" charset="0"/>
                        </a:defRPr>
                      </a:lvl5pPr>
                      <a:lvl6pPr marL="457200" fontAlgn="base">
                        <a:spcBef>
                          <a:spcPct val="20000"/>
                        </a:spcBef>
                        <a:spcAft>
                          <a:spcPct val="0"/>
                        </a:spcAft>
                        <a:defRPr sz="1600">
                          <a:solidFill>
                            <a:schemeClr val="tx1"/>
                          </a:solidFill>
                          <a:latin typeface="Verdana" pitchFamily="34" charset="0"/>
                        </a:defRPr>
                      </a:lvl6pPr>
                      <a:lvl7pPr marL="914400" fontAlgn="base">
                        <a:spcBef>
                          <a:spcPct val="20000"/>
                        </a:spcBef>
                        <a:spcAft>
                          <a:spcPct val="0"/>
                        </a:spcAft>
                        <a:defRPr sz="1600">
                          <a:solidFill>
                            <a:schemeClr val="tx1"/>
                          </a:solidFill>
                          <a:latin typeface="Verdana" pitchFamily="34" charset="0"/>
                        </a:defRPr>
                      </a:lvl7pPr>
                      <a:lvl8pPr marL="1371600" fontAlgn="base">
                        <a:spcBef>
                          <a:spcPct val="20000"/>
                        </a:spcBef>
                        <a:spcAft>
                          <a:spcPct val="0"/>
                        </a:spcAft>
                        <a:defRPr sz="1600">
                          <a:solidFill>
                            <a:schemeClr val="tx1"/>
                          </a:solidFill>
                          <a:latin typeface="Verdana" pitchFamily="34" charset="0"/>
                        </a:defRPr>
                      </a:lvl8pPr>
                      <a:lvl9pPr marL="1828800" fontAlgn="base">
                        <a:spcBef>
                          <a:spcPct val="20000"/>
                        </a:spcBef>
                        <a:spcAft>
                          <a:spcPct val="0"/>
                        </a:spcAft>
                        <a:defRPr sz="1600">
                          <a:solidFill>
                            <a:schemeClr val="tx1"/>
                          </a:solidFill>
                          <a:latin typeface="Verdana" pitchFamily="34" charset="0"/>
                        </a:defRPr>
                      </a:lvl9pPr>
                    </a:lstStyle>
                    <a:p>
                      <a:pPr marL="179388" marR="0" lvl="0" indent="-179388" algn="l" defTabSz="914400" rtl="0" eaLnBrk="1" fontAlgn="base" latinLnBrk="0" hangingPunct="1">
                        <a:lnSpc>
                          <a:spcPct val="100000"/>
                        </a:lnSpc>
                        <a:spcBef>
                          <a:spcPct val="20000"/>
                        </a:spcBef>
                        <a:spcAft>
                          <a:spcPct val="0"/>
                        </a:spcAft>
                        <a:buClr>
                          <a:srgbClr val="8CADAE"/>
                        </a:buClr>
                        <a:buSzPct val="85000"/>
                        <a:buFontTx/>
                        <a:buChar char="o"/>
                        <a:tabLst/>
                      </a:pPr>
                      <a:r>
                        <a:rPr kumimoji="0" lang="tr-TR" altLang="de-DE" sz="1400" b="0" i="0" u="none" strike="noStrike" cap="none" normalizeH="0" baseline="0" noProof="0" dirty="0">
                          <a:ln>
                            <a:noFill/>
                          </a:ln>
                          <a:solidFill>
                            <a:schemeClr val="tx1"/>
                          </a:solidFill>
                          <a:effectLst/>
                          <a:latin typeface="Verdana" pitchFamily="34" charset="0"/>
                        </a:rPr>
                        <a:t>o örn. arabanızı arama: arabanızı belirli bir yere park ettiğinizden eminiz ancak önceki gün gerçekleşmiş olabilir</a:t>
                      </a:r>
                      <a:endParaRPr kumimoji="0" lang="tr-TR" altLang="de-DE" sz="1400" b="0" i="0" u="none" strike="noStrike" cap="none" normalizeH="0" baseline="0" noProof="0" dirty="0">
                        <a:ln>
                          <a:noFill/>
                        </a:ln>
                        <a:solidFill>
                          <a:srgbClr val="FF0000"/>
                        </a:solidFill>
                        <a:effectLst/>
                        <a:latin typeface="Verdana" pitchFamily="34" charset="0"/>
                      </a:endParaRPr>
                    </a:p>
                  </a:txBody>
                  <a:tcPr marL="89614" marR="89614" marT="44807" marB="448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29787">
                <a:tc>
                  <a:txBody>
                    <a:bodyPr/>
                    <a:lstStyle>
                      <a:lvl1pPr>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spcBef>
                          <a:spcPct val="20000"/>
                        </a:spcBef>
                        <a:buClr>
                          <a:srgbClr val="8CADAE"/>
                        </a:buClr>
                        <a:buSzPct val="85000"/>
                        <a:buFont typeface="Courier New" pitchFamily="49" charset="0"/>
                        <a:defRPr sz="1600">
                          <a:solidFill>
                            <a:schemeClr val="tx1"/>
                          </a:solidFill>
                          <a:latin typeface="Verdana" pitchFamily="34" charset="0"/>
                        </a:defRPr>
                      </a:lvl2pPr>
                      <a:lvl3pPr>
                        <a:spcBef>
                          <a:spcPct val="20000"/>
                        </a:spcBef>
                        <a:defRPr sz="1600">
                          <a:solidFill>
                            <a:schemeClr val="tx1"/>
                          </a:solidFill>
                          <a:latin typeface="Verdana" pitchFamily="34" charset="0"/>
                        </a:defRPr>
                      </a:lvl3pPr>
                      <a:lvl4pPr>
                        <a:spcBef>
                          <a:spcPct val="20000"/>
                        </a:spcBef>
                        <a:defRPr sz="1600">
                          <a:solidFill>
                            <a:schemeClr val="tx1"/>
                          </a:solidFill>
                          <a:latin typeface="Verdana" pitchFamily="34" charset="0"/>
                        </a:defRPr>
                      </a:lvl4pPr>
                      <a:lvl5pPr>
                        <a:spcBef>
                          <a:spcPct val="20000"/>
                        </a:spcBef>
                        <a:defRPr sz="1600">
                          <a:solidFill>
                            <a:schemeClr val="tx1"/>
                          </a:solidFill>
                          <a:latin typeface="Verdana" pitchFamily="34" charset="0"/>
                        </a:defRPr>
                      </a:lvl5pPr>
                      <a:lvl6pPr marL="457200" fontAlgn="base">
                        <a:spcBef>
                          <a:spcPct val="20000"/>
                        </a:spcBef>
                        <a:spcAft>
                          <a:spcPct val="0"/>
                        </a:spcAft>
                        <a:defRPr sz="1600">
                          <a:solidFill>
                            <a:schemeClr val="tx1"/>
                          </a:solidFill>
                          <a:latin typeface="Verdana" pitchFamily="34" charset="0"/>
                        </a:defRPr>
                      </a:lvl6pPr>
                      <a:lvl7pPr marL="914400" fontAlgn="base">
                        <a:spcBef>
                          <a:spcPct val="20000"/>
                        </a:spcBef>
                        <a:spcAft>
                          <a:spcPct val="0"/>
                        </a:spcAft>
                        <a:defRPr sz="1600">
                          <a:solidFill>
                            <a:schemeClr val="tx1"/>
                          </a:solidFill>
                          <a:latin typeface="Verdana" pitchFamily="34" charset="0"/>
                        </a:defRPr>
                      </a:lvl7pPr>
                      <a:lvl8pPr marL="1371600" fontAlgn="base">
                        <a:spcBef>
                          <a:spcPct val="20000"/>
                        </a:spcBef>
                        <a:spcAft>
                          <a:spcPct val="0"/>
                        </a:spcAft>
                        <a:defRPr sz="1600">
                          <a:solidFill>
                            <a:schemeClr val="tx1"/>
                          </a:solidFill>
                          <a:latin typeface="Verdana" pitchFamily="34" charset="0"/>
                        </a:defRPr>
                      </a:lvl8pPr>
                      <a:lvl9pPr marL="1828800" fontAlgn="base">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tr-TR" altLang="de-DE" sz="1400" b="0" i="0" u="none" strike="noStrike" cap="none" normalizeH="0" baseline="0" noProof="0" dirty="0">
                          <a:ln>
                            <a:noFill/>
                          </a:ln>
                          <a:solidFill>
                            <a:schemeClr val="tx1"/>
                          </a:solidFill>
                          <a:effectLst/>
                          <a:latin typeface="Verdana" pitchFamily="34" charset="0"/>
                        </a:rPr>
                        <a:t>örn. “kazı koz anlamak”</a:t>
                      </a:r>
                    </a:p>
                  </a:txBody>
                  <a:tcPr marL="89614" marR="89614" marT="44807" marB="448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179388" indent="-179388">
                        <a:spcBef>
                          <a:spcPct val="20000"/>
                        </a:spcBef>
                        <a:buClr>
                          <a:schemeClr val="accent1"/>
                        </a:buClr>
                        <a:buSzPct val="85000"/>
                        <a:buFont typeface="Wingdings 2" pitchFamily="18" charset="2"/>
                        <a:defRPr sz="1600">
                          <a:solidFill>
                            <a:schemeClr val="tx1"/>
                          </a:solidFill>
                          <a:latin typeface="Verdana" pitchFamily="34" charset="0"/>
                        </a:defRPr>
                      </a:lvl1pPr>
                      <a:lvl2pPr marL="38017450" indent="-37657088">
                        <a:spcBef>
                          <a:spcPct val="20000"/>
                        </a:spcBef>
                        <a:buClr>
                          <a:srgbClr val="8CADAE"/>
                        </a:buClr>
                        <a:buSzPct val="85000"/>
                        <a:buFont typeface="Courier New" pitchFamily="49" charset="0"/>
                        <a:defRPr sz="1600">
                          <a:solidFill>
                            <a:schemeClr val="tx1"/>
                          </a:solidFill>
                          <a:latin typeface="Verdana" pitchFamily="34" charset="0"/>
                        </a:defRPr>
                      </a:lvl2pPr>
                      <a:lvl3pPr marL="38195250" indent="-51107975">
                        <a:spcBef>
                          <a:spcPct val="20000"/>
                        </a:spcBef>
                        <a:buClr>
                          <a:srgbClr val="8CADAE"/>
                        </a:buClr>
                        <a:buSzPct val="75000"/>
                        <a:buFont typeface="Wingdings 2" pitchFamily="18" charset="2"/>
                        <a:defRPr sz="1600">
                          <a:solidFill>
                            <a:schemeClr val="tx1"/>
                          </a:solidFill>
                          <a:latin typeface="Verdana" pitchFamily="34" charset="0"/>
                        </a:defRPr>
                      </a:lvl3pPr>
                      <a:lvl4pPr>
                        <a:spcBef>
                          <a:spcPct val="20000"/>
                        </a:spcBef>
                        <a:defRPr sz="1600">
                          <a:solidFill>
                            <a:schemeClr val="tx1"/>
                          </a:solidFill>
                          <a:latin typeface="Verdana" pitchFamily="34" charset="0"/>
                        </a:defRPr>
                      </a:lvl4pPr>
                      <a:lvl5pPr>
                        <a:spcBef>
                          <a:spcPct val="20000"/>
                        </a:spcBef>
                        <a:defRPr sz="1600">
                          <a:solidFill>
                            <a:schemeClr val="tx1"/>
                          </a:solidFill>
                          <a:latin typeface="Verdana" pitchFamily="34" charset="0"/>
                        </a:defRPr>
                      </a:lvl5pPr>
                      <a:lvl6pPr marL="457200" fontAlgn="base">
                        <a:spcBef>
                          <a:spcPct val="20000"/>
                        </a:spcBef>
                        <a:spcAft>
                          <a:spcPct val="0"/>
                        </a:spcAft>
                        <a:defRPr sz="1600">
                          <a:solidFill>
                            <a:schemeClr val="tx1"/>
                          </a:solidFill>
                          <a:latin typeface="Verdana" pitchFamily="34" charset="0"/>
                        </a:defRPr>
                      </a:lvl6pPr>
                      <a:lvl7pPr marL="914400" fontAlgn="base">
                        <a:spcBef>
                          <a:spcPct val="20000"/>
                        </a:spcBef>
                        <a:spcAft>
                          <a:spcPct val="0"/>
                        </a:spcAft>
                        <a:defRPr sz="1600">
                          <a:solidFill>
                            <a:schemeClr val="tx1"/>
                          </a:solidFill>
                          <a:latin typeface="Verdana" pitchFamily="34" charset="0"/>
                        </a:defRPr>
                      </a:lvl7pPr>
                      <a:lvl8pPr marL="1371600" fontAlgn="base">
                        <a:spcBef>
                          <a:spcPct val="20000"/>
                        </a:spcBef>
                        <a:spcAft>
                          <a:spcPct val="0"/>
                        </a:spcAft>
                        <a:defRPr sz="1600">
                          <a:solidFill>
                            <a:schemeClr val="tx1"/>
                          </a:solidFill>
                          <a:latin typeface="Verdana" pitchFamily="34" charset="0"/>
                        </a:defRPr>
                      </a:lvl8pPr>
                      <a:lvl9pPr marL="1828800" fontAlgn="base">
                        <a:spcBef>
                          <a:spcPct val="20000"/>
                        </a:spcBef>
                        <a:spcAft>
                          <a:spcPct val="0"/>
                        </a:spcAft>
                        <a:defRPr sz="1600">
                          <a:solidFill>
                            <a:schemeClr val="tx1"/>
                          </a:solidFill>
                          <a:latin typeface="Verdana" pitchFamily="34" charset="0"/>
                        </a:defRPr>
                      </a:lvl9pPr>
                    </a:lstStyle>
                    <a:p>
                      <a:pPr marL="179388" marR="0" lvl="0" indent="-179388" algn="l" defTabSz="914400" rtl="0" eaLnBrk="1" fontAlgn="base" latinLnBrk="0" hangingPunct="1">
                        <a:lnSpc>
                          <a:spcPct val="100000"/>
                        </a:lnSpc>
                        <a:spcBef>
                          <a:spcPct val="20000"/>
                        </a:spcBef>
                        <a:spcAft>
                          <a:spcPct val="0"/>
                        </a:spcAft>
                        <a:buClr>
                          <a:srgbClr val="8CADAE"/>
                        </a:buClr>
                        <a:buSzPct val="85000"/>
                        <a:buFontTx/>
                        <a:buChar char="o"/>
                        <a:tabLst/>
                      </a:pPr>
                      <a:r>
                        <a:rPr kumimoji="0" lang="tr-TR" altLang="de-DE" sz="1400" b="0" i="0" u="none" strike="noStrike" cap="none" normalizeH="0" baseline="0" noProof="0" dirty="0">
                          <a:ln>
                            <a:noFill/>
                          </a:ln>
                          <a:solidFill>
                            <a:schemeClr val="tx1"/>
                          </a:solidFill>
                          <a:effectLst/>
                          <a:latin typeface="Verdana" pitchFamily="34" charset="0"/>
                        </a:rPr>
                        <a:t>o Ruh halimiz anılarımıza genellikle eklemeler yapar veya “lezzet katar” (bir tartışmadan sonra, karşı tarafın söylediklerini gerçekte olduğundan daha hasmane hatırlama eğilimi gösteririz)</a:t>
                      </a:r>
                      <a:endParaRPr kumimoji="0" lang="tr-TR" altLang="de-DE" sz="1400" b="0" i="0" u="none" strike="noStrike" cap="none" normalizeH="0" baseline="0" noProof="0" dirty="0">
                        <a:ln>
                          <a:noFill/>
                        </a:ln>
                        <a:solidFill>
                          <a:srgbClr val="FF0000"/>
                        </a:solidFill>
                        <a:effectLst/>
                        <a:latin typeface="Verdana" pitchFamily="34" charset="0"/>
                      </a:endParaRPr>
                    </a:p>
                  </a:txBody>
                  <a:tcPr marL="89614" marR="89614" marT="44807" marB="448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27666" name="Picture 57" descr="250240095_7949d897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958" y="1875089"/>
            <a:ext cx="1042389" cy="141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7" name="Picture 59" descr="250240183_246d06be4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2052" y="2122462"/>
            <a:ext cx="1627372" cy="1168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8" name="Picture 61" descr="250240588_44904a417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6334" y="1808190"/>
            <a:ext cx="1014385" cy="1482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1"/>
          <p:cNvSpPr txBox="1">
            <a:spLocks noChangeArrowheads="1"/>
          </p:cNvSpPr>
          <p:nvPr/>
        </p:nvSpPr>
        <p:spPr bwMode="auto">
          <a:xfrm>
            <a:off x="4763001" y="6494222"/>
            <a:ext cx="4198437"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317721" algn="l"/>
                <a:tab pos="2458085" algn="l"/>
              </a:tabLst>
            </a:pPr>
            <a:r>
              <a:rPr lang="tr-TR" altLang="de-DE" sz="1176" dirty="0">
                <a:solidFill>
                  <a:schemeClr val="tx2"/>
                </a:solidFill>
                <a:latin typeface="Verdana" pitchFamily="34" charset="0"/>
              </a:rPr>
              <a:t>B</a:t>
            </a:r>
            <a:r>
              <a:rPr lang="tr-TR" altLang="de-DE" sz="1176" b="1" dirty="0">
                <a:solidFill>
                  <a:schemeClr val="tx2"/>
                </a:solidFill>
                <a:latin typeface="Verdana" pitchFamily="34" charset="0"/>
              </a:rPr>
              <a:t>ellek ve </a:t>
            </a:r>
            <a:r>
              <a:rPr lang="tr-TR" altLang="de-DE" sz="1176" dirty="0">
                <a:solidFill>
                  <a:schemeClr val="tx2"/>
                </a:solidFill>
                <a:latin typeface="Verdana" pitchFamily="34" charset="0"/>
              </a:rPr>
              <a:t>aşırı güven</a:t>
            </a:r>
            <a:r>
              <a:rPr lang="tr-TR"/>
              <a:t>       </a:t>
            </a:r>
            <a:r>
              <a:rPr lang="tr-TR" altLang="de-DE" sz="1176" dirty="0">
                <a:solidFill>
                  <a:schemeClr val="tx2"/>
                </a:solidFill>
                <a:latin typeface="+mn-lt"/>
              </a:rPr>
              <a:t>8</a:t>
            </a:r>
            <a:r>
              <a:rPr lang="tr-TR" altLang="de-DE" sz="1176" b="1" dirty="0">
                <a:solidFill>
                  <a:schemeClr val="tx2"/>
                </a:solidFill>
                <a:latin typeface="+mn-lt"/>
              </a:rPr>
              <a:t>.27</a:t>
            </a:r>
          </a:p>
        </p:txBody>
      </p:sp>
    </p:spTree>
    <p:extLst>
      <p:ext uri="{BB962C8B-B14F-4D97-AF65-F5344CB8AC3E}">
        <p14:creationId xmlns:p14="http://schemas.microsoft.com/office/powerpoint/2010/main" val="36508070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8"/>
          <p:cNvSpPr>
            <a:spLocks noChangeArrowheads="1"/>
          </p:cNvSpPr>
          <p:nvPr/>
        </p:nvSpPr>
        <p:spPr bwMode="auto">
          <a:xfrm>
            <a:off x="3845951" y="2584463"/>
            <a:ext cx="1269537" cy="74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buClr>
                <a:schemeClr val="bg1"/>
              </a:buClr>
              <a:buSzTx/>
              <a:buFontTx/>
              <a:buNone/>
            </a:pPr>
            <a:r>
              <a:rPr lang="tr-TR" altLang="de-DE" sz="1764" dirty="0"/>
              <a:t>???</a:t>
            </a:r>
          </a:p>
        </p:txBody>
      </p:sp>
      <p:sp>
        <p:nvSpPr>
          <p:cNvPr id="29699" name="Rectangle 16"/>
          <p:cNvSpPr>
            <a:spLocks noGrp="1" noChangeArrowheads="1"/>
          </p:cNvSpPr>
          <p:nvPr>
            <p:ph type="title" idx="4294967295"/>
          </p:nvPr>
        </p:nvSpPr>
        <p:spPr>
          <a:xfrm>
            <a:off x="0" y="198"/>
            <a:ext cx="8961438" cy="776188"/>
          </a:xfrm>
          <a:noFill/>
        </p:spPr>
        <p:txBody>
          <a:bodyPr anchor="ctr"/>
          <a:lstStyle/>
          <a:p>
            <a:pPr eaLnBrk="1" hangingPunct="1"/>
            <a:r>
              <a:rPr lang="tr-TR"/>
              <a:t>Sahte anılara bağlanma</a:t>
            </a:r>
            <a:br/>
            <a:r>
              <a:rPr lang="tr-TR"/>
              <a:t>Bunun sonuçları nelerdir? </a:t>
            </a:r>
          </a:p>
        </p:txBody>
      </p:sp>
      <p:sp>
        <p:nvSpPr>
          <p:cNvPr id="29702" name="Rectangle 19"/>
          <p:cNvSpPr>
            <a:spLocks noChangeArrowheads="1"/>
          </p:cNvSpPr>
          <p:nvPr/>
        </p:nvSpPr>
        <p:spPr bwMode="auto">
          <a:xfrm>
            <a:off x="246969" y="1314198"/>
            <a:ext cx="8467500" cy="139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marL="176400" eaLnBrk="1" hangingPunct="1">
              <a:spcBef>
                <a:spcPts val="1176"/>
              </a:spcBef>
              <a:buClr>
                <a:schemeClr val="bg1"/>
              </a:buClr>
            </a:pPr>
            <a:r>
              <a:rPr lang="tr-TR" altLang="de-DE" sz="1764" dirty="0"/>
              <a:t>Sahte anılar konusunda ısrarcı olmanın; yani, bu anıların gerçekten olduğuna dair yanlış bir kanıya sahip olmanın olası sonuçları nelerdir?</a:t>
            </a:r>
          </a:p>
        </p:txBody>
      </p:sp>
      <p:sp>
        <p:nvSpPr>
          <p:cNvPr id="7" name="Text Box 11"/>
          <p:cNvSpPr txBox="1">
            <a:spLocks noChangeArrowheads="1"/>
          </p:cNvSpPr>
          <p:nvPr/>
        </p:nvSpPr>
        <p:spPr bwMode="auto">
          <a:xfrm>
            <a:off x="4763001" y="6494222"/>
            <a:ext cx="4198437"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317721" algn="l"/>
                <a:tab pos="2458085" algn="l"/>
              </a:tabLst>
            </a:pPr>
            <a:r>
              <a:rPr lang="tr-TR" altLang="de-DE" sz="1176" dirty="0">
                <a:solidFill>
                  <a:schemeClr val="tx2"/>
                </a:solidFill>
                <a:latin typeface="Verdana" pitchFamily="34" charset="0"/>
              </a:rPr>
              <a:t>Bellek ve aşırı güven</a:t>
            </a:r>
            <a:r>
              <a:rPr lang="tr-TR"/>
              <a:t>       </a:t>
            </a:r>
            <a:r>
              <a:rPr lang="tr-TR" altLang="de-DE" sz="1176" dirty="0">
                <a:solidFill>
                  <a:schemeClr val="tx2"/>
                </a:solidFill>
                <a:latin typeface="+mn-lt"/>
              </a:rPr>
              <a:t>8</a:t>
            </a:r>
            <a:r>
              <a:rPr lang="tr-TR" altLang="de-DE" sz="1176" b="1" dirty="0">
                <a:solidFill>
                  <a:schemeClr val="tx2"/>
                </a:solidFill>
                <a:latin typeface="+mn-lt"/>
              </a:rPr>
              <a:t>.29</a:t>
            </a:r>
          </a:p>
        </p:txBody>
      </p:sp>
    </p:spTree>
    <p:extLst>
      <p:ext uri="{BB962C8B-B14F-4D97-AF65-F5344CB8AC3E}">
        <p14:creationId xmlns:p14="http://schemas.microsoft.com/office/powerpoint/2010/main" val="427363106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19"/>
          <p:cNvSpPr>
            <a:spLocks noChangeArrowheads="1"/>
          </p:cNvSpPr>
          <p:nvPr/>
        </p:nvSpPr>
        <p:spPr bwMode="auto">
          <a:xfrm>
            <a:off x="246969" y="1314197"/>
            <a:ext cx="8467500" cy="3528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marL="176400" eaLnBrk="1" hangingPunct="1">
              <a:spcBef>
                <a:spcPts val="1176"/>
              </a:spcBef>
              <a:buClr>
                <a:schemeClr val="bg1"/>
              </a:buClr>
            </a:pPr>
            <a:r>
              <a:rPr lang="tr-TR" altLang="de-DE" sz="1764" dirty="0"/>
              <a:t>Sahte anılar konusunda ısrarcı olmanın; yani, bu anıların gerçekten olduğuna dair yanlış bir kanıya sahip olmanın olası sonuçları nelerdir?</a:t>
            </a:r>
          </a:p>
          <a:p>
            <a:pPr marL="705600" indent="-352800" eaLnBrk="1" hangingPunct="1">
              <a:spcBef>
                <a:spcPts val="1176"/>
              </a:spcBef>
              <a:buClr>
                <a:srgbClr val="8CADAE"/>
              </a:buClr>
              <a:buFontTx/>
              <a:buChar char="o"/>
            </a:pPr>
            <a:r>
              <a:rPr lang="tr-TR" altLang="de-DE" sz="1764" dirty="0"/>
              <a:t>Aynı olaya ilişkin çelişen anılar nedeniyle başkalarıyla kavgaya karışırım (örn. uzun süre önce yapmış olduğum bir alışverişin parasını geri isteme).</a:t>
            </a:r>
          </a:p>
          <a:p>
            <a:pPr marL="705600" indent="-352800" eaLnBrk="1" hangingPunct="1">
              <a:spcBef>
                <a:spcPts val="1176"/>
              </a:spcBef>
              <a:buClr>
                <a:srgbClr val="8CADAE"/>
              </a:buClr>
              <a:buFontTx/>
              <a:buChar char="o"/>
            </a:pPr>
            <a:r>
              <a:rPr lang="tr-TR" altLang="de-DE" sz="1764" dirty="0"/>
              <a:t>Olumsuz olayların (sahte) anıları söz konusu olduğunda (örn. sözüm ona reddedilme), çevremdekilere düşmanca tepki gösteririm ve yanlış yaparım</a:t>
            </a:r>
          </a:p>
          <a:p>
            <a:pPr marL="705600" indent="-352800" eaLnBrk="1" hangingPunct="1">
              <a:spcBef>
                <a:spcPts val="1176"/>
              </a:spcBef>
              <a:buClr>
                <a:srgbClr val="8CADAE"/>
              </a:buClr>
              <a:buFontTx/>
              <a:buChar char="o"/>
            </a:pPr>
            <a:r>
              <a:rPr lang="tr-TR" altLang="de-DE" sz="1764" dirty="0"/>
              <a:t>Gerçeklik ile hayal arasındaki çizgi bulanıklaşır.</a:t>
            </a:r>
          </a:p>
          <a:p>
            <a:pPr marL="176400" eaLnBrk="1" hangingPunct="1">
              <a:spcBef>
                <a:spcPts val="1176"/>
              </a:spcBef>
              <a:buClr>
                <a:schemeClr val="bg1"/>
              </a:buClr>
            </a:pPr>
            <a:endParaRPr lang="tr-TR" altLang="de-DE" sz="1764" dirty="0"/>
          </a:p>
        </p:txBody>
      </p:sp>
      <p:sp>
        <p:nvSpPr>
          <p:cNvPr id="6" name="Rectangle 16"/>
          <p:cNvSpPr txBox="1">
            <a:spLocks noChangeArrowheads="1"/>
          </p:cNvSpPr>
          <p:nvPr/>
        </p:nvSpPr>
        <p:spPr bwMode="auto">
          <a:xfrm>
            <a:off x="0" y="198"/>
            <a:ext cx="8961438" cy="77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14" tIns="44807" rIns="89614" bIns="44807" numCol="1" anchor="ctr" anchorCtr="0" compatLnSpc="1">
            <a:prstTxWarp prst="textNoShape">
              <a:avLst/>
            </a:prstTxWarp>
          </a:bodyPr>
          <a:lstStyle>
            <a:lvl1pPr algn="ctr" rtl="0" eaLnBrk="0" fontAlgn="base" hangingPunct="0">
              <a:spcBef>
                <a:spcPct val="0"/>
              </a:spcBef>
              <a:spcAft>
                <a:spcPct val="0"/>
              </a:spcAft>
              <a:defRPr sz="2000">
                <a:solidFill>
                  <a:srgbClr val="D16349"/>
                </a:solidFill>
                <a:latin typeface="+mj-lt"/>
                <a:ea typeface="+mj-ea"/>
                <a:cs typeface="+mj-cs"/>
              </a:defRPr>
            </a:lvl1pPr>
            <a:lvl2pPr algn="ctr" rtl="0" eaLnBrk="0" fontAlgn="base" hangingPunct="0">
              <a:spcBef>
                <a:spcPct val="0"/>
              </a:spcBef>
              <a:spcAft>
                <a:spcPct val="0"/>
              </a:spcAft>
              <a:defRPr sz="2000">
                <a:solidFill>
                  <a:srgbClr val="D16349"/>
                </a:solidFill>
                <a:latin typeface="Verdana" pitchFamily="34" charset="0"/>
              </a:defRPr>
            </a:lvl2pPr>
            <a:lvl3pPr algn="ctr" rtl="0" eaLnBrk="0" fontAlgn="base" hangingPunct="0">
              <a:spcBef>
                <a:spcPct val="0"/>
              </a:spcBef>
              <a:spcAft>
                <a:spcPct val="0"/>
              </a:spcAft>
              <a:defRPr sz="2000">
                <a:solidFill>
                  <a:srgbClr val="D16349"/>
                </a:solidFill>
                <a:latin typeface="Verdana" pitchFamily="34" charset="0"/>
              </a:defRPr>
            </a:lvl3pPr>
            <a:lvl4pPr algn="ctr" rtl="0" eaLnBrk="0" fontAlgn="base" hangingPunct="0">
              <a:spcBef>
                <a:spcPct val="0"/>
              </a:spcBef>
              <a:spcAft>
                <a:spcPct val="0"/>
              </a:spcAft>
              <a:defRPr sz="2000">
                <a:solidFill>
                  <a:srgbClr val="D16349"/>
                </a:solidFill>
                <a:latin typeface="Verdana" pitchFamily="34" charset="0"/>
              </a:defRPr>
            </a:lvl4pPr>
            <a:lvl5pPr algn="ctr" rtl="0" eaLnBrk="0" fontAlgn="base" hangingPunct="0">
              <a:spcBef>
                <a:spcPct val="0"/>
              </a:spcBef>
              <a:spcAft>
                <a:spcPct val="0"/>
              </a:spcAft>
              <a:defRPr sz="2000">
                <a:solidFill>
                  <a:srgbClr val="D16349"/>
                </a:solidFill>
                <a:latin typeface="Verdana" pitchFamily="34" charset="0"/>
              </a:defRPr>
            </a:lvl5pPr>
            <a:lvl6pPr marL="457200" algn="ctr" rtl="0" fontAlgn="base">
              <a:spcBef>
                <a:spcPct val="0"/>
              </a:spcBef>
              <a:spcAft>
                <a:spcPct val="0"/>
              </a:spcAft>
              <a:defRPr sz="2000">
                <a:solidFill>
                  <a:srgbClr val="D16349"/>
                </a:solidFill>
                <a:latin typeface="Verdana" pitchFamily="34" charset="0"/>
              </a:defRPr>
            </a:lvl6pPr>
            <a:lvl7pPr marL="914400" algn="ctr" rtl="0" fontAlgn="base">
              <a:spcBef>
                <a:spcPct val="0"/>
              </a:spcBef>
              <a:spcAft>
                <a:spcPct val="0"/>
              </a:spcAft>
              <a:defRPr sz="2000">
                <a:solidFill>
                  <a:srgbClr val="D16349"/>
                </a:solidFill>
                <a:latin typeface="Verdana" pitchFamily="34" charset="0"/>
              </a:defRPr>
            </a:lvl7pPr>
            <a:lvl8pPr marL="1371600" algn="ctr" rtl="0" fontAlgn="base">
              <a:spcBef>
                <a:spcPct val="0"/>
              </a:spcBef>
              <a:spcAft>
                <a:spcPct val="0"/>
              </a:spcAft>
              <a:defRPr sz="2000">
                <a:solidFill>
                  <a:srgbClr val="D16349"/>
                </a:solidFill>
                <a:latin typeface="Verdana" pitchFamily="34" charset="0"/>
              </a:defRPr>
            </a:lvl8pPr>
            <a:lvl9pPr marL="1828800" algn="ctr" rtl="0" fontAlgn="base">
              <a:spcBef>
                <a:spcPct val="0"/>
              </a:spcBef>
              <a:spcAft>
                <a:spcPct val="0"/>
              </a:spcAft>
              <a:defRPr sz="2000">
                <a:solidFill>
                  <a:srgbClr val="D16349"/>
                </a:solidFill>
                <a:latin typeface="Verdana" pitchFamily="34" charset="0"/>
              </a:defRPr>
            </a:lvl9pPr>
          </a:lstStyle>
          <a:p>
            <a:pPr eaLnBrk="1" hangingPunct="1"/>
            <a:r>
              <a:rPr lang="tr-TR" altLang="de-DE" sz="1960" kern="0"/>
              <a:t>Sahte anılara bağlanma</a:t>
            </a:r>
            <a:br/>
            <a:r>
              <a:rPr lang="tr-TR" altLang="de-DE" sz="1960" kern="0"/>
              <a:t>Bunun sonuçları nelerdir? </a:t>
            </a:r>
            <a:endParaRPr lang="tr-TR" altLang="de-DE" sz="1960" kern="0" dirty="0"/>
          </a:p>
        </p:txBody>
      </p:sp>
      <p:sp>
        <p:nvSpPr>
          <p:cNvPr id="7" name="Text Box 11"/>
          <p:cNvSpPr txBox="1">
            <a:spLocks noChangeArrowheads="1"/>
          </p:cNvSpPr>
          <p:nvPr/>
        </p:nvSpPr>
        <p:spPr bwMode="auto">
          <a:xfrm>
            <a:off x="4763001" y="6494222"/>
            <a:ext cx="4198437"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317721" algn="l"/>
                <a:tab pos="2458085" algn="l"/>
              </a:tabLst>
            </a:pPr>
            <a:r>
              <a:rPr lang="tr-TR" altLang="de-DE" sz="1176" dirty="0">
                <a:solidFill>
                  <a:schemeClr val="tx2"/>
                </a:solidFill>
                <a:latin typeface="Verdana" pitchFamily="34" charset="0"/>
              </a:rPr>
              <a:t>B</a:t>
            </a:r>
            <a:r>
              <a:rPr lang="tr-TR" altLang="de-DE" sz="1176" b="1" dirty="0">
                <a:solidFill>
                  <a:schemeClr val="tx2"/>
                </a:solidFill>
                <a:latin typeface="Verdana" pitchFamily="34" charset="0"/>
              </a:rPr>
              <a:t>ellek ve </a:t>
            </a:r>
            <a:r>
              <a:rPr lang="tr-TR" altLang="de-DE" sz="1176" dirty="0">
                <a:solidFill>
                  <a:schemeClr val="tx2"/>
                </a:solidFill>
                <a:latin typeface="Verdana" pitchFamily="34" charset="0"/>
              </a:rPr>
              <a:t>aşırı güven</a:t>
            </a:r>
            <a:r>
              <a:rPr lang="tr-TR"/>
              <a:t>       </a:t>
            </a:r>
            <a:r>
              <a:rPr lang="tr-TR" altLang="de-DE" sz="1176" dirty="0">
                <a:solidFill>
                  <a:schemeClr val="tx2"/>
                </a:solidFill>
                <a:latin typeface="+mn-lt"/>
              </a:rPr>
              <a:t>8</a:t>
            </a:r>
            <a:r>
              <a:rPr lang="tr-TR" altLang="de-DE" sz="1176" b="1" dirty="0">
                <a:solidFill>
                  <a:schemeClr val="tx2"/>
                </a:solidFill>
                <a:latin typeface="+mn-lt"/>
              </a:rPr>
              <a:t>.30</a:t>
            </a:r>
          </a:p>
        </p:txBody>
      </p:sp>
    </p:spTree>
    <p:extLst>
      <p:ext uri="{BB962C8B-B14F-4D97-AF65-F5344CB8AC3E}">
        <p14:creationId xmlns:p14="http://schemas.microsoft.com/office/powerpoint/2010/main" val="29056244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4" name="Rectangle 8"/>
          <p:cNvSpPr>
            <a:spLocks noGrp="1" noChangeArrowheads="1"/>
          </p:cNvSpPr>
          <p:nvPr>
            <p:ph type="title" idx="4294967295"/>
          </p:nvPr>
        </p:nvSpPr>
        <p:spPr>
          <a:xfrm>
            <a:off x="0" y="198"/>
            <a:ext cx="8961438" cy="776188"/>
          </a:xfrm>
          <a:noFill/>
        </p:spPr>
        <p:txBody>
          <a:bodyPr vert="horz" wrap="square" lIns="90237" tIns="45119" rIns="90237" bIns="45119" numCol="1" anchor="ctr" anchorCtr="0" compatLnSpc="1">
            <a:prstTxWarp prst="textNoShape">
              <a:avLst/>
            </a:prstTxWarp>
          </a:bodyPr>
          <a:lstStyle/>
          <a:p>
            <a:pPr eaLnBrk="1" hangingPunct="1"/>
            <a:r>
              <a:rPr lang="tr-TR" altLang="de-DE" kern="1200" dirty="0">
                <a:latin typeface="Verdana" pitchFamily="34" charset="0"/>
              </a:rPr>
              <a:t>Günlük yaşamda hatırlatıcı notlar</a:t>
            </a:r>
          </a:p>
        </p:txBody>
      </p:sp>
      <p:sp>
        <p:nvSpPr>
          <p:cNvPr id="33795" name="Rectangle 9"/>
          <p:cNvSpPr>
            <a:spLocks noChangeArrowheads="1"/>
          </p:cNvSpPr>
          <p:nvPr/>
        </p:nvSpPr>
        <p:spPr bwMode="auto">
          <a:xfrm>
            <a:off x="245817" y="1314198"/>
            <a:ext cx="8467500" cy="464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37" tIns="45119" rIns="90237" bIns="45119"/>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marL="176400" eaLnBrk="1" hangingPunct="1">
              <a:spcBef>
                <a:spcPts val="1176"/>
              </a:spcBef>
              <a:buClr>
                <a:srgbClr val="336699"/>
              </a:buClr>
              <a:buSzTx/>
            </a:pPr>
            <a:r>
              <a:rPr lang="tr-TR" altLang="de-DE" sz="1764" dirty="0"/>
              <a:t>Hafızanızı zorlamayın. Sistematik olarak not alın:</a:t>
            </a:r>
          </a:p>
          <a:p>
            <a:pPr marL="705600" indent="-352800" eaLnBrk="1" hangingPunct="1">
              <a:spcBef>
                <a:spcPts val="1176"/>
              </a:spcBef>
              <a:buClr>
                <a:srgbClr val="336699"/>
              </a:buClr>
              <a:buSzTx/>
              <a:tabLst>
                <a:tab pos="698532" algn="l"/>
              </a:tabLst>
            </a:pPr>
            <a:r>
              <a:rPr lang="tr-TR" altLang="de-DE" sz="1764" dirty="0"/>
              <a:t>1.</a:t>
            </a:r>
            <a:r>
              <a:rPr lang="en-US" altLang="de-DE" sz="1764" dirty="0"/>
              <a:t>	</a:t>
            </a:r>
            <a:r>
              <a:rPr lang="tr-TR" altLang="de-DE" sz="1764" dirty="0"/>
              <a:t>Bir randevu takvimi/ajanda tutun veya</a:t>
            </a:r>
          </a:p>
          <a:p>
            <a:pPr marL="705600" indent="-352800" eaLnBrk="1" hangingPunct="1">
              <a:spcBef>
                <a:spcPts val="1176"/>
              </a:spcBef>
              <a:buClr>
                <a:srgbClr val="336699"/>
              </a:buClr>
              <a:buSzTx/>
              <a:tabLst>
                <a:tab pos="698532" algn="l"/>
              </a:tabLst>
            </a:pPr>
            <a:r>
              <a:rPr lang="tr-TR" altLang="de-DE" sz="1764" dirty="0"/>
              <a:t>2.</a:t>
            </a:r>
            <a:r>
              <a:rPr lang="en-US" altLang="de-DE" sz="1764" dirty="0"/>
              <a:t>	</a:t>
            </a:r>
            <a:r>
              <a:rPr lang="tr-TR" altLang="de-DE" sz="1764" dirty="0"/>
              <a:t>Kağıt karmaşasına elveda: Bir şeyler yazmak için </a:t>
            </a:r>
            <a:r>
              <a:rPr lang="tr-TR" altLang="de-DE" sz="1764" i="1" dirty="0"/>
              <a:t>tek bir </a:t>
            </a:r>
            <a:r>
              <a:rPr lang="tr-TR" altLang="de-DE" sz="1764" dirty="0"/>
              <a:t>ana defter veya elektronik araçlar kullanın. </a:t>
            </a:r>
          </a:p>
          <a:p>
            <a:pPr marL="705600" indent="-352800" eaLnBrk="1" hangingPunct="1">
              <a:spcBef>
                <a:spcPts val="1176"/>
              </a:spcBef>
              <a:buClr>
                <a:srgbClr val="336699"/>
              </a:buClr>
              <a:buSzTx/>
              <a:tabLst>
                <a:tab pos="698532" algn="l"/>
              </a:tabLst>
            </a:pPr>
            <a:r>
              <a:rPr lang="tr-TR" altLang="de-DE" sz="1764" dirty="0"/>
              <a:t>3.</a:t>
            </a:r>
            <a:r>
              <a:rPr lang="en-US" altLang="de-DE" sz="1764" dirty="0"/>
              <a:t>	</a:t>
            </a:r>
            <a:r>
              <a:rPr lang="tr-TR" altLang="de-DE" sz="1764" dirty="0"/>
              <a:t>Gün içinde birçok kez geçtiğiniz yerlerde (örn. pano, buzdolabı, banyo aynası), önemli planlar (örn. meditasyon saati) için not tutun. </a:t>
            </a:r>
          </a:p>
          <a:p>
            <a:pPr marL="705600" indent="-352800" eaLnBrk="1" hangingPunct="1">
              <a:spcBef>
                <a:spcPts val="1176"/>
              </a:spcBef>
              <a:buClr>
                <a:srgbClr val="336699"/>
              </a:buClr>
              <a:buSzTx/>
              <a:tabLst>
                <a:tab pos="698532" algn="l"/>
              </a:tabLst>
            </a:pPr>
            <a:r>
              <a:rPr lang="tr-TR" altLang="de-DE" sz="1764" dirty="0"/>
              <a:t>4.</a:t>
            </a:r>
            <a:r>
              <a:rPr lang="en-US" altLang="de-DE" sz="1764" dirty="0"/>
              <a:t>	</a:t>
            </a:r>
            <a:r>
              <a:rPr lang="tr-TR" altLang="de-DE" sz="1764" dirty="0"/>
              <a:t>Niyetlerinizi/planlarınızı yazın! Yazdığımız her şey hafızamıza daha az iş yüklememizi sağlar.</a:t>
            </a:r>
          </a:p>
          <a:p>
            <a:pPr marL="705600" indent="-352800" eaLnBrk="1" hangingPunct="1">
              <a:spcBef>
                <a:spcPts val="1176"/>
              </a:spcBef>
              <a:buClr>
                <a:srgbClr val="336699"/>
              </a:buClr>
              <a:buSzTx/>
              <a:tabLst>
                <a:tab pos="698532" algn="l"/>
              </a:tabLst>
            </a:pPr>
            <a:r>
              <a:rPr lang="tr-TR" altLang="de-DE" sz="1764" dirty="0"/>
              <a:t>5.</a:t>
            </a:r>
            <a:r>
              <a:rPr lang="en-US" altLang="de-DE" sz="1764" dirty="0"/>
              <a:t>	</a:t>
            </a:r>
            <a:r>
              <a:rPr lang="tr-TR" altLang="de-DE" sz="1764" dirty="0"/>
              <a:t>Bazı şeyleri yardım almaksızın ezberlemeye çalışın.</a:t>
            </a:r>
          </a:p>
          <a:p>
            <a:pPr eaLnBrk="1" hangingPunct="1">
              <a:spcBef>
                <a:spcPct val="40000"/>
              </a:spcBef>
              <a:buClr>
                <a:srgbClr val="336699"/>
              </a:buClr>
              <a:buSzTx/>
              <a:buFont typeface="Wingdings" pitchFamily="2" charset="2"/>
              <a:buNone/>
            </a:pPr>
            <a:endParaRPr lang="tr-TR" altLang="de-DE" sz="1764" dirty="0"/>
          </a:p>
        </p:txBody>
      </p:sp>
      <p:pic>
        <p:nvPicPr>
          <p:cNvPr id="33796" name="Picture 11" descr="To-do list book - koalazymonkey - flickr - c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0368" y="4960105"/>
            <a:ext cx="1131070" cy="1506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1"/>
          <p:cNvSpPr txBox="1">
            <a:spLocks noChangeArrowheads="1"/>
          </p:cNvSpPr>
          <p:nvPr/>
        </p:nvSpPr>
        <p:spPr bwMode="auto">
          <a:xfrm>
            <a:off x="4763001" y="6494222"/>
            <a:ext cx="4198437"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317721" algn="l"/>
                <a:tab pos="2458085" algn="l"/>
              </a:tabLst>
            </a:pPr>
            <a:r>
              <a:rPr lang="tr-TR" altLang="de-DE" sz="1176" dirty="0">
                <a:solidFill>
                  <a:schemeClr val="tx2"/>
                </a:solidFill>
                <a:latin typeface="Verdana" pitchFamily="34" charset="0"/>
              </a:rPr>
              <a:t>B</a:t>
            </a:r>
            <a:r>
              <a:rPr lang="tr-TR" altLang="de-DE" sz="1176" b="1" dirty="0">
                <a:solidFill>
                  <a:schemeClr val="tx2"/>
                </a:solidFill>
                <a:latin typeface="Verdana" pitchFamily="34" charset="0"/>
              </a:rPr>
              <a:t>ellek ve </a:t>
            </a:r>
            <a:r>
              <a:rPr lang="tr-TR" altLang="de-DE" sz="1176" dirty="0">
                <a:solidFill>
                  <a:schemeClr val="tx2"/>
                </a:solidFill>
                <a:latin typeface="Verdana" pitchFamily="34" charset="0"/>
              </a:rPr>
              <a:t>aşırı güven</a:t>
            </a:r>
            <a:r>
              <a:rPr lang="tr-TR"/>
              <a:t>       </a:t>
            </a:r>
            <a:r>
              <a:rPr lang="tr-TR" altLang="de-DE" sz="1176" dirty="0">
                <a:solidFill>
                  <a:schemeClr val="tx2"/>
                </a:solidFill>
                <a:latin typeface="+mn-lt"/>
              </a:rPr>
              <a:t>8</a:t>
            </a:r>
            <a:r>
              <a:rPr lang="tr-TR" altLang="de-DE" sz="1176" b="1" dirty="0">
                <a:solidFill>
                  <a:schemeClr val="tx2"/>
                </a:solidFill>
                <a:latin typeface="+mn-lt"/>
              </a:rPr>
              <a:t>.31</a:t>
            </a:r>
          </a:p>
        </p:txBody>
      </p:sp>
    </p:spTree>
    <p:extLst>
      <p:ext uri="{BB962C8B-B14F-4D97-AF65-F5344CB8AC3E}">
        <p14:creationId xmlns:p14="http://schemas.microsoft.com/office/powerpoint/2010/main" val="347559247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246969" y="1314197"/>
            <a:ext cx="8467500" cy="45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85763" indent="-385763" eaLnBrk="0" hangingPunct="0">
              <a:spcBef>
                <a:spcPct val="20000"/>
              </a:spcBef>
              <a:buClr>
                <a:schemeClr val="accent1"/>
              </a:buClr>
              <a:buSzPct val="85000"/>
              <a:buFont typeface="Wingdings 2" pitchFamily="18" charset="2"/>
              <a:tabLst>
                <a:tab pos="385763" algn="l"/>
              </a:tabLst>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tabLst>
                <a:tab pos="385763" algn="l"/>
              </a:tabLst>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tabLst>
                <a:tab pos="385763" algn="l"/>
              </a:tabLst>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tabLst>
                <a:tab pos="385763" algn="l"/>
              </a:tabLst>
              <a:defRPr>
                <a:solidFill>
                  <a:schemeClr val="tx1"/>
                </a:solidFill>
                <a:latin typeface="Verdana" pitchFamily="34" charset="0"/>
              </a:defRPr>
            </a:lvl4pPr>
            <a:lvl5pPr marL="2057400" indent="-228600" eaLnBrk="0" hangingPunct="0">
              <a:spcBef>
                <a:spcPct val="20000"/>
              </a:spcBef>
              <a:buClr>
                <a:srgbClr val="8FB08C"/>
              </a:buClr>
              <a:buChar char="•"/>
              <a:tabLst>
                <a:tab pos="385763" algn="l"/>
              </a:tabLst>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tabLst>
                <a:tab pos="385763" algn="l"/>
              </a:tabLst>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tabLst>
                <a:tab pos="385763" algn="l"/>
              </a:tabLst>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tabLst>
                <a:tab pos="385763" algn="l"/>
              </a:tabLst>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tabLst>
                <a:tab pos="385763" algn="l"/>
              </a:tabLst>
              <a:defRPr>
                <a:solidFill>
                  <a:schemeClr val="tx1"/>
                </a:solidFill>
                <a:latin typeface="Verdana" pitchFamily="34" charset="0"/>
              </a:defRPr>
            </a:lvl9pPr>
          </a:lstStyle>
          <a:p>
            <a:pPr marL="705600" indent="-352800" eaLnBrk="1" hangingPunct="1">
              <a:spcBef>
                <a:spcPts val="1176"/>
              </a:spcBef>
              <a:buClr>
                <a:srgbClr val="8CADAE"/>
              </a:buClr>
              <a:buFontTx/>
              <a:buChar char="o"/>
            </a:pPr>
            <a:r>
              <a:rPr lang="tr-TR" altLang="de-DE" sz="1764" dirty="0"/>
              <a:t>tekrarlama ve gözden geçirme, KAVRAMAK</a:t>
            </a:r>
          </a:p>
          <a:p>
            <a:pPr marL="705600" indent="-352800" eaLnBrk="1" hangingPunct="1">
              <a:spcBef>
                <a:spcPts val="1176"/>
              </a:spcBef>
              <a:buClr>
                <a:srgbClr val="8CADAE"/>
              </a:buClr>
              <a:buFontTx/>
              <a:buChar char="o"/>
            </a:pPr>
            <a:r>
              <a:rPr lang="tr-TR" altLang="de-DE" sz="1764" dirty="0"/>
              <a:t>özellikle soyut bağlamlar için hafıza geliştiren yardımcılar kullanın, örn.:</a:t>
            </a:r>
          </a:p>
          <a:p>
            <a:pPr marL="1055643" lvl="1" indent="-352800" eaLnBrk="1" hangingPunct="1">
              <a:spcBef>
                <a:spcPts val="0"/>
              </a:spcBef>
              <a:buFontTx/>
              <a:buChar char="o"/>
            </a:pPr>
            <a:r>
              <a:rPr lang="tr-TR" altLang="de-DE" sz="1764" dirty="0"/>
              <a:t>yaz saati uygulaması: </a:t>
            </a:r>
          </a:p>
          <a:p>
            <a:pPr marL="1061022" lvl="1" indent="-359379" eaLnBrk="1" hangingPunct="1">
              <a:spcBef>
                <a:spcPts val="0"/>
              </a:spcBef>
              <a:buNone/>
              <a:tabLst>
                <a:tab pos="378048" algn="l"/>
                <a:tab pos="1051687" algn="l"/>
              </a:tabLst>
            </a:pPr>
            <a:r>
              <a:rPr lang="en-US" altLang="de-DE" sz="1764" dirty="0"/>
              <a:t>	</a:t>
            </a:r>
            <a:r>
              <a:rPr lang="tr-TR" altLang="de-DE" sz="1764" dirty="0"/>
              <a:t>İlkbahar gelince bahçedeki eşyalarınızı  </a:t>
            </a:r>
            <a:r>
              <a:rPr lang="tr-TR" altLang="de-DE" sz="1764" u="sng" dirty="0"/>
              <a:t>ileri</a:t>
            </a:r>
            <a:r>
              <a:rPr lang="tr-TR" altLang="de-DE" sz="1764" dirty="0"/>
              <a:t>; evinizin önüne taşırsınız. </a:t>
            </a:r>
          </a:p>
          <a:p>
            <a:pPr marL="702843" lvl="1" indent="0" eaLnBrk="1" hangingPunct="1">
              <a:spcBef>
                <a:spcPts val="0"/>
              </a:spcBef>
              <a:buNone/>
              <a:tabLst>
                <a:tab pos="378048" algn="l"/>
                <a:tab pos="1051687" algn="l"/>
              </a:tabLst>
            </a:pPr>
            <a:r>
              <a:rPr lang="en-US" altLang="de-DE" sz="1764" dirty="0"/>
              <a:t>	</a:t>
            </a:r>
            <a:r>
              <a:rPr lang="tr-TR" altLang="de-DE" sz="1764" dirty="0"/>
              <a:t>Sonbaharda ise söz konusu eşyaları </a:t>
            </a:r>
            <a:r>
              <a:rPr lang="tr-TR" altLang="de-DE" sz="1764" u="sng" dirty="0"/>
              <a:t>geri</a:t>
            </a:r>
            <a:r>
              <a:rPr lang="tr-TR" altLang="de-DE" sz="1764" dirty="0"/>
              <a:t>; kulübeye taşırsınız.</a:t>
            </a:r>
          </a:p>
          <a:p>
            <a:pPr marL="1055643" lvl="1" indent="-352800" eaLnBrk="1" hangingPunct="1">
              <a:spcBef>
                <a:spcPts val="0"/>
              </a:spcBef>
              <a:buFontTx/>
              <a:buChar char="o"/>
            </a:pPr>
            <a:r>
              <a:rPr lang="tr-TR" altLang="de-DE" sz="1764" dirty="0"/>
              <a:t>Tornavida: sol = gevşek</a:t>
            </a:r>
          </a:p>
          <a:p>
            <a:pPr marL="705600" indent="-352800" eaLnBrk="1" hangingPunct="1">
              <a:spcBef>
                <a:spcPts val="1176"/>
              </a:spcBef>
              <a:buClr>
                <a:srgbClr val="8CADAE"/>
              </a:buClr>
              <a:buFontTx/>
              <a:buChar char="o"/>
            </a:pPr>
            <a:r>
              <a:rPr lang="tr-TR" altLang="de-DE" sz="1764" dirty="0"/>
              <a:t>yeni bilgileriniz ve önceki bilgilerinizle bağlantı kurmak</a:t>
            </a:r>
          </a:p>
          <a:p>
            <a:pPr marL="705600" indent="-352800" eaLnBrk="1" hangingPunct="1">
              <a:spcBef>
                <a:spcPts val="1176"/>
              </a:spcBef>
              <a:buClr>
                <a:srgbClr val="8CADAE"/>
              </a:buClr>
              <a:buFontTx/>
              <a:buChar char="o"/>
            </a:pPr>
            <a:r>
              <a:rPr lang="tr-TR" altLang="de-DE" sz="1764" dirty="0"/>
              <a:t>çalışmaya çok fazla zaman ayırmayın</a:t>
            </a:r>
          </a:p>
          <a:p>
            <a:pPr marL="705600" indent="-352800" eaLnBrk="1" hangingPunct="1">
              <a:spcBef>
                <a:spcPts val="1176"/>
              </a:spcBef>
              <a:buClr>
                <a:srgbClr val="8CADAE"/>
              </a:buClr>
              <a:buFontTx/>
              <a:buChar char="o"/>
            </a:pPr>
            <a:r>
              <a:rPr lang="tr-TR" altLang="de-DE" sz="1764" dirty="0"/>
              <a:t>çalışırken alkol almayın</a:t>
            </a:r>
          </a:p>
          <a:p>
            <a:pPr marL="705600" indent="-352800" eaLnBrk="1" hangingPunct="1">
              <a:spcBef>
                <a:spcPts val="1176"/>
              </a:spcBef>
              <a:buClr>
                <a:srgbClr val="8CADAE"/>
              </a:buClr>
              <a:buFontTx/>
              <a:buChar char="o"/>
            </a:pPr>
            <a:r>
              <a:rPr lang="tr-TR" altLang="de-DE" sz="1764" dirty="0"/>
              <a:t>çalışmanız sona erdikten sonra uyumaya gidin</a:t>
            </a:r>
          </a:p>
          <a:p>
            <a:pPr marL="705600" indent="-352800" eaLnBrk="1" hangingPunct="1">
              <a:spcBef>
                <a:spcPts val="1176"/>
              </a:spcBef>
              <a:buClr>
                <a:srgbClr val="8CADAE"/>
              </a:buClr>
              <a:buFontTx/>
              <a:buChar char="o"/>
            </a:pPr>
            <a:r>
              <a:rPr lang="tr-TR" altLang="de-DE" sz="1764" dirty="0"/>
              <a:t>olabildiğince fazla duyunuzu kullanarak çalışın (örn. işitme, görme...)</a:t>
            </a:r>
          </a:p>
        </p:txBody>
      </p:sp>
      <p:sp>
        <p:nvSpPr>
          <p:cNvPr id="31747" name="Text Box 3"/>
          <p:cNvSpPr txBox="1">
            <a:spLocks noChangeArrowheads="1"/>
          </p:cNvSpPr>
          <p:nvPr/>
        </p:nvSpPr>
        <p:spPr bwMode="auto">
          <a:xfrm>
            <a:off x="0" y="192231"/>
            <a:ext cx="8961438" cy="39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ts val="0"/>
              </a:spcBef>
              <a:buClrTx/>
              <a:buSzTx/>
            </a:pPr>
            <a:r>
              <a:rPr lang="tr-TR" altLang="de-DE" sz="1960" dirty="0">
                <a:solidFill>
                  <a:schemeClr val="accent1"/>
                </a:solidFill>
              </a:rPr>
              <a:t>Bir şeyleri nasıl daha iyi hatırlayabilirim?</a:t>
            </a:r>
          </a:p>
        </p:txBody>
      </p:sp>
      <p:sp>
        <p:nvSpPr>
          <p:cNvPr id="6" name="Text Box 11"/>
          <p:cNvSpPr txBox="1">
            <a:spLocks noChangeArrowheads="1"/>
          </p:cNvSpPr>
          <p:nvPr/>
        </p:nvSpPr>
        <p:spPr bwMode="auto">
          <a:xfrm>
            <a:off x="4763001" y="6494222"/>
            <a:ext cx="4198437"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317721" algn="l"/>
                <a:tab pos="2458085" algn="l"/>
              </a:tabLst>
            </a:pPr>
            <a:r>
              <a:rPr lang="tr-TR" altLang="de-DE" sz="1176" dirty="0">
                <a:solidFill>
                  <a:schemeClr val="tx2"/>
                </a:solidFill>
                <a:latin typeface="Verdana" pitchFamily="34" charset="0"/>
              </a:rPr>
              <a:t>B</a:t>
            </a:r>
            <a:r>
              <a:rPr lang="tr-TR" altLang="de-DE" sz="1176" b="1" dirty="0">
                <a:solidFill>
                  <a:schemeClr val="tx2"/>
                </a:solidFill>
                <a:latin typeface="Verdana" pitchFamily="34" charset="0"/>
              </a:rPr>
              <a:t>ellek ve </a:t>
            </a:r>
            <a:r>
              <a:rPr lang="tr-TR" altLang="de-DE" sz="1176" dirty="0">
                <a:solidFill>
                  <a:schemeClr val="tx2"/>
                </a:solidFill>
                <a:latin typeface="Verdana" pitchFamily="34" charset="0"/>
              </a:rPr>
              <a:t>aşırı güven</a:t>
            </a:r>
            <a:r>
              <a:rPr lang="tr-TR"/>
              <a:t>       </a:t>
            </a:r>
            <a:r>
              <a:rPr lang="tr-TR" altLang="de-DE" sz="1176" dirty="0">
                <a:solidFill>
                  <a:schemeClr val="tx2"/>
                </a:solidFill>
                <a:latin typeface="+mn-lt"/>
              </a:rPr>
              <a:t>8</a:t>
            </a:r>
            <a:r>
              <a:rPr lang="tr-TR" altLang="de-DE" sz="1176" b="1" dirty="0">
                <a:solidFill>
                  <a:schemeClr val="tx2"/>
                </a:solidFill>
                <a:latin typeface="+mn-lt"/>
              </a:rPr>
              <a:t>.32</a:t>
            </a:r>
          </a:p>
        </p:txBody>
      </p:sp>
    </p:spTree>
    <p:extLst>
      <p:ext uri="{BB962C8B-B14F-4D97-AF65-F5344CB8AC3E}">
        <p14:creationId xmlns:p14="http://schemas.microsoft.com/office/powerpoint/2010/main" val="1597244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tr-TR" dirty="0"/>
              <a:t>MCT grubunun açık kaynak versiyonu</a:t>
            </a:r>
          </a:p>
        </p:txBody>
      </p:sp>
      <p:sp>
        <p:nvSpPr>
          <p:cNvPr id="3" name="Inhaltsplatzhalter 2"/>
          <p:cNvSpPr>
            <a:spLocks noGrp="1"/>
          </p:cNvSpPr>
          <p:nvPr>
            <p:ph idx="1"/>
          </p:nvPr>
        </p:nvSpPr>
        <p:spPr/>
        <p:txBody>
          <a:bodyPr/>
          <a:lstStyle/>
          <a:p>
            <a:endParaRPr lang="tr-TR" dirty="0"/>
          </a:p>
          <a:p>
            <a:endParaRPr lang="tr-TR" dirty="0"/>
          </a:p>
          <a:p>
            <a:endParaRPr lang="tr-TR" dirty="0"/>
          </a:p>
          <a:p>
            <a:endParaRPr lang="tr-TR" dirty="0"/>
          </a:p>
          <a:p>
            <a:endParaRPr lang="tr-TR" dirty="0"/>
          </a:p>
          <a:p>
            <a:endParaRPr lang="tr-TR" dirty="0"/>
          </a:p>
          <a:p>
            <a:endParaRPr lang="tr-TR" dirty="0"/>
          </a:p>
          <a:p>
            <a:pPr algn="ctr"/>
            <a:r>
              <a:rPr lang="tr-TR"/>
              <a:t>İndirme bağlantısı : clinical-neuropsychology.de/mkt-os/</a:t>
            </a:r>
          </a:p>
        </p:txBody>
      </p:sp>
      <p:sp>
        <p:nvSpPr>
          <p:cNvPr id="7" name="Foliennummernplatzhalter 6"/>
          <p:cNvSpPr>
            <a:spLocks noGrp="1"/>
          </p:cNvSpPr>
          <p:nvPr>
            <p:ph type="sldNum" sz="quarter" idx="12"/>
          </p:nvPr>
        </p:nvSpPr>
        <p:spPr/>
        <p:txBody>
          <a:bodyPr/>
          <a:lstStyle/>
          <a:p>
            <a:fld id="{9B00EF49-7894-4F53-A8DD-F7DB3BFC5032}" type="slidenum">
              <a:rPr lang="de-DE" smtClean="0"/>
              <a:t>13</a:t>
            </a:fld>
            <a:endParaRPr lang="tr-TR" dirty="0"/>
          </a:p>
        </p:txBody>
      </p:sp>
      <p:pic>
        <p:nvPicPr>
          <p:cNvPr id="1914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489" t="28589" r="21162"/>
          <a:stretch/>
        </p:blipFill>
        <p:spPr bwMode="auto">
          <a:xfrm>
            <a:off x="952327" y="1704553"/>
            <a:ext cx="7113880" cy="4897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477637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ext Box 1026"/>
          <p:cNvSpPr txBox="1">
            <a:spLocks noChangeArrowheads="1"/>
          </p:cNvSpPr>
          <p:nvPr/>
        </p:nvSpPr>
        <p:spPr bwMode="auto">
          <a:xfrm>
            <a:off x="308877" y="2866745"/>
            <a:ext cx="2689865" cy="212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lnSpc>
                <a:spcPct val="150000"/>
              </a:lnSpc>
              <a:spcBef>
                <a:spcPct val="50000"/>
              </a:spcBef>
              <a:buClrTx/>
              <a:buSzTx/>
              <a:buFontTx/>
              <a:buNone/>
            </a:pPr>
            <a:r>
              <a:rPr lang="tr-TR" altLang="de-DE" sz="1764" dirty="0"/>
              <a:t>Öğrenme sürecine dahil olan duyu sayısı ne kadar artarsa, öğrendiğinizi hatırlamanız da bir o kadar kolay hale gelir! </a:t>
            </a:r>
            <a:endParaRPr lang="tr-TR" altLang="de-DE" sz="1960" dirty="0"/>
          </a:p>
        </p:txBody>
      </p:sp>
      <p:pic>
        <p:nvPicPr>
          <p:cNvPr id="32771" name="Picture 1028" descr="img0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8000" y="1723374"/>
            <a:ext cx="6038080" cy="4600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1029"/>
          <p:cNvSpPr txBox="1">
            <a:spLocks noChangeArrowheads="1"/>
          </p:cNvSpPr>
          <p:nvPr/>
        </p:nvSpPr>
        <p:spPr bwMode="auto">
          <a:xfrm>
            <a:off x="3911295" y="2606172"/>
            <a:ext cx="746786" cy="27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50000"/>
              </a:spcBef>
              <a:buClrTx/>
              <a:buSzTx/>
              <a:buFontTx/>
              <a:buNone/>
            </a:pPr>
            <a:r>
              <a:rPr lang="tr-TR" altLang="de-DE" sz="1176" dirty="0">
                <a:latin typeface="Arial" charset="0"/>
              </a:rPr>
              <a:t>işitme</a:t>
            </a:r>
          </a:p>
        </p:txBody>
      </p:sp>
      <p:sp>
        <p:nvSpPr>
          <p:cNvPr id="32773" name="Text Box 1030"/>
          <p:cNvSpPr txBox="1">
            <a:spLocks noChangeArrowheads="1"/>
          </p:cNvSpPr>
          <p:nvPr/>
        </p:nvSpPr>
        <p:spPr bwMode="auto">
          <a:xfrm>
            <a:off x="3836616" y="5145246"/>
            <a:ext cx="746786" cy="27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50000"/>
              </a:spcBef>
              <a:buClrTx/>
              <a:buSzTx/>
              <a:buFontTx/>
              <a:buNone/>
            </a:pPr>
            <a:r>
              <a:rPr lang="tr-TR" altLang="de-DE" sz="1176" dirty="0">
                <a:latin typeface="Arial" charset="0"/>
              </a:rPr>
              <a:t>işitme</a:t>
            </a:r>
          </a:p>
        </p:txBody>
      </p:sp>
      <p:sp>
        <p:nvSpPr>
          <p:cNvPr id="32774" name="Text Box 1031"/>
          <p:cNvSpPr txBox="1">
            <a:spLocks noChangeArrowheads="1"/>
          </p:cNvSpPr>
          <p:nvPr/>
        </p:nvSpPr>
        <p:spPr bwMode="auto">
          <a:xfrm>
            <a:off x="3761937" y="4283330"/>
            <a:ext cx="746786" cy="27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50000"/>
              </a:spcBef>
              <a:buClrTx/>
              <a:buSzTx/>
              <a:buFontTx/>
              <a:buNone/>
            </a:pPr>
            <a:r>
              <a:rPr lang="tr-TR" altLang="de-DE" sz="1176" dirty="0">
                <a:latin typeface="Arial" charset="0"/>
              </a:rPr>
              <a:t>işitme</a:t>
            </a:r>
          </a:p>
        </p:txBody>
      </p:sp>
      <p:sp>
        <p:nvSpPr>
          <p:cNvPr id="32775" name="Text Box 1032"/>
          <p:cNvSpPr txBox="1">
            <a:spLocks noChangeArrowheads="1"/>
          </p:cNvSpPr>
          <p:nvPr/>
        </p:nvSpPr>
        <p:spPr bwMode="auto">
          <a:xfrm>
            <a:off x="3836616" y="5966711"/>
            <a:ext cx="746786" cy="27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50000"/>
              </a:spcBef>
              <a:buClrTx/>
              <a:buSzTx/>
              <a:buFontTx/>
              <a:buNone/>
            </a:pPr>
            <a:r>
              <a:rPr lang="tr-TR" altLang="de-DE" sz="1176" dirty="0">
                <a:latin typeface="Arial" charset="0"/>
              </a:rPr>
              <a:t>işitme</a:t>
            </a:r>
          </a:p>
        </p:txBody>
      </p:sp>
      <p:sp>
        <p:nvSpPr>
          <p:cNvPr id="32776" name="Text Box 1033"/>
          <p:cNvSpPr txBox="1">
            <a:spLocks noChangeArrowheads="1"/>
          </p:cNvSpPr>
          <p:nvPr/>
        </p:nvSpPr>
        <p:spPr bwMode="auto">
          <a:xfrm>
            <a:off x="3836616" y="3427637"/>
            <a:ext cx="746786" cy="27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50000"/>
              </a:spcBef>
              <a:buClrTx/>
              <a:buSzTx/>
              <a:buFontTx/>
              <a:buNone/>
            </a:pPr>
            <a:r>
              <a:rPr lang="tr-TR" altLang="de-DE" sz="1176" dirty="0">
                <a:latin typeface="Arial" charset="0"/>
              </a:rPr>
              <a:t>görme</a:t>
            </a:r>
          </a:p>
        </p:txBody>
      </p:sp>
      <p:sp>
        <p:nvSpPr>
          <p:cNvPr id="32777" name="Text Box 1034"/>
          <p:cNvSpPr txBox="1">
            <a:spLocks noChangeArrowheads="1"/>
          </p:cNvSpPr>
          <p:nvPr/>
        </p:nvSpPr>
        <p:spPr bwMode="auto">
          <a:xfrm>
            <a:off x="4807438" y="4278662"/>
            <a:ext cx="746786" cy="27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50000"/>
              </a:spcBef>
              <a:buClrTx/>
              <a:buSzTx/>
              <a:buFontTx/>
              <a:buNone/>
            </a:pPr>
            <a:r>
              <a:rPr lang="tr-TR" altLang="de-DE" sz="1176" dirty="0">
                <a:latin typeface="Arial" charset="0"/>
              </a:rPr>
              <a:t>görme</a:t>
            </a:r>
          </a:p>
        </p:txBody>
      </p:sp>
      <p:sp>
        <p:nvSpPr>
          <p:cNvPr id="32778" name="Text Box 1035"/>
          <p:cNvSpPr txBox="1">
            <a:spLocks noChangeArrowheads="1"/>
          </p:cNvSpPr>
          <p:nvPr/>
        </p:nvSpPr>
        <p:spPr bwMode="auto">
          <a:xfrm>
            <a:off x="4882117" y="5145246"/>
            <a:ext cx="746786" cy="27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50000"/>
              </a:spcBef>
              <a:buClrTx/>
              <a:buSzTx/>
              <a:buFontTx/>
              <a:buNone/>
            </a:pPr>
            <a:r>
              <a:rPr lang="tr-TR" altLang="de-DE" sz="1176" dirty="0">
                <a:latin typeface="Arial" charset="0"/>
              </a:rPr>
              <a:t>görme</a:t>
            </a:r>
          </a:p>
        </p:txBody>
      </p:sp>
      <p:sp>
        <p:nvSpPr>
          <p:cNvPr id="32779" name="Text Box 1036"/>
          <p:cNvSpPr txBox="1">
            <a:spLocks noChangeArrowheads="1"/>
          </p:cNvSpPr>
          <p:nvPr/>
        </p:nvSpPr>
        <p:spPr bwMode="auto">
          <a:xfrm>
            <a:off x="4956796" y="5966711"/>
            <a:ext cx="746786" cy="27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50000"/>
              </a:spcBef>
              <a:buClrTx/>
              <a:buSzTx/>
              <a:buFontTx/>
              <a:buNone/>
            </a:pPr>
            <a:r>
              <a:rPr lang="tr-TR" altLang="de-DE" sz="1176" dirty="0">
                <a:latin typeface="Arial" charset="0"/>
              </a:rPr>
              <a:t>görme</a:t>
            </a:r>
          </a:p>
        </p:txBody>
      </p:sp>
      <p:sp>
        <p:nvSpPr>
          <p:cNvPr id="32780" name="Text Box 1037"/>
          <p:cNvSpPr txBox="1">
            <a:spLocks noChangeArrowheads="1"/>
          </p:cNvSpPr>
          <p:nvPr/>
        </p:nvSpPr>
        <p:spPr bwMode="auto">
          <a:xfrm>
            <a:off x="5750985" y="5138122"/>
            <a:ext cx="1045501" cy="27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50000"/>
              </a:spcBef>
              <a:buClrTx/>
              <a:buSzTx/>
              <a:buFontTx/>
              <a:buNone/>
            </a:pPr>
            <a:r>
              <a:rPr lang="tr-TR" altLang="de-DE" sz="1176" dirty="0">
                <a:latin typeface="Arial" charset="0"/>
              </a:rPr>
              <a:t>tartışma</a:t>
            </a:r>
          </a:p>
        </p:txBody>
      </p:sp>
      <p:sp>
        <p:nvSpPr>
          <p:cNvPr id="32781" name="Text Box 1038"/>
          <p:cNvSpPr txBox="1">
            <a:spLocks noChangeArrowheads="1"/>
          </p:cNvSpPr>
          <p:nvPr/>
        </p:nvSpPr>
        <p:spPr bwMode="auto">
          <a:xfrm>
            <a:off x="5852939" y="5980713"/>
            <a:ext cx="1045501" cy="27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50000"/>
              </a:spcBef>
              <a:buClrTx/>
              <a:buSzTx/>
            </a:pPr>
            <a:r>
              <a:rPr lang="tr-TR" altLang="de-DE" sz="1176" dirty="0">
                <a:latin typeface="Arial" charset="0"/>
              </a:rPr>
              <a:t>tartışma</a:t>
            </a:r>
          </a:p>
        </p:txBody>
      </p:sp>
      <p:sp>
        <p:nvSpPr>
          <p:cNvPr id="32782" name="Text Box 1039"/>
          <p:cNvSpPr txBox="1">
            <a:spLocks noChangeArrowheads="1"/>
          </p:cNvSpPr>
          <p:nvPr/>
        </p:nvSpPr>
        <p:spPr bwMode="auto">
          <a:xfrm>
            <a:off x="7197155" y="5980713"/>
            <a:ext cx="1045501" cy="27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50000"/>
              </a:spcBef>
              <a:buClrTx/>
              <a:buSzTx/>
              <a:buFontTx/>
              <a:buNone/>
            </a:pPr>
            <a:r>
              <a:rPr lang="tr-TR" altLang="de-DE" sz="1176" dirty="0">
                <a:latin typeface="Arial" charset="0"/>
              </a:rPr>
              <a:t>uygulama</a:t>
            </a:r>
          </a:p>
        </p:txBody>
      </p:sp>
      <p:sp>
        <p:nvSpPr>
          <p:cNvPr id="32783" name="Rectangle 1040"/>
          <p:cNvSpPr>
            <a:spLocks noChangeArrowheads="1"/>
          </p:cNvSpPr>
          <p:nvPr/>
        </p:nvSpPr>
        <p:spPr bwMode="auto">
          <a:xfrm>
            <a:off x="2865793" y="1499994"/>
            <a:ext cx="6048970" cy="224036"/>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de-DE" altLang="de-DE" sz="1764">
              <a:latin typeface="Arial" charset="0"/>
            </a:endParaRPr>
          </a:p>
        </p:txBody>
      </p:sp>
      <p:sp>
        <p:nvSpPr>
          <p:cNvPr id="32784" name="Text Box 1041"/>
          <p:cNvSpPr txBox="1">
            <a:spLocks noChangeArrowheads="1"/>
          </p:cNvSpPr>
          <p:nvPr/>
        </p:nvSpPr>
        <p:spPr bwMode="auto">
          <a:xfrm>
            <a:off x="2818000" y="1314197"/>
            <a:ext cx="6036622" cy="363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50000"/>
              </a:spcBef>
              <a:buClrTx/>
              <a:buSzTx/>
              <a:buFontTx/>
              <a:buNone/>
            </a:pPr>
            <a:r>
              <a:rPr lang="tr-TR" altLang="de-DE" sz="1764" dirty="0"/>
              <a:t>% olarak hafıza verimliliği</a:t>
            </a:r>
          </a:p>
        </p:txBody>
      </p:sp>
      <p:sp>
        <p:nvSpPr>
          <p:cNvPr id="21" name="Text Box 3"/>
          <p:cNvSpPr txBox="1">
            <a:spLocks noChangeArrowheads="1"/>
          </p:cNvSpPr>
          <p:nvPr/>
        </p:nvSpPr>
        <p:spPr bwMode="auto">
          <a:xfrm>
            <a:off x="0" y="192231"/>
            <a:ext cx="8961438" cy="39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ts val="0"/>
              </a:spcBef>
              <a:buClrTx/>
              <a:buSzTx/>
            </a:pPr>
            <a:r>
              <a:rPr lang="tr-TR" altLang="de-DE" sz="1960" dirty="0">
                <a:solidFill>
                  <a:schemeClr val="accent1"/>
                </a:solidFill>
              </a:rPr>
              <a:t>Bir şeyleri nasıl daha iyi hatırlayabilirim?</a:t>
            </a:r>
          </a:p>
        </p:txBody>
      </p:sp>
      <p:sp>
        <p:nvSpPr>
          <p:cNvPr id="22" name="Text Box 11"/>
          <p:cNvSpPr txBox="1">
            <a:spLocks noChangeArrowheads="1"/>
          </p:cNvSpPr>
          <p:nvPr/>
        </p:nvSpPr>
        <p:spPr bwMode="auto">
          <a:xfrm>
            <a:off x="4763001" y="6494222"/>
            <a:ext cx="4198437"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317721" algn="l"/>
                <a:tab pos="2458085" algn="l"/>
              </a:tabLst>
            </a:pPr>
            <a:r>
              <a:rPr lang="tr-TR" altLang="de-DE" sz="1176" dirty="0">
                <a:solidFill>
                  <a:schemeClr val="tx2"/>
                </a:solidFill>
                <a:latin typeface="Verdana" pitchFamily="34" charset="0"/>
              </a:rPr>
              <a:t>B</a:t>
            </a:r>
            <a:r>
              <a:rPr lang="tr-TR" altLang="de-DE" sz="1176" b="1" dirty="0">
                <a:solidFill>
                  <a:schemeClr val="tx2"/>
                </a:solidFill>
                <a:latin typeface="Verdana" pitchFamily="34" charset="0"/>
              </a:rPr>
              <a:t>ellek ve </a:t>
            </a:r>
            <a:r>
              <a:rPr lang="tr-TR" altLang="de-DE" sz="1176" dirty="0">
                <a:solidFill>
                  <a:schemeClr val="tx2"/>
                </a:solidFill>
                <a:latin typeface="Verdana" pitchFamily="34" charset="0"/>
              </a:rPr>
              <a:t>aşırı güven</a:t>
            </a:r>
            <a:r>
              <a:rPr lang="tr-TR"/>
              <a:t>       </a:t>
            </a:r>
            <a:r>
              <a:rPr lang="tr-TR" altLang="de-DE" sz="1176" dirty="0">
                <a:solidFill>
                  <a:schemeClr val="tx2"/>
                </a:solidFill>
                <a:latin typeface="+mn-lt"/>
              </a:rPr>
              <a:t>8</a:t>
            </a:r>
            <a:r>
              <a:rPr lang="tr-TR" altLang="de-DE" sz="1176" b="1" dirty="0">
                <a:solidFill>
                  <a:schemeClr val="tx2"/>
                </a:solidFill>
                <a:latin typeface="+mn-lt"/>
              </a:rPr>
              <a:t>.33</a:t>
            </a:r>
          </a:p>
        </p:txBody>
      </p:sp>
    </p:spTree>
    <p:extLst>
      <p:ext uri="{BB962C8B-B14F-4D97-AF65-F5344CB8AC3E}">
        <p14:creationId xmlns:p14="http://schemas.microsoft.com/office/powerpoint/2010/main" val="258113911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246969" y="1706319"/>
            <a:ext cx="8115119" cy="2648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1950" indent="-361950" eaLnBrk="0" hangingPunct="0">
              <a:spcBef>
                <a:spcPct val="20000"/>
              </a:spcBef>
              <a:buClr>
                <a:schemeClr val="accent1"/>
              </a:buClr>
              <a:buSzPct val="85000"/>
              <a:buFont typeface="Wingdings 2" pitchFamily="18" charset="2"/>
              <a:tabLst>
                <a:tab pos="450850" algn="l"/>
              </a:tabLst>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tabLst>
                <a:tab pos="450850" algn="l"/>
              </a:tabLst>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tabLst>
                <a:tab pos="450850" algn="l"/>
              </a:tabLst>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tabLst>
                <a:tab pos="450850" algn="l"/>
              </a:tabLst>
              <a:defRPr>
                <a:solidFill>
                  <a:schemeClr val="tx1"/>
                </a:solidFill>
                <a:latin typeface="Verdana" pitchFamily="34" charset="0"/>
              </a:defRPr>
            </a:lvl4pPr>
            <a:lvl5pPr marL="2057400" indent="-228600" eaLnBrk="0" hangingPunct="0">
              <a:spcBef>
                <a:spcPct val="20000"/>
              </a:spcBef>
              <a:buClr>
                <a:srgbClr val="8FB08C"/>
              </a:buClr>
              <a:buChar char="•"/>
              <a:tabLst>
                <a:tab pos="450850" algn="l"/>
              </a:tabLst>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tabLst>
                <a:tab pos="450850" algn="l"/>
              </a:tabLst>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tabLst>
                <a:tab pos="450850" algn="l"/>
              </a:tabLst>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tabLst>
                <a:tab pos="450850" algn="l"/>
              </a:tabLst>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tabLst>
                <a:tab pos="450850" algn="l"/>
              </a:tabLst>
              <a:defRPr>
                <a:solidFill>
                  <a:schemeClr val="tx1"/>
                </a:solidFill>
                <a:latin typeface="Verdana" pitchFamily="34" charset="0"/>
              </a:defRPr>
            </a:lvl9pPr>
          </a:lstStyle>
          <a:p>
            <a:pPr marL="705600" indent="-352800" eaLnBrk="1" hangingPunct="1">
              <a:spcBef>
                <a:spcPts val="1176"/>
              </a:spcBef>
              <a:buClr>
                <a:srgbClr val="8CADAE"/>
              </a:buClr>
              <a:buSzTx/>
              <a:buFontTx/>
              <a:buChar char="o"/>
            </a:pPr>
            <a:r>
              <a:rPr lang="tr-TR" altLang="de-DE" sz="1764" dirty="0"/>
              <a:t>Hafızalarımız bizi kandırabilir! Özellikle önemli olaylarda (münakaşa, görgü tanıklığı, vs.) aşağıdakileri unutmayın:</a:t>
            </a:r>
          </a:p>
          <a:p>
            <a:pPr marL="701644" indent="0" eaLnBrk="1" hangingPunct="1">
              <a:spcBef>
                <a:spcPts val="588"/>
              </a:spcBef>
              <a:buClr>
                <a:srgbClr val="8CADAE"/>
              </a:buClr>
              <a:buSzTx/>
            </a:pPr>
            <a:r>
              <a:rPr lang="tr-TR" altLang="de-DE" sz="1764" dirty="0"/>
              <a:t>Olayın </a:t>
            </a:r>
            <a:r>
              <a:rPr lang="tr-TR" altLang="de-DE" sz="1764" i="1" dirty="0"/>
              <a:t>güçlü </a:t>
            </a:r>
            <a:r>
              <a:rPr lang="tr-TR" altLang="de-DE" sz="1764" dirty="0"/>
              <a:t>detaylarını hatırlayamıyorsanız, yanılabileceğiniz olasılığını düşünün. Diğer bilgileri araştırın (örn. Bir tanığa sorun).</a:t>
            </a:r>
          </a:p>
          <a:p>
            <a:pPr marL="705600" indent="-352800" eaLnBrk="1" hangingPunct="1">
              <a:spcBef>
                <a:spcPts val="1176"/>
              </a:spcBef>
              <a:buClr>
                <a:srgbClr val="8CADAE"/>
              </a:buClr>
              <a:buSzTx/>
              <a:buFontTx/>
              <a:buChar char="o"/>
            </a:pPr>
            <a:r>
              <a:rPr lang="tr-TR" altLang="de-DE" sz="1764" dirty="0"/>
              <a:t>Hafıza yardımcılarını kullanın (takvim, akıllı telefon, randevuları ve yapılacakları yazacağınız</a:t>
            </a:r>
          </a:p>
          <a:p>
            <a:pPr marL="705600" indent="-352800" eaLnBrk="1" hangingPunct="1">
              <a:spcBef>
                <a:spcPts val="1176"/>
              </a:spcBef>
              <a:buClr>
                <a:srgbClr val="8CADAE"/>
              </a:buClr>
              <a:buSzTx/>
              <a:buFontTx/>
              <a:buChar char="o"/>
            </a:pPr>
            <a:endParaRPr lang="tr-TR" altLang="de-DE" sz="1764" dirty="0"/>
          </a:p>
        </p:txBody>
      </p:sp>
      <p:sp>
        <p:nvSpPr>
          <p:cNvPr id="34819" name="Rectangle 3"/>
          <p:cNvSpPr>
            <a:spLocks noChangeArrowheads="1"/>
          </p:cNvSpPr>
          <p:nvPr/>
        </p:nvSpPr>
        <p:spPr bwMode="auto">
          <a:xfrm>
            <a:off x="246969" y="1314197"/>
            <a:ext cx="8467500" cy="361958"/>
          </a:xfrm>
          <a:prstGeom prst="rect">
            <a:avLst/>
          </a:prstGeom>
          <a:noFill/>
          <a:ln>
            <a:noFill/>
          </a:ln>
        </p:spPr>
        <p:txBody>
          <a:bodyPr>
            <a:spAutoFit/>
          </a:bodyPr>
          <a:lstStyle/>
          <a:p>
            <a:pPr algn="ctr"/>
            <a:r>
              <a:rPr lang="tr-TR" altLang="de-DE" sz="1764" dirty="0"/>
              <a:t>Öğrenme hedefleri: </a:t>
            </a:r>
          </a:p>
        </p:txBody>
      </p:sp>
      <p:sp>
        <p:nvSpPr>
          <p:cNvPr id="34820" name="Text Box 4"/>
          <p:cNvSpPr txBox="1">
            <a:spLocks noChangeArrowheads="1"/>
          </p:cNvSpPr>
          <p:nvPr/>
        </p:nvSpPr>
        <p:spPr bwMode="auto">
          <a:xfrm>
            <a:off x="0" y="192231"/>
            <a:ext cx="8961438" cy="39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ts val="0"/>
              </a:spcBef>
              <a:buClrTx/>
              <a:buSzTx/>
            </a:pPr>
            <a:r>
              <a:rPr lang="tr-TR" altLang="de-DE" sz="1960" dirty="0">
                <a:solidFill>
                  <a:schemeClr val="accent1"/>
                </a:solidFill>
              </a:rPr>
              <a:t>Günlük yaşama uyarlama</a:t>
            </a:r>
          </a:p>
        </p:txBody>
      </p:sp>
      <p:sp>
        <p:nvSpPr>
          <p:cNvPr id="7" name="Text Box 11"/>
          <p:cNvSpPr txBox="1">
            <a:spLocks noChangeArrowheads="1"/>
          </p:cNvSpPr>
          <p:nvPr/>
        </p:nvSpPr>
        <p:spPr bwMode="auto">
          <a:xfrm>
            <a:off x="4763001" y="6494222"/>
            <a:ext cx="4198437"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317721" algn="l"/>
                <a:tab pos="2458085" algn="l"/>
              </a:tabLst>
            </a:pPr>
            <a:r>
              <a:rPr lang="tr-TR" altLang="de-DE" sz="1176" dirty="0">
                <a:solidFill>
                  <a:schemeClr val="tx2"/>
                </a:solidFill>
                <a:latin typeface="Verdana" pitchFamily="34" charset="0"/>
              </a:rPr>
              <a:t>B</a:t>
            </a:r>
            <a:r>
              <a:rPr lang="tr-TR" altLang="de-DE" sz="1176" b="1" dirty="0">
                <a:solidFill>
                  <a:schemeClr val="tx2"/>
                </a:solidFill>
                <a:latin typeface="Verdana" pitchFamily="34" charset="0"/>
              </a:rPr>
              <a:t>ellek ve </a:t>
            </a:r>
            <a:r>
              <a:rPr lang="tr-TR" altLang="de-DE" sz="1176" dirty="0">
                <a:solidFill>
                  <a:schemeClr val="tx2"/>
                </a:solidFill>
                <a:latin typeface="Verdana" pitchFamily="34" charset="0"/>
              </a:rPr>
              <a:t>aşırı güven</a:t>
            </a:r>
            <a:r>
              <a:rPr lang="tr-TR"/>
              <a:t>       </a:t>
            </a:r>
            <a:r>
              <a:rPr lang="tr-TR" altLang="de-DE" sz="1176" dirty="0">
                <a:solidFill>
                  <a:schemeClr val="tx2"/>
                </a:solidFill>
                <a:latin typeface="+mn-lt"/>
              </a:rPr>
              <a:t>8</a:t>
            </a:r>
            <a:r>
              <a:rPr lang="tr-TR" altLang="de-DE" sz="1176" b="1" dirty="0">
                <a:solidFill>
                  <a:schemeClr val="tx2"/>
                </a:solidFill>
                <a:latin typeface="+mn-lt"/>
              </a:rPr>
              <a:t>.34</a:t>
            </a:r>
          </a:p>
        </p:txBody>
      </p:sp>
    </p:spTree>
    <p:extLst>
      <p:ext uri="{BB962C8B-B14F-4D97-AF65-F5344CB8AC3E}">
        <p14:creationId xmlns:p14="http://schemas.microsoft.com/office/powerpoint/2010/main" val="29804337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prstGeom prst="rect">
            <a:avLst/>
          </a:prstGeom>
        </p:spPr>
        <p:txBody>
          <a:bodyPr/>
          <a:lstStyle/>
          <a:p>
            <a:fld id="{9B00EF49-7894-4F53-A8DD-F7DB3BFC5032}" type="slidenum">
              <a:rPr lang="de-DE" smtClean="0"/>
              <a:t>141</a:t>
            </a:fld>
            <a:endParaRPr lang="tr-TR" dirty="0"/>
          </a:p>
        </p:txBody>
      </p:sp>
      <p:sp>
        <p:nvSpPr>
          <p:cNvPr id="2" name="Titel 1"/>
          <p:cNvSpPr>
            <a:spLocks noGrp="1"/>
          </p:cNvSpPr>
          <p:nvPr>
            <p:ph type="title"/>
          </p:nvPr>
        </p:nvSpPr>
        <p:spPr>
          <a:xfrm>
            <a:off x="327917" y="950009"/>
            <a:ext cx="8185250" cy="705667"/>
          </a:xfrm>
        </p:spPr>
        <p:txBody>
          <a:bodyPr/>
          <a:lstStyle/>
          <a:p>
            <a:r>
              <a:rPr lang="tr-TR"/>
              <a:t>Terapi üniteleri 9 (Depresyon ve Düşünme)                             ve 10 (Özsaygı)</a:t>
            </a:r>
          </a:p>
        </p:txBody>
      </p:sp>
      <p:sp>
        <p:nvSpPr>
          <p:cNvPr id="3" name="Inhaltsplatzhalter 2"/>
          <p:cNvSpPr>
            <a:spLocks noGrp="1"/>
          </p:cNvSpPr>
          <p:nvPr>
            <p:ph type="body" sz="quarter" idx="13"/>
          </p:nvPr>
        </p:nvSpPr>
        <p:spPr>
          <a:xfrm>
            <a:off x="386242" y="2149632"/>
            <a:ext cx="8186647" cy="4163433"/>
          </a:xfrm>
        </p:spPr>
        <p:txBody>
          <a:bodyPr/>
          <a:lstStyle/>
          <a:p>
            <a:pPr marL="0" indent="0">
              <a:spcAft>
                <a:spcPts val="1800"/>
              </a:spcAft>
              <a:buNone/>
            </a:pPr>
            <a:r>
              <a:rPr lang="tr-TR" altLang="de-DE" sz="1760" dirty="0"/>
              <a:t>Bulgular: </a:t>
            </a:r>
          </a:p>
          <a:p>
            <a:pPr marL="0" indent="0">
              <a:spcAft>
                <a:spcPts val="1800"/>
              </a:spcAft>
              <a:buNone/>
            </a:pPr>
            <a:r>
              <a:rPr lang="tr-TR" altLang="de-DE" sz="1760" dirty="0"/>
              <a:t>Şizofreniyle birlikte afektif bozuklukların komorbiditesi yaygındır: hastaların yaklaşık ¾’ü anormal düşük özsaygı sergilemektedir </a:t>
            </a:r>
            <a:r>
              <a:rPr lang="tr-TR" altLang="de-DE" sz="1200" dirty="0"/>
              <a:t>(z.B. Freeman ve ark., 1998; Moritz ve ark., 2006; Moritz ve ark., 2009; 2009;Buckley ve ark. 2009; Sundag ve ark. 2014)</a:t>
            </a:r>
            <a:r>
              <a:rPr lang="tr-TR" altLang="de-DE" sz="1800" dirty="0"/>
              <a:t>. </a:t>
            </a:r>
          </a:p>
          <a:p>
            <a:pPr lvl="1">
              <a:spcBef>
                <a:spcPts val="600"/>
              </a:spcBef>
              <a:spcAft>
                <a:spcPts val="600"/>
              </a:spcAft>
            </a:pPr>
            <a:r>
              <a:rPr lang="tr-TR" altLang="de-DE" kern="600" dirty="0"/>
              <a:t>Özellikle akut nöbet sonrasında pek çok hasta negatif belirtilerden ve depresyondan şikayet eder.</a:t>
            </a:r>
          </a:p>
          <a:p>
            <a:pPr lvl="1">
              <a:spcBef>
                <a:spcPts val="600"/>
              </a:spcBef>
              <a:spcAft>
                <a:spcPts val="600"/>
              </a:spcAft>
            </a:pPr>
            <a:r>
              <a:rPr lang="tr-TR" kern="600" dirty="0"/>
              <a:t>Hastalığa ilişkin içgörü artışının depresyon ile ilişkili olması daha olasıdır</a:t>
            </a:r>
            <a:r>
              <a:rPr lang="tr-TR" sz="1200" kern="600" dirty="0"/>
              <a:t>(Lincoln ve ark. 2007).</a:t>
            </a:r>
          </a:p>
          <a:p>
            <a:pPr lvl="1">
              <a:spcBef>
                <a:spcPts val="600"/>
              </a:spcBef>
              <a:spcAft>
                <a:spcPts val="600"/>
              </a:spcAft>
            </a:pPr>
            <a:r>
              <a:rPr lang="tr-TR" kern="600" dirty="0"/>
              <a:t>Hastalar için ruh halinin iyileşmesi ve özsaygı artışı yüksek tedavi önceliğine sahiptir </a:t>
            </a:r>
            <a:r>
              <a:rPr lang="tr-TR" sz="1200" kern="600" dirty="0"/>
              <a:t>(Byrne u. Morrison 2014; Moritz ve ark. 2016)</a:t>
            </a:r>
          </a:p>
          <a:p>
            <a:pPr lvl="1"/>
            <a:endParaRPr lang="tr-TR" altLang="de-DE" dirty="0"/>
          </a:p>
          <a:p>
            <a:endParaRPr lang="tr-TR" dirty="0"/>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9298" y="1015709"/>
            <a:ext cx="1153591" cy="1584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957669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7" name="Rectangle 24"/>
          <p:cNvSpPr>
            <a:spLocks noChangeArrowheads="1"/>
          </p:cNvSpPr>
          <p:nvPr/>
        </p:nvSpPr>
        <p:spPr bwMode="auto">
          <a:xfrm>
            <a:off x="0" y="1463675"/>
            <a:ext cx="8961438"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64" tIns="44782" rIns="89564" bIns="44782" anchor="ctr"/>
          <a:lstStyle>
            <a:lvl1pPr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1pPr>
            <a:lvl2pPr marL="742950" indent="-28575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2pPr>
            <a:lvl3pPr marL="11430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3pPr>
            <a:lvl4pPr marL="16002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4pPr>
            <a:lvl5pPr marL="20574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5pPr>
            <a:lvl6pPr marL="25146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6pPr>
            <a:lvl7pPr marL="29718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7pPr>
            <a:lvl8pPr marL="34290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8pPr>
            <a:lvl9pPr marL="38862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9pPr>
          </a:lstStyle>
          <a:p>
            <a:pPr algn="ctr" eaLnBrk="1" hangingPunct="1"/>
            <a:r>
              <a:rPr lang="tr-TR" altLang="de-DE" sz="3500" dirty="0">
                <a:solidFill>
                  <a:schemeClr val="accent1"/>
                </a:solidFill>
              </a:rPr>
              <a:t>Metakognitif  Terapi</a:t>
            </a:r>
            <a:endParaRPr lang="tr-TR" altLang="de-DE" sz="3500" dirty="0">
              <a:solidFill>
                <a:schemeClr val="accent1"/>
              </a:solidFill>
              <a:cs typeface="Times New Roman" panose="02020603050405020304" pitchFamily="18" charset="0"/>
            </a:endParaRPr>
          </a:p>
        </p:txBody>
      </p:sp>
      <p:sp>
        <p:nvSpPr>
          <p:cNvPr id="147458" name="Rectangle 2"/>
          <p:cNvSpPr>
            <a:spLocks noChangeArrowheads="1"/>
          </p:cNvSpPr>
          <p:nvPr/>
        </p:nvSpPr>
        <p:spPr bwMode="auto">
          <a:xfrm>
            <a:off x="671513" y="2593975"/>
            <a:ext cx="7618412"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64" tIns="44782" rIns="89564" bIns="44782" anchor="ctr"/>
          <a:lstStyle>
            <a:lvl1pPr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1pPr>
            <a:lvl2pPr marL="742950" indent="-28575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2pPr>
            <a:lvl3pPr marL="11430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3pPr>
            <a:lvl4pPr marL="16002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4pPr>
            <a:lvl5pPr marL="20574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5pPr>
            <a:lvl6pPr marL="25146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6pPr>
            <a:lvl7pPr marL="29718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7pPr>
            <a:lvl8pPr marL="34290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8pPr>
            <a:lvl9pPr marL="38862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9pPr>
          </a:lstStyle>
          <a:p>
            <a:pPr algn="ctr" eaLnBrk="1" hangingPunct="1">
              <a:spcBef>
                <a:spcPct val="20000"/>
              </a:spcBef>
              <a:buClr>
                <a:schemeClr val="accent1"/>
              </a:buClr>
              <a:buSzPct val="85000"/>
              <a:buFont typeface="Wingdings 2" panose="05020102010507070707" pitchFamily="18" charset="2"/>
              <a:buNone/>
            </a:pPr>
            <a:r>
              <a:rPr lang="tr-TR" altLang="de-DE" sz="1800" b="1" dirty="0">
                <a:solidFill>
                  <a:schemeClr val="tx2"/>
                </a:solidFill>
              </a:rPr>
              <a:t>TERAPİ ÜNİTESİ 9: </a:t>
            </a:r>
            <a:br/>
            <a:r>
              <a:rPr lang="tr-TR" altLang="de-DE" sz="1800" b="1" dirty="0">
                <a:solidFill>
                  <a:schemeClr val="tx2"/>
                </a:solidFill>
              </a:rPr>
              <a:t>DEPRESYON VE DÜŞÜNME</a:t>
            </a:r>
          </a:p>
        </p:txBody>
      </p:sp>
      <p:sp>
        <p:nvSpPr>
          <p:cNvPr id="3" name="Untertitel 2"/>
          <p:cNvSpPr>
            <a:spLocks noGrp="1"/>
          </p:cNvSpPr>
          <p:nvPr>
            <p:ph type="subTitle" idx="1"/>
          </p:nvPr>
        </p:nvSpPr>
        <p:spPr/>
        <p:txBody>
          <a:bodyPr/>
          <a:lstStyle/>
          <a:p>
            <a:endParaRPr lang="de-DE"/>
          </a:p>
        </p:txBody>
      </p:sp>
    </p:spTree>
    <p:extLst>
      <p:ext uri="{BB962C8B-B14F-4D97-AF65-F5344CB8AC3E}">
        <p14:creationId xmlns:p14="http://schemas.microsoft.com/office/powerpoint/2010/main" val="45551497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9698" name="Gruppieren 2"/>
          <p:cNvGrpSpPr>
            <a:grpSpLocks/>
          </p:cNvGrpSpPr>
          <p:nvPr/>
        </p:nvGrpSpPr>
        <p:grpSpPr bwMode="auto">
          <a:xfrm>
            <a:off x="1095287" y="3293838"/>
            <a:ext cx="6772420" cy="3136840"/>
            <a:chOff x="827088" y="3308350"/>
            <a:chExt cx="6910387" cy="3200743"/>
          </a:xfrm>
        </p:grpSpPr>
        <p:sp>
          <p:nvSpPr>
            <p:cNvPr id="29704" name="Text Box 2"/>
            <p:cNvSpPr txBox="1">
              <a:spLocks noChangeArrowheads="1"/>
            </p:cNvSpPr>
            <p:nvPr/>
          </p:nvSpPr>
          <p:spPr bwMode="auto">
            <a:xfrm>
              <a:off x="3203575" y="4244975"/>
              <a:ext cx="1987550" cy="401980"/>
            </a:xfrm>
            <a:prstGeom prst="rect">
              <a:avLst/>
            </a:prstGeom>
            <a:solidFill>
              <a:srgbClr val="D1634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cs typeface="Times New Roman" panose="02020603050405020304" pitchFamily="18" charset="0"/>
                </a:defRPr>
              </a:lvl1pPr>
              <a:lvl2pPr marL="742950" indent="-285750">
                <a:defRPr b="1">
                  <a:solidFill>
                    <a:schemeClr val="tx1"/>
                  </a:solidFill>
                  <a:latin typeface="Arial" panose="020B0604020202020204" pitchFamily="34" charset="0"/>
                  <a:cs typeface="Times New Roman" panose="02020603050405020304" pitchFamily="18" charset="0"/>
                </a:defRPr>
              </a:lvl2pPr>
              <a:lvl3pPr marL="1143000" indent="-228600">
                <a:defRPr b="1">
                  <a:solidFill>
                    <a:schemeClr val="tx1"/>
                  </a:solidFill>
                  <a:latin typeface="Arial" panose="020B0604020202020204" pitchFamily="34" charset="0"/>
                  <a:cs typeface="Times New Roman" panose="02020603050405020304" pitchFamily="18" charset="0"/>
                </a:defRPr>
              </a:lvl3pPr>
              <a:lvl4pPr marL="1600200" indent="-228600">
                <a:defRPr b="1">
                  <a:solidFill>
                    <a:schemeClr val="tx1"/>
                  </a:solidFill>
                  <a:latin typeface="Arial" panose="020B0604020202020204" pitchFamily="34" charset="0"/>
                  <a:cs typeface="Times New Roman" panose="02020603050405020304" pitchFamily="18" charset="0"/>
                </a:defRPr>
              </a:lvl4pPr>
              <a:lvl5pPr marL="2057400" indent="-228600">
                <a:defRPr b="1">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9pPr>
            </a:lstStyle>
            <a:p>
              <a:pPr algn="ctr" eaLnBrk="1" hangingPunct="1">
                <a:spcBef>
                  <a:spcPct val="50000"/>
                </a:spcBef>
              </a:pPr>
              <a:r>
                <a:rPr lang="tr-TR" altLang="de-DE" sz="1960" dirty="0">
                  <a:latin typeface="Verdana" panose="020B0604030504040204" pitchFamily="34" charset="0"/>
                </a:rPr>
                <a:t>düşünceler</a:t>
              </a:r>
            </a:p>
          </p:txBody>
        </p:sp>
        <p:sp>
          <p:nvSpPr>
            <p:cNvPr id="29705" name="Text Box 3"/>
            <p:cNvSpPr txBox="1">
              <a:spLocks noChangeArrowheads="1"/>
            </p:cNvSpPr>
            <p:nvPr/>
          </p:nvSpPr>
          <p:spPr bwMode="auto">
            <a:xfrm>
              <a:off x="3176588" y="3308350"/>
              <a:ext cx="1943100" cy="401980"/>
            </a:xfrm>
            <a:prstGeom prst="rect">
              <a:avLst/>
            </a:prstGeom>
            <a:solidFill>
              <a:srgbClr val="8CADA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cs typeface="Times New Roman" panose="02020603050405020304" pitchFamily="18" charset="0"/>
                </a:defRPr>
              </a:lvl1pPr>
              <a:lvl2pPr marL="742950" indent="-285750">
                <a:defRPr b="1">
                  <a:solidFill>
                    <a:schemeClr val="tx1"/>
                  </a:solidFill>
                  <a:latin typeface="Arial" panose="020B0604020202020204" pitchFamily="34" charset="0"/>
                  <a:cs typeface="Times New Roman" panose="02020603050405020304" pitchFamily="18" charset="0"/>
                </a:defRPr>
              </a:lvl2pPr>
              <a:lvl3pPr marL="1143000" indent="-228600">
                <a:defRPr b="1">
                  <a:solidFill>
                    <a:schemeClr val="tx1"/>
                  </a:solidFill>
                  <a:latin typeface="Arial" panose="020B0604020202020204" pitchFamily="34" charset="0"/>
                  <a:cs typeface="Times New Roman" panose="02020603050405020304" pitchFamily="18" charset="0"/>
                </a:defRPr>
              </a:lvl3pPr>
              <a:lvl4pPr marL="1600200" indent="-228600">
                <a:defRPr b="1">
                  <a:solidFill>
                    <a:schemeClr val="tx1"/>
                  </a:solidFill>
                  <a:latin typeface="Arial" panose="020B0604020202020204" pitchFamily="34" charset="0"/>
                  <a:cs typeface="Times New Roman" panose="02020603050405020304" pitchFamily="18" charset="0"/>
                </a:defRPr>
              </a:lvl4pPr>
              <a:lvl5pPr marL="2057400" indent="-228600">
                <a:defRPr b="1">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9pPr>
            </a:lstStyle>
            <a:p>
              <a:pPr algn="ctr" eaLnBrk="1" hangingPunct="1">
                <a:spcBef>
                  <a:spcPct val="50000"/>
                </a:spcBef>
              </a:pPr>
              <a:r>
                <a:rPr lang="tr-TR" altLang="de-DE" sz="1960" dirty="0">
                  <a:latin typeface="Verdana" panose="020B0604030504040204" pitchFamily="34" charset="0"/>
                </a:rPr>
                <a:t>olay</a:t>
              </a:r>
            </a:p>
          </p:txBody>
        </p:sp>
        <p:sp>
          <p:nvSpPr>
            <p:cNvPr id="29706" name="Text Box 4"/>
            <p:cNvSpPr txBox="1">
              <a:spLocks noChangeArrowheads="1"/>
            </p:cNvSpPr>
            <p:nvPr/>
          </p:nvSpPr>
          <p:spPr bwMode="auto">
            <a:xfrm>
              <a:off x="827088" y="6107113"/>
              <a:ext cx="1943100" cy="401980"/>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cs typeface="Times New Roman" panose="02020603050405020304" pitchFamily="18" charset="0"/>
                </a:defRPr>
              </a:lvl1pPr>
              <a:lvl2pPr marL="742950" indent="-285750">
                <a:defRPr b="1">
                  <a:solidFill>
                    <a:schemeClr val="tx1"/>
                  </a:solidFill>
                  <a:latin typeface="Arial" panose="020B0604020202020204" pitchFamily="34" charset="0"/>
                  <a:cs typeface="Times New Roman" panose="02020603050405020304" pitchFamily="18" charset="0"/>
                </a:defRPr>
              </a:lvl2pPr>
              <a:lvl3pPr marL="1143000" indent="-228600">
                <a:defRPr b="1">
                  <a:solidFill>
                    <a:schemeClr val="tx1"/>
                  </a:solidFill>
                  <a:latin typeface="Arial" panose="020B0604020202020204" pitchFamily="34" charset="0"/>
                  <a:cs typeface="Times New Roman" panose="02020603050405020304" pitchFamily="18" charset="0"/>
                </a:defRPr>
              </a:lvl3pPr>
              <a:lvl4pPr marL="1600200" indent="-228600">
                <a:defRPr b="1">
                  <a:solidFill>
                    <a:schemeClr val="tx1"/>
                  </a:solidFill>
                  <a:latin typeface="Arial" panose="020B0604020202020204" pitchFamily="34" charset="0"/>
                  <a:cs typeface="Times New Roman" panose="02020603050405020304" pitchFamily="18" charset="0"/>
                </a:defRPr>
              </a:lvl4pPr>
              <a:lvl5pPr marL="2057400" indent="-228600">
                <a:defRPr b="1">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9pPr>
            </a:lstStyle>
            <a:p>
              <a:pPr algn="ctr" eaLnBrk="1" hangingPunct="1">
                <a:spcBef>
                  <a:spcPct val="50000"/>
                </a:spcBef>
              </a:pPr>
              <a:r>
                <a:rPr lang="tr-TR" altLang="de-DE" sz="1960" dirty="0">
                  <a:latin typeface="Verdana" panose="020B0604030504040204" pitchFamily="34" charset="0"/>
                </a:rPr>
                <a:t>duygular</a:t>
              </a:r>
            </a:p>
          </p:txBody>
        </p:sp>
        <p:sp>
          <p:nvSpPr>
            <p:cNvPr id="29707" name="Text Box 5"/>
            <p:cNvSpPr txBox="1">
              <a:spLocks noChangeArrowheads="1"/>
            </p:cNvSpPr>
            <p:nvPr/>
          </p:nvSpPr>
          <p:spPr bwMode="auto">
            <a:xfrm>
              <a:off x="5794375" y="6107113"/>
              <a:ext cx="1943100" cy="401980"/>
            </a:xfrm>
            <a:prstGeom prst="rect">
              <a:avLst/>
            </a:prstGeom>
            <a:solidFill>
              <a:srgbClr val="ADC0C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cs typeface="Times New Roman" panose="02020603050405020304" pitchFamily="18" charset="0"/>
                </a:defRPr>
              </a:lvl1pPr>
              <a:lvl2pPr marL="742950" indent="-285750">
                <a:defRPr b="1">
                  <a:solidFill>
                    <a:schemeClr val="tx1"/>
                  </a:solidFill>
                  <a:latin typeface="Arial" panose="020B0604020202020204" pitchFamily="34" charset="0"/>
                  <a:cs typeface="Times New Roman" panose="02020603050405020304" pitchFamily="18" charset="0"/>
                </a:defRPr>
              </a:lvl2pPr>
              <a:lvl3pPr marL="1143000" indent="-228600">
                <a:defRPr b="1">
                  <a:solidFill>
                    <a:schemeClr val="tx1"/>
                  </a:solidFill>
                  <a:latin typeface="Arial" panose="020B0604020202020204" pitchFamily="34" charset="0"/>
                  <a:cs typeface="Times New Roman" panose="02020603050405020304" pitchFamily="18" charset="0"/>
                </a:defRPr>
              </a:lvl3pPr>
              <a:lvl4pPr marL="1600200" indent="-228600">
                <a:defRPr b="1">
                  <a:solidFill>
                    <a:schemeClr val="tx1"/>
                  </a:solidFill>
                  <a:latin typeface="Arial" panose="020B0604020202020204" pitchFamily="34" charset="0"/>
                  <a:cs typeface="Times New Roman" panose="02020603050405020304" pitchFamily="18" charset="0"/>
                </a:defRPr>
              </a:lvl4pPr>
              <a:lvl5pPr marL="2057400" indent="-228600">
                <a:defRPr b="1">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9pPr>
            </a:lstStyle>
            <a:p>
              <a:pPr algn="ctr" eaLnBrk="1" hangingPunct="1">
                <a:spcBef>
                  <a:spcPct val="50000"/>
                </a:spcBef>
              </a:pPr>
              <a:r>
                <a:rPr lang="tr-TR" altLang="de-DE" sz="1960" dirty="0">
                  <a:latin typeface="Verdana" panose="020B0604030504040204" pitchFamily="34" charset="0"/>
                </a:rPr>
                <a:t>davranış</a:t>
              </a:r>
            </a:p>
          </p:txBody>
        </p:sp>
        <p:cxnSp>
          <p:nvCxnSpPr>
            <p:cNvPr id="29708" name="AutoShape 6"/>
            <p:cNvCxnSpPr>
              <a:cxnSpLocks noChangeShapeType="1"/>
            </p:cNvCxnSpPr>
            <p:nvPr/>
          </p:nvCxnSpPr>
          <p:spPr bwMode="auto">
            <a:xfrm flipH="1">
              <a:off x="1979613" y="4581525"/>
              <a:ext cx="1654175" cy="1511300"/>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29709" name="AutoShape 7"/>
            <p:cNvCxnSpPr>
              <a:cxnSpLocks noChangeShapeType="1"/>
              <a:stCxn id="29706" idx="3"/>
              <a:endCxn id="29707" idx="1"/>
            </p:cNvCxnSpPr>
            <p:nvPr/>
          </p:nvCxnSpPr>
          <p:spPr bwMode="auto">
            <a:xfrm>
              <a:off x="2770188" y="6308103"/>
              <a:ext cx="3024186" cy="0"/>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29710" name="AutoShape 8"/>
            <p:cNvCxnSpPr>
              <a:cxnSpLocks noChangeShapeType="1"/>
            </p:cNvCxnSpPr>
            <p:nvPr/>
          </p:nvCxnSpPr>
          <p:spPr bwMode="auto">
            <a:xfrm>
              <a:off x="4714875" y="4581525"/>
              <a:ext cx="1801813" cy="1511300"/>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29711" name="AutoShape 9"/>
            <p:cNvCxnSpPr>
              <a:cxnSpLocks noChangeShapeType="1"/>
            </p:cNvCxnSpPr>
            <p:nvPr/>
          </p:nvCxnSpPr>
          <p:spPr bwMode="auto">
            <a:xfrm>
              <a:off x="4138613" y="3668713"/>
              <a:ext cx="0" cy="55245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grpSp>
      <p:sp>
        <p:nvSpPr>
          <p:cNvPr id="29699" name="Oval 10"/>
          <p:cNvSpPr>
            <a:spLocks noChangeArrowheads="1"/>
          </p:cNvSpPr>
          <p:nvPr/>
        </p:nvSpPr>
        <p:spPr bwMode="auto">
          <a:xfrm>
            <a:off x="5821823" y="3219159"/>
            <a:ext cx="2893798" cy="1199525"/>
          </a:xfrm>
          <a:prstGeom prst="ellipse">
            <a:avLst/>
          </a:prstGeom>
          <a:solidFill>
            <a:srgbClr val="FFF8C2"/>
          </a:solidFill>
          <a:ln w="9525" algn="ctr">
            <a:solidFill>
              <a:srgbClr val="FFF8C2"/>
            </a:solidFill>
            <a:round/>
            <a:headEnd/>
            <a:tailEnd/>
          </a:ln>
        </p:spPr>
        <p:txBody>
          <a:bodyPr wrap="none" lIns="88203" tIns="45866" rIns="88203" bIns="45866" anchor="ctr"/>
          <a:lstStyle>
            <a:lvl1pPr>
              <a:defRPr b="1">
                <a:solidFill>
                  <a:schemeClr val="tx1"/>
                </a:solidFill>
                <a:latin typeface="Arial" panose="020B0604020202020204" pitchFamily="34" charset="0"/>
                <a:cs typeface="Times New Roman" panose="02020603050405020304" pitchFamily="18" charset="0"/>
              </a:defRPr>
            </a:lvl1pPr>
            <a:lvl2pPr marL="742950" indent="-285750">
              <a:defRPr b="1">
                <a:solidFill>
                  <a:schemeClr val="tx1"/>
                </a:solidFill>
                <a:latin typeface="Arial" panose="020B0604020202020204" pitchFamily="34" charset="0"/>
                <a:cs typeface="Times New Roman" panose="02020603050405020304" pitchFamily="18" charset="0"/>
              </a:defRPr>
            </a:lvl2pPr>
            <a:lvl3pPr marL="1143000" indent="-228600">
              <a:defRPr b="1">
                <a:solidFill>
                  <a:schemeClr val="tx1"/>
                </a:solidFill>
                <a:latin typeface="Arial" panose="020B0604020202020204" pitchFamily="34" charset="0"/>
                <a:cs typeface="Times New Roman" panose="02020603050405020304" pitchFamily="18" charset="0"/>
              </a:defRPr>
            </a:lvl3pPr>
            <a:lvl4pPr marL="1600200" indent="-228600">
              <a:defRPr b="1">
                <a:solidFill>
                  <a:schemeClr val="tx1"/>
                </a:solidFill>
                <a:latin typeface="Arial" panose="020B0604020202020204" pitchFamily="34" charset="0"/>
                <a:cs typeface="Times New Roman" panose="02020603050405020304" pitchFamily="18" charset="0"/>
              </a:defRPr>
            </a:lvl4pPr>
            <a:lvl5pPr marL="2057400" indent="-228600">
              <a:defRPr b="1">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9pPr>
          </a:lstStyle>
          <a:p>
            <a:pPr algn="ctr" eaLnBrk="1" hangingPunct="1"/>
            <a:r>
              <a:rPr lang="tr-TR" altLang="de-DE" sz="1960" dirty="0">
                <a:latin typeface="Verdana" panose="020B0604030504040204" pitchFamily="34" charset="0"/>
              </a:rPr>
              <a:t>düşünme tarzları ve </a:t>
            </a:r>
          </a:p>
          <a:p>
            <a:pPr algn="ctr" eaLnBrk="1" hangingPunct="1"/>
            <a:r>
              <a:rPr lang="tr-TR" altLang="de-DE" sz="1960" dirty="0">
                <a:latin typeface="Verdana" panose="020B0604030504040204" pitchFamily="34" charset="0"/>
              </a:rPr>
              <a:t>Kişisel prensipler</a:t>
            </a:r>
          </a:p>
        </p:txBody>
      </p:sp>
      <p:cxnSp>
        <p:nvCxnSpPr>
          <p:cNvPr id="29700" name="AutoShape 11"/>
          <p:cNvCxnSpPr>
            <a:cxnSpLocks noChangeShapeType="1"/>
            <a:stCxn id="29699" idx="3"/>
            <a:endCxn id="29704" idx="3"/>
          </p:cNvCxnSpPr>
          <p:nvPr/>
        </p:nvCxnSpPr>
        <p:spPr bwMode="auto">
          <a:xfrm flipH="1">
            <a:off x="5372195" y="4243018"/>
            <a:ext cx="873415" cy="165722"/>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9701" name="Rectangle 12"/>
          <p:cNvSpPr>
            <a:spLocks noChangeArrowheads="1"/>
          </p:cNvSpPr>
          <p:nvPr/>
        </p:nvSpPr>
        <p:spPr bwMode="auto">
          <a:xfrm>
            <a:off x="0" y="199"/>
            <a:ext cx="8961438" cy="776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b="1">
                <a:solidFill>
                  <a:schemeClr val="tx1"/>
                </a:solidFill>
                <a:latin typeface="Arial" panose="020B0604020202020204" pitchFamily="34" charset="0"/>
                <a:cs typeface="Times New Roman" panose="02020603050405020304" pitchFamily="18" charset="0"/>
              </a:defRPr>
            </a:lvl1pPr>
            <a:lvl2pPr marL="742950" indent="-285750">
              <a:defRPr b="1">
                <a:solidFill>
                  <a:schemeClr val="tx1"/>
                </a:solidFill>
                <a:latin typeface="Arial" panose="020B0604020202020204" pitchFamily="34" charset="0"/>
                <a:cs typeface="Times New Roman" panose="02020603050405020304" pitchFamily="18" charset="0"/>
              </a:defRPr>
            </a:lvl2pPr>
            <a:lvl3pPr marL="1143000" indent="-228600">
              <a:defRPr b="1">
                <a:solidFill>
                  <a:schemeClr val="tx1"/>
                </a:solidFill>
                <a:latin typeface="Arial" panose="020B0604020202020204" pitchFamily="34" charset="0"/>
                <a:cs typeface="Times New Roman" panose="02020603050405020304" pitchFamily="18" charset="0"/>
              </a:defRPr>
            </a:lvl3pPr>
            <a:lvl4pPr marL="1600200" indent="-228600">
              <a:defRPr b="1">
                <a:solidFill>
                  <a:schemeClr val="tx1"/>
                </a:solidFill>
                <a:latin typeface="Arial" panose="020B0604020202020204" pitchFamily="34" charset="0"/>
                <a:cs typeface="Times New Roman" panose="02020603050405020304" pitchFamily="18" charset="0"/>
              </a:defRPr>
            </a:lvl4pPr>
            <a:lvl5pPr marL="2057400" indent="-228600">
              <a:defRPr b="1">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9pPr>
          </a:lstStyle>
          <a:p>
            <a:pPr algn="ctr" eaLnBrk="1" hangingPunct="1"/>
            <a:r>
              <a:rPr lang="tr-TR" altLang="de-DE" sz="1960" b="0" dirty="0">
                <a:solidFill>
                  <a:srgbClr val="D16349"/>
                </a:solidFill>
                <a:latin typeface="Verdana" panose="020B0604030504040204" pitchFamily="34" charset="0"/>
              </a:rPr>
              <a:t>Düşünceler, hisler ve davranışlar arasındaki bağlantı</a:t>
            </a:r>
          </a:p>
        </p:txBody>
      </p:sp>
      <p:sp>
        <p:nvSpPr>
          <p:cNvPr id="29702" name="Text Box 13"/>
          <p:cNvSpPr txBox="1">
            <a:spLocks noChangeArrowheads="1"/>
          </p:cNvSpPr>
          <p:nvPr/>
        </p:nvSpPr>
        <p:spPr bwMode="auto">
          <a:xfrm>
            <a:off x="247374" y="1314854"/>
            <a:ext cx="8466691" cy="1902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9388">
              <a:defRPr b="1">
                <a:solidFill>
                  <a:schemeClr val="tx1"/>
                </a:solidFill>
                <a:latin typeface="Arial" panose="020B0604020202020204" pitchFamily="34" charset="0"/>
                <a:cs typeface="Times New Roman" panose="02020603050405020304" pitchFamily="18" charset="0"/>
              </a:defRPr>
            </a:lvl1pPr>
            <a:lvl2pPr marL="742950" indent="-285750">
              <a:defRPr b="1">
                <a:solidFill>
                  <a:schemeClr val="tx1"/>
                </a:solidFill>
                <a:latin typeface="Arial" panose="020B0604020202020204" pitchFamily="34" charset="0"/>
                <a:cs typeface="Times New Roman" panose="02020603050405020304" pitchFamily="18" charset="0"/>
              </a:defRPr>
            </a:lvl2pPr>
            <a:lvl3pPr marL="1143000" indent="-228600">
              <a:defRPr b="1">
                <a:solidFill>
                  <a:schemeClr val="tx1"/>
                </a:solidFill>
                <a:latin typeface="Arial" panose="020B0604020202020204" pitchFamily="34" charset="0"/>
                <a:cs typeface="Times New Roman" panose="02020603050405020304" pitchFamily="18" charset="0"/>
              </a:defRPr>
            </a:lvl3pPr>
            <a:lvl4pPr marL="1600200" indent="-228600">
              <a:defRPr b="1">
                <a:solidFill>
                  <a:schemeClr val="tx1"/>
                </a:solidFill>
                <a:latin typeface="Arial" panose="020B0604020202020204" pitchFamily="34" charset="0"/>
                <a:cs typeface="Times New Roman" panose="02020603050405020304" pitchFamily="18" charset="0"/>
              </a:defRPr>
            </a:lvl4pPr>
            <a:lvl5pPr marL="2057400" indent="-228600">
              <a:defRPr b="1">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9pPr>
          </a:lstStyle>
          <a:p>
            <a:pPr eaLnBrk="1" hangingPunct="1">
              <a:spcBef>
                <a:spcPts val="1176"/>
              </a:spcBef>
              <a:buClr>
                <a:srgbClr val="336699"/>
              </a:buClr>
            </a:pPr>
            <a:r>
              <a:rPr lang="tr-TR" altLang="de-DE" sz="1960" b="0" dirty="0">
                <a:latin typeface="Verdana" panose="020B0604030504040204" pitchFamily="34" charset="0"/>
              </a:rPr>
              <a:t>Pek çok şey bakanın gözündedir. İnsanlar, aynı duruma tamamen farklı şekilde tepki verirler: Bir insanın neler hissettiğini veya ne şekilde davranacağını tek bir olay belirlemez ancak kişinin düşünceleri de önemli rol oynar (yani, yorumlar, kişisel kanaatler ve atıflar). Düşünceler, duygular ve davranışlar birbirini etkiler. </a:t>
            </a:r>
            <a:endParaRPr lang="tr-TR" altLang="de-DE" sz="1960" dirty="0">
              <a:latin typeface="Verdana" panose="020B0604030504040204" pitchFamily="34" charset="0"/>
            </a:endParaRPr>
          </a:p>
        </p:txBody>
      </p:sp>
      <p:sp>
        <p:nvSpPr>
          <p:cNvPr id="16" name="Text Box 11"/>
          <p:cNvSpPr txBox="1">
            <a:spLocks noChangeArrowheads="1"/>
          </p:cNvSpPr>
          <p:nvPr/>
        </p:nvSpPr>
        <p:spPr bwMode="auto">
          <a:xfrm>
            <a:off x="5468656" y="6492391"/>
            <a:ext cx="3492782" cy="277294"/>
          </a:xfrm>
          <a:prstGeom prst="rect">
            <a:avLst/>
          </a:prstGeom>
          <a:noFill/>
          <a:ln>
            <a:noFill/>
          </a:ln>
          <a:effectLst/>
        </p:spPr>
        <p:txBody>
          <a:bodyPr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fontAlgn="auto" hangingPunct="1">
              <a:spcBef>
                <a:spcPct val="50000"/>
              </a:spcBef>
              <a:spcAft>
                <a:spcPts val="0"/>
              </a:spcAft>
              <a:buClrTx/>
              <a:buSzTx/>
              <a:buNone/>
              <a:tabLst>
                <a:tab pos="177356" algn="l"/>
                <a:tab pos="2641664" algn="l"/>
              </a:tabLst>
              <a:defRPr/>
            </a:pPr>
            <a:r>
              <a:rPr lang="tr-TR" sz="1200" dirty="0"/>
              <a:t>Depresyon ve düşünme</a:t>
            </a:r>
            <a:r>
              <a:rPr lang="en-US" sz="1200" dirty="0"/>
              <a:t>	</a:t>
            </a:r>
            <a:r>
              <a:rPr lang="tr-TR" sz="1200" dirty="0"/>
              <a:t>9.9</a:t>
            </a:r>
          </a:p>
        </p:txBody>
      </p:sp>
    </p:spTree>
    <p:extLst>
      <p:ext uri="{BB962C8B-B14F-4D97-AF65-F5344CB8AC3E}">
        <p14:creationId xmlns:p14="http://schemas.microsoft.com/office/powerpoint/2010/main" val="1327059583"/>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0" y="199"/>
            <a:ext cx="8961438" cy="776347"/>
          </a:xfrm>
        </p:spPr>
        <p:txBody>
          <a:bodyPr anchor="ctr"/>
          <a:lstStyle/>
          <a:p>
            <a:pPr eaLnBrk="1" hangingPunct="1"/>
            <a:r>
              <a:rPr lang="tr-TR"/>
              <a:t>Depresif düşünme bozuklukları ve işlevsel olmayan başa çıkma stratejileri</a:t>
            </a:r>
          </a:p>
        </p:txBody>
      </p:sp>
      <p:sp>
        <p:nvSpPr>
          <p:cNvPr id="31747" name="Rectangle 3"/>
          <p:cNvSpPr>
            <a:spLocks noGrp="1" noChangeArrowheads="1"/>
          </p:cNvSpPr>
          <p:nvPr>
            <p:ph type="body" idx="4294967295"/>
          </p:nvPr>
        </p:nvSpPr>
        <p:spPr>
          <a:xfrm>
            <a:off x="247374" y="1314854"/>
            <a:ext cx="8466691" cy="2752219"/>
          </a:xfrm>
        </p:spPr>
        <p:txBody>
          <a:bodyPr/>
          <a:lstStyle/>
          <a:p>
            <a:pPr marL="455835" indent="-280035" eaLnBrk="1" hangingPunct="1">
              <a:spcBef>
                <a:spcPts val="1176"/>
              </a:spcBef>
              <a:buClr>
                <a:srgbClr val="8CADAE"/>
              </a:buClr>
              <a:buFont typeface="Wingdings" panose="05000000000000000000" pitchFamily="2" charset="2"/>
              <a:buChar char="Ø"/>
              <a:defRPr/>
            </a:pPr>
            <a:r>
              <a:rPr lang="tr-TR"/>
              <a:t>Aşırı genelleme</a:t>
            </a:r>
          </a:p>
          <a:p>
            <a:pPr marL="455835" indent="-280035" eaLnBrk="1" hangingPunct="1">
              <a:spcBef>
                <a:spcPts val="1176"/>
              </a:spcBef>
              <a:buClr>
                <a:srgbClr val="8CADAE"/>
              </a:buClr>
              <a:buFont typeface="Wingdings" panose="05000000000000000000" pitchFamily="2" charset="2"/>
              <a:buChar char="Ø"/>
              <a:defRPr/>
            </a:pPr>
            <a:r>
              <a:rPr lang="tr-TR"/>
              <a:t>Algıda seçicilik (“çorbadaki sinek”)</a:t>
            </a:r>
          </a:p>
          <a:p>
            <a:pPr marL="455835" indent="-280035" eaLnBrk="1" hangingPunct="1">
              <a:spcBef>
                <a:spcPts val="1176"/>
              </a:spcBef>
              <a:buClr>
                <a:srgbClr val="8CADAE"/>
              </a:buClr>
              <a:buFont typeface="Wingdings" panose="05000000000000000000" pitchFamily="2" charset="2"/>
              <a:buChar char="Ø"/>
              <a:defRPr/>
            </a:pPr>
            <a:r>
              <a:rPr lang="tr-TR"/>
              <a:t>“-Meli, malı” ifadeleri</a:t>
            </a:r>
          </a:p>
          <a:p>
            <a:pPr marL="455835" indent="-280035" eaLnBrk="1" hangingPunct="1">
              <a:spcBef>
                <a:spcPts val="1176"/>
              </a:spcBef>
              <a:buClr>
                <a:srgbClr val="8CADAE"/>
              </a:buClr>
              <a:buFont typeface="Wingdings" panose="05000000000000000000" pitchFamily="2" charset="2"/>
              <a:buChar char="Ø"/>
              <a:defRPr/>
            </a:pPr>
            <a:r>
              <a:rPr lang="tr-TR"/>
              <a:t>Katastrofik düşünme</a:t>
            </a:r>
          </a:p>
          <a:p>
            <a:pPr marL="455835" indent="-280035" eaLnBrk="1" hangingPunct="1">
              <a:spcBef>
                <a:spcPts val="1176"/>
              </a:spcBef>
              <a:buClr>
                <a:srgbClr val="8CADAE"/>
              </a:buClr>
              <a:buFont typeface="Wingdings" panose="05000000000000000000" pitchFamily="2" charset="2"/>
              <a:buChar char="Ø"/>
              <a:defRPr/>
            </a:pPr>
            <a:r>
              <a:rPr lang="tr-TR"/>
              <a:t>Olumlu geribildirimleri reddetmek ve olumsuz geribildirimleri olduğu gibi kabul etmek </a:t>
            </a:r>
          </a:p>
          <a:p>
            <a:pPr marL="455835" indent="-280035" eaLnBrk="1" hangingPunct="1">
              <a:spcBef>
                <a:spcPts val="1176"/>
              </a:spcBef>
              <a:buClr>
                <a:srgbClr val="8CADAE"/>
              </a:buClr>
              <a:buFont typeface="Wingdings" panose="05000000000000000000" pitchFamily="2" charset="2"/>
              <a:buChar char="Ø"/>
              <a:defRPr/>
            </a:pPr>
            <a:r>
              <a:rPr lang="tr-TR"/>
              <a:t>Ruminasyon ve kendini suçlama</a:t>
            </a:r>
          </a:p>
          <a:p>
            <a:pPr marL="175800" indent="0" eaLnBrk="1" hangingPunct="1">
              <a:spcBef>
                <a:spcPts val="1176"/>
              </a:spcBef>
              <a:defRPr/>
            </a:pPr>
            <a:endParaRPr lang="tr-TR" altLang="de-DE" dirty="0"/>
          </a:p>
        </p:txBody>
      </p:sp>
      <p:pic>
        <p:nvPicPr>
          <p:cNvPr id="31748" name="Picture 8" descr="Despair - fakelvis - flickr - c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9760" y="4983442"/>
            <a:ext cx="2045883" cy="133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1"/>
          <p:cNvSpPr txBox="1">
            <a:spLocks noChangeArrowheads="1"/>
          </p:cNvSpPr>
          <p:nvPr/>
        </p:nvSpPr>
        <p:spPr bwMode="auto">
          <a:xfrm>
            <a:off x="5468656" y="6494128"/>
            <a:ext cx="3492782" cy="273822"/>
          </a:xfrm>
          <a:prstGeom prst="rect">
            <a:avLst/>
          </a:prstGeom>
          <a:noFill/>
          <a:ln>
            <a:noFill/>
          </a:ln>
          <a:effectLst/>
        </p:spPr>
        <p:txBody>
          <a:bodyPr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fontAlgn="auto" hangingPunct="1">
              <a:spcBef>
                <a:spcPct val="50000"/>
              </a:spcBef>
              <a:spcAft>
                <a:spcPts val="0"/>
              </a:spcAft>
              <a:buClrTx/>
              <a:buSzTx/>
              <a:buNone/>
              <a:tabLst>
                <a:tab pos="177356" algn="l"/>
                <a:tab pos="2641664" algn="l"/>
              </a:tabLst>
              <a:defRPr/>
            </a:pPr>
            <a:r>
              <a:rPr lang="tr-TR" altLang="de-DE" sz="1176" dirty="0">
                <a:solidFill>
                  <a:schemeClr val="tx2"/>
                </a:solidFill>
                <a:latin typeface="Verdana" panose="020B0604030504040204" pitchFamily="34" charset="0"/>
              </a:rPr>
              <a:t>Depresyon ve düşünme</a:t>
            </a:r>
            <a:r>
              <a:rPr lang="en-US" altLang="de-DE" sz="1176" kern="0" dirty="0">
                <a:solidFill>
                  <a:srgbClr val="646B86"/>
                </a:solidFill>
                <a:latin typeface="Verdana"/>
              </a:rPr>
              <a:t>	</a:t>
            </a:r>
            <a:r>
              <a:rPr lang="tr-TR" altLang="de-DE" sz="1176" kern="0" dirty="0">
                <a:solidFill>
                  <a:srgbClr val="646B86"/>
                </a:solidFill>
                <a:latin typeface="Verdana"/>
              </a:rPr>
              <a:t>   9.10</a:t>
            </a:r>
          </a:p>
        </p:txBody>
      </p:sp>
    </p:spTree>
    <p:extLst>
      <p:ext uri="{BB962C8B-B14F-4D97-AF65-F5344CB8AC3E}">
        <p14:creationId xmlns:p14="http://schemas.microsoft.com/office/powerpoint/2010/main" val="251402780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1744415" y="192385"/>
            <a:ext cx="5130910" cy="7571559"/>
          </a:xfrm>
          <a:prstGeom prst="rect">
            <a:avLst/>
          </a:prstGeom>
        </p:spPr>
      </p:pic>
    </p:spTree>
    <p:extLst>
      <p:ext uri="{BB962C8B-B14F-4D97-AF65-F5344CB8AC3E}">
        <p14:creationId xmlns:p14="http://schemas.microsoft.com/office/powerpoint/2010/main" val="333608889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0" y="199"/>
            <a:ext cx="8961438" cy="776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b="1">
                <a:solidFill>
                  <a:schemeClr val="tx1"/>
                </a:solidFill>
                <a:latin typeface="Arial" panose="020B0604020202020204" pitchFamily="34" charset="0"/>
                <a:cs typeface="Times New Roman" panose="02020603050405020304" pitchFamily="18" charset="0"/>
              </a:defRPr>
            </a:lvl1pPr>
            <a:lvl2pPr marL="742950" indent="-285750">
              <a:defRPr b="1">
                <a:solidFill>
                  <a:schemeClr val="tx1"/>
                </a:solidFill>
                <a:latin typeface="Arial" panose="020B0604020202020204" pitchFamily="34" charset="0"/>
                <a:cs typeface="Times New Roman" panose="02020603050405020304" pitchFamily="18" charset="0"/>
              </a:defRPr>
            </a:lvl2pPr>
            <a:lvl3pPr marL="1143000" indent="-228600">
              <a:defRPr b="1">
                <a:solidFill>
                  <a:schemeClr val="tx1"/>
                </a:solidFill>
                <a:latin typeface="Arial" panose="020B0604020202020204" pitchFamily="34" charset="0"/>
                <a:cs typeface="Times New Roman" panose="02020603050405020304" pitchFamily="18" charset="0"/>
              </a:defRPr>
            </a:lvl3pPr>
            <a:lvl4pPr marL="1600200" indent="-228600">
              <a:defRPr b="1">
                <a:solidFill>
                  <a:schemeClr val="tx1"/>
                </a:solidFill>
                <a:latin typeface="Arial" panose="020B0604020202020204" pitchFamily="34" charset="0"/>
                <a:cs typeface="Times New Roman" panose="02020603050405020304" pitchFamily="18" charset="0"/>
              </a:defRPr>
            </a:lvl4pPr>
            <a:lvl5pPr marL="2057400" indent="-228600">
              <a:defRPr b="1">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9pPr>
          </a:lstStyle>
          <a:p>
            <a:pPr algn="ctr" eaLnBrk="1" hangingPunct="1">
              <a:spcBef>
                <a:spcPct val="20000"/>
              </a:spcBef>
              <a:buClr>
                <a:schemeClr val="accent1"/>
              </a:buClr>
              <a:buSzPct val="85000"/>
              <a:buFont typeface="Wingdings 2" panose="05020102010507070707" pitchFamily="18" charset="2"/>
              <a:buNone/>
            </a:pPr>
            <a:r>
              <a:rPr lang="tr-TR" altLang="de-DE" sz="1960" b="0" dirty="0">
                <a:solidFill>
                  <a:srgbClr val="D16349"/>
                </a:solidFill>
                <a:latin typeface="Verdana" panose="020B0604030504040204" pitchFamily="34" charset="0"/>
              </a:rPr>
              <a:t>Enerji ve ruh haline ilişkin kısır döngü</a:t>
            </a:r>
          </a:p>
        </p:txBody>
      </p:sp>
      <p:sp>
        <p:nvSpPr>
          <p:cNvPr id="86019" name="AutoShape 5"/>
          <p:cNvSpPr>
            <a:spLocks noChangeAspect="1" noChangeArrowheads="1" noTextEdit="1"/>
          </p:cNvSpPr>
          <p:nvPr/>
        </p:nvSpPr>
        <p:spPr bwMode="auto">
          <a:xfrm>
            <a:off x="2081667" y="1454876"/>
            <a:ext cx="4444936" cy="508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z="1960"/>
          </a:p>
        </p:txBody>
      </p:sp>
      <p:sp>
        <p:nvSpPr>
          <p:cNvPr id="86020" name="_s651270"/>
          <p:cNvSpPr>
            <a:spLocks noChangeArrowheads="1" noTextEdit="1"/>
          </p:cNvSpPr>
          <p:nvPr/>
        </p:nvSpPr>
        <p:spPr bwMode="auto">
          <a:xfrm>
            <a:off x="3607913" y="2452148"/>
            <a:ext cx="1392445" cy="1353550"/>
          </a:xfrm>
          <a:prstGeom prst="ellipse">
            <a:avLst/>
          </a:prstGeom>
          <a:solidFill>
            <a:schemeClr val="accent2">
              <a:alpha val="50195"/>
            </a:schemeClr>
          </a:solidFill>
          <a:ln w="4670">
            <a:solidFill>
              <a:schemeClr val="accent2"/>
            </a:solidFill>
            <a:round/>
            <a:headEnd/>
            <a:tailEnd/>
          </a:ln>
        </p:spPr>
        <p:txBody>
          <a:bodyPr lIns="0" tIns="0" rIns="0" bIns="0" anchor="ctr"/>
          <a:lstStyle/>
          <a:p>
            <a:endParaRPr lang="de-DE" sz="1960"/>
          </a:p>
        </p:txBody>
      </p:sp>
      <p:sp>
        <p:nvSpPr>
          <p:cNvPr id="86022" name="_s651272"/>
          <p:cNvSpPr>
            <a:spLocks noChangeArrowheads="1" noTextEdit="1"/>
          </p:cNvSpPr>
          <p:nvPr/>
        </p:nvSpPr>
        <p:spPr bwMode="auto">
          <a:xfrm>
            <a:off x="4065320" y="3223827"/>
            <a:ext cx="1392445" cy="1355107"/>
          </a:xfrm>
          <a:prstGeom prst="ellipse">
            <a:avLst/>
          </a:prstGeom>
          <a:solidFill>
            <a:schemeClr val="hlink">
              <a:alpha val="50195"/>
            </a:schemeClr>
          </a:solidFill>
          <a:ln w="4670">
            <a:solidFill>
              <a:schemeClr val="hlink"/>
            </a:solidFill>
            <a:round/>
            <a:headEnd/>
            <a:tailEnd/>
          </a:ln>
        </p:spPr>
        <p:txBody>
          <a:bodyPr lIns="0" tIns="0" rIns="0" bIns="0" anchor="ctr"/>
          <a:lstStyle/>
          <a:p>
            <a:endParaRPr lang="de-DE" sz="1960"/>
          </a:p>
        </p:txBody>
      </p:sp>
      <p:sp>
        <p:nvSpPr>
          <p:cNvPr id="86024" name="_s651274"/>
          <p:cNvSpPr>
            <a:spLocks noChangeArrowheads="1" noTextEdit="1"/>
          </p:cNvSpPr>
          <p:nvPr/>
        </p:nvSpPr>
        <p:spPr bwMode="auto">
          <a:xfrm>
            <a:off x="3148950" y="3223827"/>
            <a:ext cx="1392446" cy="1353550"/>
          </a:xfrm>
          <a:prstGeom prst="ellipse">
            <a:avLst/>
          </a:prstGeom>
          <a:solidFill>
            <a:schemeClr val="folHlink">
              <a:alpha val="50195"/>
            </a:schemeClr>
          </a:solidFill>
          <a:ln w="4670">
            <a:solidFill>
              <a:schemeClr val="folHlink"/>
            </a:solidFill>
            <a:round/>
            <a:headEnd/>
            <a:tailEnd/>
          </a:ln>
        </p:spPr>
        <p:txBody>
          <a:bodyPr lIns="0" tIns="0" rIns="0" bIns="0" anchor="ctr"/>
          <a:lstStyle/>
          <a:p>
            <a:endParaRPr lang="de-DE" sz="1960"/>
          </a:p>
        </p:txBody>
      </p:sp>
      <p:sp>
        <p:nvSpPr>
          <p:cNvPr id="86026" name="AutoShape 12"/>
          <p:cNvSpPr>
            <a:spLocks noChangeArrowheads="1"/>
          </p:cNvSpPr>
          <p:nvPr/>
        </p:nvSpPr>
        <p:spPr bwMode="auto">
          <a:xfrm rot="1768856">
            <a:off x="3139616" y="2585946"/>
            <a:ext cx="353168" cy="1339549"/>
          </a:xfrm>
          <a:prstGeom prst="curvedRightArrow">
            <a:avLst>
              <a:gd name="adj1" fmla="val 75859"/>
              <a:gd name="adj2" fmla="val 151718"/>
              <a:gd name="adj3" fmla="val 33333"/>
            </a:avLst>
          </a:prstGeom>
          <a:solidFill>
            <a:srgbClr val="006699"/>
          </a:solidFill>
          <a:ln w="9525">
            <a:solidFill>
              <a:schemeClr val="tx1"/>
            </a:solidFill>
            <a:miter lim="800000"/>
            <a:headEnd/>
            <a:tailEnd/>
          </a:ln>
        </p:spPr>
        <p:txBody>
          <a:bodyPr wrap="none" anchor="ctr"/>
          <a:lstStyle>
            <a:lvl1pPr>
              <a:defRPr b="1">
                <a:solidFill>
                  <a:schemeClr val="tx1"/>
                </a:solidFill>
                <a:latin typeface="Arial" panose="020B0604020202020204" pitchFamily="34" charset="0"/>
                <a:cs typeface="Times New Roman" panose="02020603050405020304" pitchFamily="18" charset="0"/>
              </a:defRPr>
            </a:lvl1pPr>
            <a:lvl2pPr marL="742950" indent="-285750">
              <a:defRPr b="1">
                <a:solidFill>
                  <a:schemeClr val="tx1"/>
                </a:solidFill>
                <a:latin typeface="Arial" panose="020B0604020202020204" pitchFamily="34" charset="0"/>
                <a:cs typeface="Times New Roman" panose="02020603050405020304" pitchFamily="18" charset="0"/>
              </a:defRPr>
            </a:lvl2pPr>
            <a:lvl3pPr marL="1143000" indent="-228600">
              <a:defRPr b="1">
                <a:solidFill>
                  <a:schemeClr val="tx1"/>
                </a:solidFill>
                <a:latin typeface="Arial" panose="020B0604020202020204" pitchFamily="34" charset="0"/>
                <a:cs typeface="Times New Roman" panose="02020603050405020304" pitchFamily="18" charset="0"/>
              </a:defRPr>
            </a:lvl3pPr>
            <a:lvl4pPr marL="1600200" indent="-228600">
              <a:defRPr b="1">
                <a:solidFill>
                  <a:schemeClr val="tx1"/>
                </a:solidFill>
                <a:latin typeface="Arial" panose="020B0604020202020204" pitchFamily="34" charset="0"/>
                <a:cs typeface="Times New Roman" panose="02020603050405020304" pitchFamily="18" charset="0"/>
              </a:defRPr>
            </a:lvl4pPr>
            <a:lvl5pPr marL="2057400" indent="-228600">
              <a:defRPr b="1">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9pPr>
          </a:lstStyle>
          <a:p>
            <a:pPr algn="ctr" eaLnBrk="1" hangingPunct="1"/>
            <a:endParaRPr lang="en-US" altLang="de-DE" sz="1960"/>
          </a:p>
        </p:txBody>
      </p:sp>
      <p:sp>
        <p:nvSpPr>
          <p:cNvPr id="86027" name="AutoShape 13"/>
          <p:cNvSpPr>
            <a:spLocks noChangeArrowheads="1"/>
          </p:cNvSpPr>
          <p:nvPr/>
        </p:nvSpPr>
        <p:spPr bwMode="auto">
          <a:xfrm rot="9132033">
            <a:off x="5045477" y="2444369"/>
            <a:ext cx="354724" cy="1339548"/>
          </a:xfrm>
          <a:prstGeom prst="curvedRightArrow">
            <a:avLst>
              <a:gd name="adj1" fmla="val 75526"/>
              <a:gd name="adj2" fmla="val 151053"/>
              <a:gd name="adj3" fmla="val 33333"/>
            </a:avLst>
          </a:prstGeom>
          <a:solidFill>
            <a:srgbClr val="006699"/>
          </a:solidFill>
          <a:ln w="9525">
            <a:solidFill>
              <a:schemeClr val="tx1"/>
            </a:solidFill>
            <a:miter lim="800000"/>
            <a:headEnd/>
            <a:tailEnd/>
          </a:ln>
        </p:spPr>
        <p:txBody>
          <a:bodyPr rot="10800000" wrap="none" anchor="ctr"/>
          <a:lstStyle>
            <a:lvl1pPr>
              <a:defRPr b="1">
                <a:solidFill>
                  <a:schemeClr val="tx1"/>
                </a:solidFill>
                <a:latin typeface="Arial" panose="020B0604020202020204" pitchFamily="34" charset="0"/>
                <a:cs typeface="Times New Roman" panose="02020603050405020304" pitchFamily="18" charset="0"/>
              </a:defRPr>
            </a:lvl1pPr>
            <a:lvl2pPr marL="742950" indent="-285750">
              <a:defRPr b="1">
                <a:solidFill>
                  <a:schemeClr val="tx1"/>
                </a:solidFill>
                <a:latin typeface="Arial" panose="020B0604020202020204" pitchFamily="34" charset="0"/>
                <a:cs typeface="Times New Roman" panose="02020603050405020304" pitchFamily="18" charset="0"/>
              </a:defRPr>
            </a:lvl2pPr>
            <a:lvl3pPr marL="1143000" indent="-228600">
              <a:defRPr b="1">
                <a:solidFill>
                  <a:schemeClr val="tx1"/>
                </a:solidFill>
                <a:latin typeface="Arial" panose="020B0604020202020204" pitchFamily="34" charset="0"/>
                <a:cs typeface="Times New Roman" panose="02020603050405020304" pitchFamily="18" charset="0"/>
              </a:defRPr>
            </a:lvl3pPr>
            <a:lvl4pPr marL="1600200" indent="-228600">
              <a:defRPr b="1">
                <a:solidFill>
                  <a:schemeClr val="tx1"/>
                </a:solidFill>
                <a:latin typeface="Arial" panose="020B0604020202020204" pitchFamily="34" charset="0"/>
                <a:cs typeface="Times New Roman" panose="02020603050405020304" pitchFamily="18" charset="0"/>
              </a:defRPr>
            </a:lvl4pPr>
            <a:lvl5pPr marL="2057400" indent="-228600">
              <a:defRPr b="1">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9pPr>
          </a:lstStyle>
          <a:p>
            <a:pPr algn="ctr" eaLnBrk="1" hangingPunct="1"/>
            <a:endParaRPr lang="en-US" altLang="de-DE" sz="1960"/>
          </a:p>
        </p:txBody>
      </p:sp>
      <p:sp>
        <p:nvSpPr>
          <p:cNvPr id="86028" name="Text Box 19"/>
          <p:cNvSpPr txBox="1">
            <a:spLocks noChangeArrowheads="1"/>
          </p:cNvSpPr>
          <p:nvPr/>
        </p:nvSpPr>
        <p:spPr bwMode="auto">
          <a:xfrm>
            <a:off x="4329806" y="3839328"/>
            <a:ext cx="1127959" cy="30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cs typeface="Times New Roman" panose="02020603050405020304" pitchFamily="18" charset="0"/>
              </a:defRPr>
            </a:lvl1pPr>
            <a:lvl2pPr marL="742950" indent="-285750">
              <a:defRPr b="1">
                <a:solidFill>
                  <a:schemeClr val="tx1"/>
                </a:solidFill>
                <a:latin typeface="Arial" panose="020B0604020202020204" pitchFamily="34" charset="0"/>
                <a:cs typeface="Times New Roman" panose="02020603050405020304" pitchFamily="18" charset="0"/>
              </a:defRPr>
            </a:lvl2pPr>
            <a:lvl3pPr marL="1143000" indent="-228600">
              <a:defRPr b="1">
                <a:solidFill>
                  <a:schemeClr val="tx1"/>
                </a:solidFill>
                <a:latin typeface="Arial" panose="020B0604020202020204" pitchFamily="34" charset="0"/>
                <a:cs typeface="Times New Roman" panose="02020603050405020304" pitchFamily="18" charset="0"/>
              </a:defRPr>
            </a:lvl3pPr>
            <a:lvl4pPr marL="1600200" indent="-228600">
              <a:defRPr b="1">
                <a:solidFill>
                  <a:schemeClr val="tx1"/>
                </a:solidFill>
                <a:latin typeface="Arial" panose="020B0604020202020204" pitchFamily="34" charset="0"/>
                <a:cs typeface="Times New Roman" panose="02020603050405020304" pitchFamily="18" charset="0"/>
              </a:defRPr>
            </a:lvl4pPr>
            <a:lvl5pPr marL="2057400" indent="-228600">
              <a:defRPr b="1">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9pPr>
          </a:lstStyle>
          <a:p>
            <a:pPr algn="ctr" eaLnBrk="1" hangingPunct="1">
              <a:spcBef>
                <a:spcPct val="50000"/>
              </a:spcBef>
            </a:pPr>
            <a:r>
              <a:rPr lang="tr-TR" altLang="de-DE" sz="1372" b="0" i="1" dirty="0">
                <a:latin typeface="Verdana" panose="020B0604030504040204" pitchFamily="34" charset="0"/>
              </a:rPr>
              <a:t>Ruh hali</a:t>
            </a:r>
          </a:p>
        </p:txBody>
      </p:sp>
      <p:sp>
        <p:nvSpPr>
          <p:cNvPr id="86029" name="AutoShape 14"/>
          <p:cNvSpPr>
            <a:spLocks noChangeArrowheads="1"/>
          </p:cNvSpPr>
          <p:nvPr/>
        </p:nvSpPr>
        <p:spPr bwMode="auto">
          <a:xfrm rot="-5400000">
            <a:off x="4198341" y="3997840"/>
            <a:ext cx="351612" cy="1339548"/>
          </a:xfrm>
          <a:prstGeom prst="curvedRightArrow">
            <a:avLst>
              <a:gd name="adj1" fmla="val 76195"/>
              <a:gd name="adj2" fmla="val 152389"/>
              <a:gd name="adj3" fmla="val 33333"/>
            </a:avLst>
          </a:prstGeom>
          <a:solidFill>
            <a:srgbClr val="006699"/>
          </a:solidFill>
          <a:ln w="9525">
            <a:solidFill>
              <a:schemeClr val="tx1"/>
            </a:solidFill>
            <a:miter lim="800000"/>
            <a:headEnd/>
            <a:tailEnd/>
          </a:ln>
        </p:spPr>
        <p:txBody>
          <a:bodyPr vert="eaVert" wrap="none" anchor="ctr"/>
          <a:lstStyle>
            <a:lvl1pPr>
              <a:defRPr b="1">
                <a:solidFill>
                  <a:schemeClr val="tx1"/>
                </a:solidFill>
                <a:latin typeface="Arial" panose="020B0604020202020204" pitchFamily="34" charset="0"/>
                <a:cs typeface="Times New Roman" panose="02020603050405020304" pitchFamily="18" charset="0"/>
              </a:defRPr>
            </a:lvl1pPr>
            <a:lvl2pPr marL="742950" indent="-285750">
              <a:defRPr b="1">
                <a:solidFill>
                  <a:schemeClr val="tx1"/>
                </a:solidFill>
                <a:latin typeface="Arial" panose="020B0604020202020204" pitchFamily="34" charset="0"/>
                <a:cs typeface="Times New Roman" panose="02020603050405020304" pitchFamily="18" charset="0"/>
              </a:defRPr>
            </a:lvl2pPr>
            <a:lvl3pPr marL="1143000" indent="-228600">
              <a:defRPr b="1">
                <a:solidFill>
                  <a:schemeClr val="tx1"/>
                </a:solidFill>
                <a:latin typeface="Arial" panose="020B0604020202020204" pitchFamily="34" charset="0"/>
                <a:cs typeface="Times New Roman" panose="02020603050405020304" pitchFamily="18" charset="0"/>
              </a:defRPr>
            </a:lvl3pPr>
            <a:lvl4pPr marL="1600200" indent="-228600">
              <a:defRPr b="1">
                <a:solidFill>
                  <a:schemeClr val="tx1"/>
                </a:solidFill>
                <a:latin typeface="Arial" panose="020B0604020202020204" pitchFamily="34" charset="0"/>
                <a:cs typeface="Times New Roman" panose="02020603050405020304" pitchFamily="18" charset="0"/>
              </a:defRPr>
            </a:lvl4pPr>
            <a:lvl5pPr marL="2057400" indent="-228600">
              <a:defRPr b="1">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9pPr>
          </a:lstStyle>
          <a:p>
            <a:pPr algn="ctr" eaLnBrk="1" hangingPunct="1"/>
            <a:endParaRPr lang="en-US" altLang="de-DE" sz="1960"/>
          </a:p>
        </p:txBody>
      </p:sp>
      <p:pic>
        <p:nvPicPr>
          <p:cNvPr id="86030" name="Picture 15" descr="circles (blue-green dream)_ POSITiv_flickr_c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3593" y="5266599"/>
            <a:ext cx="1702051" cy="1134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31" name="Text Box 18"/>
          <p:cNvSpPr txBox="1">
            <a:spLocks noChangeArrowheads="1"/>
          </p:cNvSpPr>
          <p:nvPr/>
        </p:nvSpPr>
        <p:spPr bwMode="auto">
          <a:xfrm>
            <a:off x="3845950" y="2939115"/>
            <a:ext cx="916370" cy="30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cs typeface="Times New Roman" panose="02020603050405020304" pitchFamily="18" charset="0"/>
              </a:defRPr>
            </a:lvl1pPr>
            <a:lvl2pPr marL="742950" indent="-285750">
              <a:defRPr b="1">
                <a:solidFill>
                  <a:schemeClr val="tx1"/>
                </a:solidFill>
                <a:latin typeface="Arial" panose="020B0604020202020204" pitchFamily="34" charset="0"/>
                <a:cs typeface="Times New Roman" panose="02020603050405020304" pitchFamily="18" charset="0"/>
              </a:defRPr>
            </a:lvl2pPr>
            <a:lvl3pPr marL="1143000" indent="-228600">
              <a:defRPr b="1">
                <a:solidFill>
                  <a:schemeClr val="tx1"/>
                </a:solidFill>
                <a:latin typeface="Arial" panose="020B0604020202020204" pitchFamily="34" charset="0"/>
                <a:cs typeface="Times New Roman" panose="02020603050405020304" pitchFamily="18" charset="0"/>
              </a:defRPr>
            </a:lvl3pPr>
            <a:lvl4pPr marL="1600200" indent="-228600">
              <a:defRPr b="1">
                <a:solidFill>
                  <a:schemeClr val="tx1"/>
                </a:solidFill>
                <a:latin typeface="Arial" panose="020B0604020202020204" pitchFamily="34" charset="0"/>
                <a:cs typeface="Times New Roman" panose="02020603050405020304" pitchFamily="18" charset="0"/>
              </a:defRPr>
            </a:lvl4pPr>
            <a:lvl5pPr marL="2057400" indent="-228600">
              <a:defRPr b="1">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9pPr>
          </a:lstStyle>
          <a:p>
            <a:pPr algn="ctr" eaLnBrk="1" hangingPunct="1">
              <a:spcBef>
                <a:spcPct val="50000"/>
              </a:spcBef>
            </a:pPr>
            <a:r>
              <a:rPr lang="tr-TR" altLang="de-DE" sz="1372" b="0" i="1" dirty="0">
                <a:latin typeface="Verdana" panose="020B0604030504040204" pitchFamily="34" charset="0"/>
              </a:rPr>
              <a:t>Enerji</a:t>
            </a:r>
          </a:p>
        </p:txBody>
      </p:sp>
      <p:sp>
        <p:nvSpPr>
          <p:cNvPr id="86032" name="Text Box 20"/>
          <p:cNvSpPr txBox="1">
            <a:spLocks noChangeArrowheads="1"/>
          </p:cNvSpPr>
          <p:nvPr/>
        </p:nvSpPr>
        <p:spPr bwMode="auto">
          <a:xfrm>
            <a:off x="3173064" y="3836411"/>
            <a:ext cx="1201082" cy="30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cs typeface="Times New Roman" panose="02020603050405020304" pitchFamily="18" charset="0"/>
              </a:defRPr>
            </a:lvl1pPr>
            <a:lvl2pPr marL="742950" indent="-285750">
              <a:defRPr b="1">
                <a:solidFill>
                  <a:schemeClr val="tx1"/>
                </a:solidFill>
                <a:latin typeface="Arial" panose="020B0604020202020204" pitchFamily="34" charset="0"/>
                <a:cs typeface="Times New Roman" panose="02020603050405020304" pitchFamily="18" charset="0"/>
              </a:defRPr>
            </a:lvl2pPr>
            <a:lvl3pPr marL="1143000" indent="-228600">
              <a:defRPr b="1">
                <a:solidFill>
                  <a:schemeClr val="tx1"/>
                </a:solidFill>
                <a:latin typeface="Arial" panose="020B0604020202020204" pitchFamily="34" charset="0"/>
                <a:cs typeface="Times New Roman" panose="02020603050405020304" pitchFamily="18" charset="0"/>
              </a:defRPr>
            </a:lvl3pPr>
            <a:lvl4pPr marL="1600200" indent="-228600">
              <a:defRPr b="1">
                <a:solidFill>
                  <a:schemeClr val="tx1"/>
                </a:solidFill>
                <a:latin typeface="Arial" panose="020B0604020202020204" pitchFamily="34" charset="0"/>
                <a:cs typeface="Times New Roman" panose="02020603050405020304" pitchFamily="18" charset="0"/>
              </a:defRPr>
            </a:lvl4pPr>
            <a:lvl5pPr marL="2057400" indent="-228600">
              <a:defRPr b="1">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9pPr>
          </a:lstStyle>
          <a:p>
            <a:pPr algn="ctr" eaLnBrk="1" hangingPunct="1">
              <a:spcBef>
                <a:spcPct val="50000"/>
              </a:spcBef>
            </a:pPr>
            <a:r>
              <a:rPr lang="tr-TR" altLang="de-DE" sz="1372" b="0" i="1" dirty="0">
                <a:latin typeface="Verdana" panose="020B0604030504040204" pitchFamily="34" charset="0"/>
              </a:rPr>
              <a:t>Geri çekilme</a:t>
            </a:r>
          </a:p>
        </p:txBody>
      </p:sp>
      <p:sp>
        <p:nvSpPr>
          <p:cNvPr id="86033" name="Text Box 22"/>
          <p:cNvSpPr txBox="1">
            <a:spLocks noChangeArrowheads="1"/>
          </p:cNvSpPr>
          <p:nvPr/>
        </p:nvSpPr>
        <p:spPr bwMode="auto">
          <a:xfrm>
            <a:off x="5538666" y="4067072"/>
            <a:ext cx="3125613" cy="99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cs typeface="Times New Roman" panose="02020603050405020304" pitchFamily="18" charset="0"/>
              </a:defRPr>
            </a:lvl1pPr>
            <a:lvl2pPr marL="742950" indent="-285750">
              <a:defRPr b="1">
                <a:solidFill>
                  <a:schemeClr val="tx1"/>
                </a:solidFill>
                <a:latin typeface="Arial" panose="020B0604020202020204" pitchFamily="34" charset="0"/>
                <a:cs typeface="Times New Roman" panose="02020603050405020304" pitchFamily="18" charset="0"/>
              </a:defRPr>
            </a:lvl2pPr>
            <a:lvl3pPr marL="1143000" indent="-228600">
              <a:defRPr b="1">
                <a:solidFill>
                  <a:schemeClr val="tx1"/>
                </a:solidFill>
                <a:latin typeface="Arial" panose="020B0604020202020204" pitchFamily="34" charset="0"/>
                <a:cs typeface="Times New Roman" panose="02020603050405020304" pitchFamily="18" charset="0"/>
              </a:defRPr>
            </a:lvl3pPr>
            <a:lvl4pPr marL="1600200" indent="-228600">
              <a:defRPr b="1">
                <a:solidFill>
                  <a:schemeClr val="tx1"/>
                </a:solidFill>
                <a:latin typeface="Arial" panose="020B0604020202020204" pitchFamily="34" charset="0"/>
                <a:cs typeface="Times New Roman" panose="02020603050405020304" pitchFamily="18" charset="0"/>
              </a:defRPr>
            </a:lvl4pPr>
            <a:lvl5pPr marL="2057400" indent="-228600">
              <a:defRPr b="1">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9pPr>
          </a:lstStyle>
          <a:p>
            <a:pPr indent="182023" eaLnBrk="1" hangingPunct="1"/>
            <a:r>
              <a:rPr lang="tr-TR" altLang="de-DE" sz="1960" b="0" dirty="0">
                <a:latin typeface="Verdana" panose="020B0604030504040204" pitchFamily="34" charset="0"/>
              </a:rPr>
              <a:t>“Ruh halim sürekli kötüleşiyor.”</a:t>
            </a:r>
          </a:p>
        </p:txBody>
      </p:sp>
      <p:sp>
        <p:nvSpPr>
          <p:cNvPr id="20" name="Text Box 11"/>
          <p:cNvSpPr txBox="1">
            <a:spLocks noChangeArrowheads="1"/>
          </p:cNvSpPr>
          <p:nvPr/>
        </p:nvSpPr>
        <p:spPr bwMode="auto">
          <a:xfrm>
            <a:off x="5468656" y="6494128"/>
            <a:ext cx="3492782" cy="273822"/>
          </a:xfrm>
          <a:prstGeom prst="rect">
            <a:avLst/>
          </a:prstGeom>
          <a:noFill/>
          <a:ln>
            <a:noFill/>
          </a:ln>
          <a:effectLst/>
        </p:spPr>
        <p:txBody>
          <a:bodyPr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fontAlgn="auto" hangingPunct="1">
              <a:spcBef>
                <a:spcPct val="50000"/>
              </a:spcBef>
              <a:spcAft>
                <a:spcPts val="0"/>
              </a:spcAft>
              <a:buClrTx/>
              <a:buSzTx/>
              <a:buNone/>
              <a:tabLst>
                <a:tab pos="177356" algn="l"/>
                <a:tab pos="2641664" algn="l"/>
              </a:tabLst>
              <a:defRPr/>
            </a:pPr>
            <a:r>
              <a:rPr lang="tr-TR" altLang="de-DE" sz="1176" dirty="0">
                <a:solidFill>
                  <a:schemeClr val="tx2"/>
                </a:solidFill>
                <a:latin typeface="Verdana" panose="020B0604030504040204" pitchFamily="34" charset="0"/>
              </a:rPr>
              <a:t>Depresyon ve düşünme</a:t>
            </a:r>
            <a:r>
              <a:rPr lang="en-US" altLang="de-DE" sz="1176" kern="0" dirty="0">
                <a:solidFill>
                  <a:srgbClr val="646B86"/>
                </a:solidFill>
                <a:latin typeface="Verdana"/>
              </a:rPr>
              <a:t>	</a:t>
            </a:r>
            <a:r>
              <a:rPr lang="tr-TR" altLang="de-DE" sz="1176" kern="0" dirty="0">
                <a:solidFill>
                  <a:srgbClr val="646B86"/>
                </a:solidFill>
                <a:latin typeface="Verdana"/>
              </a:rPr>
              <a:t>   9.38</a:t>
            </a:r>
          </a:p>
        </p:txBody>
      </p:sp>
      <p:sp>
        <p:nvSpPr>
          <p:cNvPr id="2" name="Textfeld 1"/>
          <p:cNvSpPr txBox="1"/>
          <p:nvPr/>
        </p:nvSpPr>
        <p:spPr>
          <a:xfrm>
            <a:off x="937444" y="4067073"/>
            <a:ext cx="2058283" cy="1298817"/>
          </a:xfrm>
          <a:prstGeom prst="rect">
            <a:avLst/>
          </a:prstGeom>
          <a:noFill/>
        </p:spPr>
        <p:txBody>
          <a:bodyPr wrap="square" rtlCol="0">
            <a:spAutoFit/>
          </a:bodyPr>
          <a:lstStyle/>
          <a:p>
            <a:pPr eaLnBrk="1" hangingPunct="1"/>
            <a:r>
              <a:rPr lang="tr-TR" altLang="de-DE" sz="1960" dirty="0"/>
              <a:t>“Giderek daha fazla kabuğuma çekiliyorum”</a:t>
            </a:r>
          </a:p>
          <a:p>
            <a:pPr eaLnBrk="1" hangingPunct="1"/>
            <a:endParaRPr lang="tr-TR" altLang="de-DE" sz="1960" dirty="0"/>
          </a:p>
        </p:txBody>
      </p:sp>
      <p:sp>
        <p:nvSpPr>
          <p:cNvPr id="3" name="Textfeld 2"/>
          <p:cNvSpPr txBox="1"/>
          <p:nvPr/>
        </p:nvSpPr>
        <p:spPr>
          <a:xfrm>
            <a:off x="1768162" y="1525908"/>
            <a:ext cx="5425115" cy="695575"/>
          </a:xfrm>
          <a:prstGeom prst="rect">
            <a:avLst/>
          </a:prstGeom>
          <a:noFill/>
        </p:spPr>
        <p:txBody>
          <a:bodyPr wrap="square" rtlCol="0">
            <a:spAutoFit/>
          </a:bodyPr>
          <a:lstStyle/>
          <a:p>
            <a:pPr algn="ctr" eaLnBrk="1" hangingPunct="1"/>
            <a:r>
              <a:rPr lang="tr-TR" altLang="de-DE" sz="1960" dirty="0"/>
              <a:t>“Kendimi zavallı hissediyorum. Artık bir şeyler yapacak cesaretim yok.”</a:t>
            </a:r>
          </a:p>
        </p:txBody>
      </p:sp>
    </p:spTree>
    <p:extLst>
      <p:ext uri="{BB962C8B-B14F-4D97-AF65-F5344CB8AC3E}">
        <p14:creationId xmlns:p14="http://schemas.microsoft.com/office/powerpoint/2010/main" val="25529951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8066" name="Text Box 20"/>
          <p:cNvSpPr txBox="1">
            <a:spLocks noChangeArrowheads="1"/>
          </p:cNvSpPr>
          <p:nvPr/>
        </p:nvSpPr>
        <p:spPr bwMode="auto">
          <a:xfrm>
            <a:off x="245818" y="1590499"/>
            <a:ext cx="8715620" cy="454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1950" indent="-361950">
              <a:defRPr b="1">
                <a:solidFill>
                  <a:schemeClr val="tx1"/>
                </a:solidFill>
                <a:latin typeface="Arial" panose="020B0604020202020204" pitchFamily="34" charset="0"/>
                <a:cs typeface="Times New Roman" panose="02020603050405020304" pitchFamily="18" charset="0"/>
              </a:defRPr>
            </a:lvl1pPr>
            <a:lvl2pPr marL="742950" indent="-285750">
              <a:defRPr b="1">
                <a:solidFill>
                  <a:schemeClr val="tx1"/>
                </a:solidFill>
                <a:latin typeface="Arial" panose="020B0604020202020204" pitchFamily="34" charset="0"/>
                <a:cs typeface="Times New Roman" panose="02020603050405020304" pitchFamily="18" charset="0"/>
              </a:defRPr>
            </a:lvl2pPr>
            <a:lvl3pPr marL="1143000" indent="-228600">
              <a:defRPr b="1">
                <a:solidFill>
                  <a:schemeClr val="tx1"/>
                </a:solidFill>
                <a:latin typeface="Arial" panose="020B0604020202020204" pitchFamily="34" charset="0"/>
                <a:cs typeface="Times New Roman" panose="02020603050405020304" pitchFamily="18" charset="0"/>
              </a:defRPr>
            </a:lvl3pPr>
            <a:lvl4pPr marL="1600200" indent="-228600">
              <a:defRPr b="1">
                <a:solidFill>
                  <a:schemeClr val="tx1"/>
                </a:solidFill>
                <a:latin typeface="Arial" panose="020B0604020202020204" pitchFamily="34" charset="0"/>
                <a:cs typeface="Times New Roman" panose="02020603050405020304" pitchFamily="18" charset="0"/>
              </a:defRPr>
            </a:lvl4pPr>
            <a:lvl5pPr marL="2057400" indent="-228600">
              <a:defRPr b="1">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9pPr>
          </a:lstStyle>
          <a:p>
            <a:pPr eaLnBrk="1" hangingPunct="1">
              <a:spcBef>
                <a:spcPct val="50000"/>
              </a:spcBef>
              <a:buClr>
                <a:srgbClr val="8CADAE"/>
              </a:buClr>
              <a:buSzPct val="85000"/>
              <a:buFontTx/>
              <a:buChar char="o"/>
            </a:pPr>
            <a:r>
              <a:rPr lang="tr-TR" altLang="de-DE" sz="1960" b="0" dirty="0">
                <a:latin typeface="Verdana" panose="020B0604030504040204" pitchFamily="34" charset="0"/>
              </a:rPr>
              <a:t>Kolaysa sen yap! </a:t>
            </a:r>
            <a:r>
              <a:rPr lang="tr-TR" altLang="de-DE" sz="1960" dirty="0">
                <a:latin typeface="Verdana" panose="020B0604030504040204" pitchFamily="34" charset="0"/>
              </a:rPr>
              <a:t>Ancak:</a:t>
            </a:r>
            <a:r>
              <a:rPr lang="tr-TR" altLang="de-DE" sz="1960" b="0" dirty="0">
                <a:latin typeface="Verdana" panose="020B0604030504040204" pitchFamily="34" charset="0"/>
              </a:rPr>
              <a:t> </a:t>
            </a:r>
            <a:r>
              <a:rPr lang="tr-TR" altLang="de-DE" sz="1960" dirty="0">
                <a:latin typeface="Verdana" panose="020B0604030504040204" pitchFamily="34" charset="0"/>
              </a:rPr>
              <a:t>Bunun üstesinden gelmeye çalışın ve ileri doğru</a:t>
            </a:r>
          </a:p>
          <a:p>
            <a:pPr eaLnBrk="1" hangingPunct="1">
              <a:spcBef>
                <a:spcPct val="50000"/>
              </a:spcBef>
              <a:buClr>
                <a:srgbClr val="8CADAE"/>
              </a:buClr>
              <a:buFontTx/>
              <a:buChar char="o"/>
            </a:pPr>
            <a:endParaRPr lang="tr-TR" altLang="de-DE" sz="1960" b="0" dirty="0">
              <a:latin typeface="Verdana" panose="020B0604030504040204" pitchFamily="34" charset="0"/>
            </a:endParaRPr>
          </a:p>
          <a:p>
            <a:pPr eaLnBrk="1" hangingPunct="1">
              <a:spcBef>
                <a:spcPct val="50000"/>
              </a:spcBef>
              <a:buClr>
                <a:srgbClr val="8CADAE"/>
              </a:buClr>
              <a:buSzPct val="85000"/>
              <a:buFontTx/>
              <a:buChar char="o"/>
            </a:pPr>
            <a:r>
              <a:rPr lang="tr-TR" altLang="de-DE" sz="1960" dirty="0">
                <a:latin typeface="Verdana" panose="020B0604030504040204" pitchFamily="34" charset="0"/>
              </a:rPr>
              <a:t>Adım adım:</a:t>
            </a:r>
            <a:r>
              <a:rPr lang="tr-TR"/>
              <a:t> </a:t>
            </a:r>
            <a:r>
              <a:rPr lang="tr-TR" altLang="de-DE" sz="1960" b="0" dirty="0">
                <a:latin typeface="Verdana" panose="020B0604030504040204" pitchFamily="34" charset="0"/>
              </a:rPr>
              <a:t>küçük adımların (bir arkadaşı arama gibi), büyük adımları (bir arkadaşla buluşmak gibi) izlemesine izin verin. Kendinizi zorlamayın! </a:t>
            </a:r>
          </a:p>
          <a:p>
            <a:pPr eaLnBrk="1" hangingPunct="1">
              <a:spcBef>
                <a:spcPct val="50000"/>
              </a:spcBef>
              <a:buClr>
                <a:srgbClr val="8CADAE"/>
              </a:buClr>
              <a:buFontTx/>
              <a:buChar char="o"/>
            </a:pPr>
            <a:endParaRPr lang="tr-TR" altLang="de-DE" sz="1960" b="0" dirty="0">
              <a:latin typeface="Verdana" panose="020B0604030504040204" pitchFamily="34" charset="0"/>
            </a:endParaRPr>
          </a:p>
          <a:p>
            <a:pPr eaLnBrk="1" hangingPunct="1">
              <a:spcBef>
                <a:spcPct val="50000"/>
              </a:spcBef>
              <a:buClr>
                <a:srgbClr val="8CADAE"/>
              </a:buClr>
              <a:buSzPct val="85000"/>
              <a:buFontTx/>
              <a:buChar char="o"/>
            </a:pPr>
            <a:r>
              <a:rPr lang="tr-TR" altLang="de-DE" sz="1960" b="0" dirty="0">
                <a:latin typeface="Verdana" panose="020B0604030504040204" pitchFamily="34" charset="0"/>
              </a:rPr>
              <a:t>Günlük işlerinizi yapın ancak sevdiğiniz şeyleri de yapın. </a:t>
            </a:r>
          </a:p>
          <a:p>
            <a:pPr marL="0" indent="0" eaLnBrk="1" hangingPunct="1">
              <a:spcBef>
                <a:spcPct val="50000"/>
              </a:spcBef>
              <a:buClr>
                <a:srgbClr val="8CADAE"/>
              </a:buClr>
              <a:buSzPct val="85000"/>
            </a:pPr>
            <a:endParaRPr lang="tr-TR" altLang="de-DE" sz="980" b="0" dirty="0">
              <a:latin typeface="Verdana" panose="020B0604030504040204" pitchFamily="34" charset="0"/>
            </a:endParaRPr>
          </a:p>
          <a:p>
            <a:pPr eaLnBrk="1" hangingPunct="1">
              <a:spcBef>
                <a:spcPct val="50000"/>
              </a:spcBef>
              <a:buClr>
                <a:srgbClr val="8CADAE"/>
              </a:buClr>
              <a:buFontTx/>
              <a:buChar char="o"/>
            </a:pPr>
            <a:endParaRPr lang="tr-TR" altLang="de-DE" sz="1960" b="0" dirty="0">
              <a:latin typeface="Verdana" panose="020B0604030504040204" pitchFamily="34" charset="0"/>
            </a:endParaRPr>
          </a:p>
          <a:p>
            <a:pPr eaLnBrk="1" hangingPunct="1">
              <a:spcBef>
                <a:spcPct val="50000"/>
              </a:spcBef>
              <a:buClr>
                <a:srgbClr val="8CADAE"/>
              </a:buClr>
              <a:buSzPct val="85000"/>
              <a:buFontTx/>
              <a:buChar char="o"/>
            </a:pPr>
            <a:r>
              <a:rPr lang="tr-TR" altLang="de-DE" sz="1960" b="0" dirty="0">
                <a:latin typeface="Verdana" panose="020B0604030504040204" pitchFamily="34" charset="0"/>
              </a:rPr>
              <a:t>Daha fazla aktivitenin ruh halinizi iyileştirdiğini göreceksiniz; aynı şey tersi için de geçerlidir! </a:t>
            </a:r>
          </a:p>
        </p:txBody>
      </p:sp>
      <p:sp>
        <p:nvSpPr>
          <p:cNvPr id="88067" name="Text Box 19"/>
          <p:cNvSpPr txBox="1">
            <a:spLocks noChangeArrowheads="1"/>
          </p:cNvSpPr>
          <p:nvPr/>
        </p:nvSpPr>
        <p:spPr bwMode="auto">
          <a:xfrm>
            <a:off x="6739749" y="1906060"/>
            <a:ext cx="2045884"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cs typeface="Times New Roman" panose="02020603050405020304" pitchFamily="18" charset="0"/>
              </a:defRPr>
            </a:lvl1pPr>
            <a:lvl2pPr marL="742950" indent="-285750">
              <a:defRPr b="1">
                <a:solidFill>
                  <a:schemeClr val="tx1"/>
                </a:solidFill>
                <a:latin typeface="Arial" panose="020B0604020202020204" pitchFamily="34" charset="0"/>
                <a:cs typeface="Times New Roman" panose="02020603050405020304" pitchFamily="18" charset="0"/>
              </a:defRPr>
            </a:lvl2pPr>
            <a:lvl3pPr marL="1143000" indent="-228600">
              <a:defRPr b="1">
                <a:solidFill>
                  <a:schemeClr val="tx1"/>
                </a:solidFill>
                <a:latin typeface="Arial" panose="020B0604020202020204" pitchFamily="34" charset="0"/>
                <a:cs typeface="Times New Roman" panose="02020603050405020304" pitchFamily="18" charset="0"/>
              </a:defRPr>
            </a:lvl3pPr>
            <a:lvl4pPr marL="1600200" indent="-228600">
              <a:defRPr b="1">
                <a:solidFill>
                  <a:schemeClr val="tx1"/>
                </a:solidFill>
                <a:latin typeface="Arial" panose="020B0604020202020204" pitchFamily="34" charset="0"/>
                <a:cs typeface="Times New Roman" panose="02020603050405020304" pitchFamily="18" charset="0"/>
              </a:defRPr>
            </a:lvl4pPr>
            <a:lvl5pPr marL="2057400" indent="-228600">
              <a:defRPr b="1">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9pPr>
          </a:lstStyle>
          <a:p>
            <a:pPr algn="ctr" eaLnBrk="1" hangingPunct="1">
              <a:spcBef>
                <a:spcPct val="50000"/>
              </a:spcBef>
            </a:pPr>
            <a:endParaRPr lang="en-US" altLang="de-DE" sz="1960"/>
          </a:p>
        </p:txBody>
      </p:sp>
      <p:sp>
        <p:nvSpPr>
          <p:cNvPr id="88068" name="Rectangle 22"/>
          <p:cNvSpPr>
            <a:spLocks noChangeArrowheads="1"/>
          </p:cNvSpPr>
          <p:nvPr/>
        </p:nvSpPr>
        <p:spPr bwMode="auto">
          <a:xfrm>
            <a:off x="317385" y="1095485"/>
            <a:ext cx="8468248"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cs typeface="Times New Roman" panose="02020603050405020304" pitchFamily="18" charset="0"/>
              </a:defRPr>
            </a:lvl1pPr>
            <a:lvl2pPr marL="742950" indent="-285750">
              <a:defRPr b="1">
                <a:solidFill>
                  <a:schemeClr val="tx1"/>
                </a:solidFill>
                <a:latin typeface="Arial" panose="020B0604020202020204" pitchFamily="34" charset="0"/>
                <a:cs typeface="Times New Roman" panose="02020603050405020304" pitchFamily="18" charset="0"/>
              </a:defRPr>
            </a:lvl2pPr>
            <a:lvl3pPr marL="1143000" indent="-228600">
              <a:defRPr b="1">
                <a:solidFill>
                  <a:schemeClr val="tx1"/>
                </a:solidFill>
                <a:latin typeface="Arial" panose="020B0604020202020204" pitchFamily="34" charset="0"/>
                <a:cs typeface="Times New Roman" panose="02020603050405020304" pitchFamily="18" charset="0"/>
              </a:defRPr>
            </a:lvl3pPr>
            <a:lvl4pPr marL="1600200" indent="-228600">
              <a:defRPr b="1">
                <a:solidFill>
                  <a:schemeClr val="tx1"/>
                </a:solidFill>
                <a:latin typeface="Arial" panose="020B0604020202020204" pitchFamily="34" charset="0"/>
                <a:cs typeface="Times New Roman" panose="02020603050405020304" pitchFamily="18" charset="0"/>
              </a:defRPr>
            </a:lvl4pPr>
            <a:lvl5pPr marL="2057400" indent="-228600">
              <a:defRPr b="1">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9pPr>
          </a:lstStyle>
          <a:p>
            <a:pPr eaLnBrk="1" hangingPunct="1">
              <a:spcBef>
                <a:spcPct val="50000"/>
              </a:spcBef>
            </a:pPr>
            <a:r>
              <a:rPr lang="tr-TR" altLang="de-DE" sz="1960" dirty="0">
                <a:latin typeface="Verdana" panose="020B0604030504040204" pitchFamily="34" charset="0"/>
              </a:rPr>
              <a:t>Kısır döngüyü kırmaya çalışın!</a:t>
            </a:r>
          </a:p>
        </p:txBody>
      </p:sp>
      <p:sp>
        <p:nvSpPr>
          <p:cNvPr id="88069" name="AutoShape 23"/>
          <p:cNvSpPr>
            <a:spLocks noChangeArrowheads="1"/>
          </p:cNvSpPr>
          <p:nvPr/>
        </p:nvSpPr>
        <p:spPr bwMode="auto">
          <a:xfrm>
            <a:off x="3774384" y="2189217"/>
            <a:ext cx="283157" cy="351612"/>
          </a:xfrm>
          <a:prstGeom prst="downArrow">
            <a:avLst>
              <a:gd name="adj1" fmla="val 50000"/>
              <a:gd name="adj2" fmla="val 31044"/>
            </a:avLst>
          </a:prstGeom>
          <a:solidFill>
            <a:srgbClr val="8CADAE"/>
          </a:solidFill>
          <a:ln w="9525">
            <a:solidFill>
              <a:schemeClr val="tx1"/>
            </a:solidFill>
            <a:miter lim="800000"/>
            <a:headEnd/>
            <a:tailEnd/>
          </a:ln>
        </p:spPr>
        <p:txBody>
          <a:bodyPr wrap="none" anchor="ctr"/>
          <a:lstStyle>
            <a:lvl1pPr>
              <a:defRPr b="1">
                <a:solidFill>
                  <a:schemeClr val="tx1"/>
                </a:solidFill>
                <a:latin typeface="Arial" panose="020B0604020202020204" pitchFamily="34" charset="0"/>
                <a:cs typeface="Times New Roman" panose="02020603050405020304" pitchFamily="18" charset="0"/>
              </a:defRPr>
            </a:lvl1pPr>
            <a:lvl2pPr marL="742950" indent="-285750">
              <a:defRPr b="1">
                <a:solidFill>
                  <a:schemeClr val="tx1"/>
                </a:solidFill>
                <a:latin typeface="Arial" panose="020B0604020202020204" pitchFamily="34" charset="0"/>
                <a:cs typeface="Times New Roman" panose="02020603050405020304" pitchFamily="18" charset="0"/>
              </a:defRPr>
            </a:lvl2pPr>
            <a:lvl3pPr marL="1143000" indent="-228600">
              <a:defRPr b="1">
                <a:solidFill>
                  <a:schemeClr val="tx1"/>
                </a:solidFill>
                <a:latin typeface="Arial" panose="020B0604020202020204" pitchFamily="34" charset="0"/>
                <a:cs typeface="Times New Roman" panose="02020603050405020304" pitchFamily="18" charset="0"/>
              </a:defRPr>
            </a:lvl3pPr>
            <a:lvl4pPr marL="1600200" indent="-228600">
              <a:defRPr b="1">
                <a:solidFill>
                  <a:schemeClr val="tx1"/>
                </a:solidFill>
                <a:latin typeface="Arial" panose="020B0604020202020204" pitchFamily="34" charset="0"/>
                <a:cs typeface="Times New Roman" panose="02020603050405020304" pitchFamily="18" charset="0"/>
              </a:defRPr>
            </a:lvl4pPr>
            <a:lvl5pPr marL="2057400" indent="-228600">
              <a:defRPr b="1">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9pPr>
          </a:lstStyle>
          <a:p>
            <a:pPr algn="ctr" eaLnBrk="1" hangingPunct="1"/>
            <a:endParaRPr lang="en-US" altLang="de-DE" sz="1960"/>
          </a:p>
        </p:txBody>
      </p:sp>
      <p:sp>
        <p:nvSpPr>
          <p:cNvPr id="88070" name="AutoShape 24"/>
          <p:cNvSpPr>
            <a:spLocks noChangeArrowheads="1"/>
          </p:cNvSpPr>
          <p:nvPr/>
        </p:nvSpPr>
        <p:spPr bwMode="auto">
          <a:xfrm>
            <a:off x="3774384" y="3685314"/>
            <a:ext cx="283157" cy="351612"/>
          </a:xfrm>
          <a:prstGeom prst="downArrow">
            <a:avLst>
              <a:gd name="adj1" fmla="val 50000"/>
              <a:gd name="adj2" fmla="val 31044"/>
            </a:avLst>
          </a:prstGeom>
          <a:solidFill>
            <a:srgbClr val="8CADAE"/>
          </a:solidFill>
          <a:ln w="9525">
            <a:solidFill>
              <a:schemeClr val="tx1"/>
            </a:solidFill>
            <a:miter lim="800000"/>
            <a:headEnd/>
            <a:tailEnd/>
          </a:ln>
        </p:spPr>
        <p:txBody>
          <a:bodyPr wrap="none" anchor="ctr"/>
          <a:lstStyle>
            <a:lvl1pPr>
              <a:defRPr b="1">
                <a:solidFill>
                  <a:schemeClr val="tx1"/>
                </a:solidFill>
                <a:latin typeface="Arial" panose="020B0604020202020204" pitchFamily="34" charset="0"/>
                <a:cs typeface="Times New Roman" panose="02020603050405020304" pitchFamily="18" charset="0"/>
              </a:defRPr>
            </a:lvl1pPr>
            <a:lvl2pPr marL="742950" indent="-285750">
              <a:defRPr b="1">
                <a:solidFill>
                  <a:schemeClr val="tx1"/>
                </a:solidFill>
                <a:latin typeface="Arial" panose="020B0604020202020204" pitchFamily="34" charset="0"/>
                <a:cs typeface="Times New Roman" panose="02020603050405020304" pitchFamily="18" charset="0"/>
              </a:defRPr>
            </a:lvl2pPr>
            <a:lvl3pPr marL="1143000" indent="-228600">
              <a:defRPr b="1">
                <a:solidFill>
                  <a:schemeClr val="tx1"/>
                </a:solidFill>
                <a:latin typeface="Arial" panose="020B0604020202020204" pitchFamily="34" charset="0"/>
                <a:cs typeface="Times New Roman" panose="02020603050405020304" pitchFamily="18" charset="0"/>
              </a:defRPr>
            </a:lvl3pPr>
            <a:lvl4pPr marL="1600200" indent="-228600">
              <a:defRPr b="1">
                <a:solidFill>
                  <a:schemeClr val="tx1"/>
                </a:solidFill>
                <a:latin typeface="Arial" panose="020B0604020202020204" pitchFamily="34" charset="0"/>
                <a:cs typeface="Times New Roman" panose="02020603050405020304" pitchFamily="18" charset="0"/>
              </a:defRPr>
            </a:lvl4pPr>
            <a:lvl5pPr marL="2057400" indent="-228600">
              <a:defRPr b="1">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9pPr>
          </a:lstStyle>
          <a:p>
            <a:pPr algn="ctr" eaLnBrk="1" hangingPunct="1"/>
            <a:endParaRPr lang="en-US" altLang="de-DE" sz="1960"/>
          </a:p>
        </p:txBody>
      </p:sp>
      <p:sp>
        <p:nvSpPr>
          <p:cNvPr id="88071" name="AutoShape 25"/>
          <p:cNvSpPr>
            <a:spLocks noChangeArrowheads="1"/>
          </p:cNvSpPr>
          <p:nvPr/>
        </p:nvSpPr>
        <p:spPr bwMode="auto">
          <a:xfrm>
            <a:off x="3774383" y="4914987"/>
            <a:ext cx="283157" cy="351612"/>
          </a:xfrm>
          <a:prstGeom prst="downArrow">
            <a:avLst>
              <a:gd name="adj1" fmla="val 50000"/>
              <a:gd name="adj2" fmla="val 31044"/>
            </a:avLst>
          </a:prstGeom>
          <a:solidFill>
            <a:srgbClr val="8CADAE"/>
          </a:solidFill>
          <a:ln w="9525">
            <a:solidFill>
              <a:schemeClr val="tx1"/>
            </a:solidFill>
            <a:miter lim="800000"/>
            <a:headEnd/>
            <a:tailEnd/>
          </a:ln>
        </p:spPr>
        <p:txBody>
          <a:bodyPr wrap="none" anchor="ctr"/>
          <a:lstStyle>
            <a:lvl1pPr>
              <a:defRPr b="1">
                <a:solidFill>
                  <a:schemeClr val="tx1"/>
                </a:solidFill>
                <a:latin typeface="Arial" panose="020B0604020202020204" pitchFamily="34" charset="0"/>
                <a:cs typeface="Times New Roman" panose="02020603050405020304" pitchFamily="18" charset="0"/>
              </a:defRPr>
            </a:lvl1pPr>
            <a:lvl2pPr marL="742950" indent="-285750">
              <a:defRPr b="1">
                <a:solidFill>
                  <a:schemeClr val="tx1"/>
                </a:solidFill>
                <a:latin typeface="Arial" panose="020B0604020202020204" pitchFamily="34" charset="0"/>
                <a:cs typeface="Times New Roman" panose="02020603050405020304" pitchFamily="18" charset="0"/>
              </a:defRPr>
            </a:lvl2pPr>
            <a:lvl3pPr marL="1143000" indent="-228600">
              <a:defRPr b="1">
                <a:solidFill>
                  <a:schemeClr val="tx1"/>
                </a:solidFill>
                <a:latin typeface="Arial" panose="020B0604020202020204" pitchFamily="34" charset="0"/>
                <a:cs typeface="Times New Roman" panose="02020603050405020304" pitchFamily="18" charset="0"/>
              </a:defRPr>
            </a:lvl3pPr>
            <a:lvl4pPr marL="1600200" indent="-228600">
              <a:defRPr b="1">
                <a:solidFill>
                  <a:schemeClr val="tx1"/>
                </a:solidFill>
                <a:latin typeface="Arial" panose="020B0604020202020204" pitchFamily="34" charset="0"/>
                <a:cs typeface="Times New Roman" panose="02020603050405020304" pitchFamily="18" charset="0"/>
              </a:defRPr>
            </a:lvl4pPr>
            <a:lvl5pPr marL="2057400" indent="-228600">
              <a:defRPr b="1">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9pPr>
          </a:lstStyle>
          <a:p>
            <a:pPr algn="ctr" eaLnBrk="1" hangingPunct="1"/>
            <a:endParaRPr lang="en-US" altLang="de-DE" sz="1960"/>
          </a:p>
        </p:txBody>
      </p:sp>
      <p:pic>
        <p:nvPicPr>
          <p:cNvPr id="88073" name="Picture 15" descr="circles (blue-green dream)_ POSITiv_flickr_c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3593" y="5266599"/>
            <a:ext cx="1702051" cy="1134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8074" name="Group 26"/>
          <p:cNvGrpSpPr>
            <a:grpSpLocks/>
          </p:cNvGrpSpPr>
          <p:nvPr/>
        </p:nvGrpSpPr>
        <p:grpSpPr bwMode="auto">
          <a:xfrm>
            <a:off x="1" y="6044501"/>
            <a:ext cx="2293257" cy="465185"/>
            <a:chOff x="0" y="3957"/>
            <a:chExt cx="1474" cy="299"/>
          </a:xfrm>
        </p:grpSpPr>
        <p:sp>
          <p:nvSpPr>
            <p:cNvPr id="88078" name="Rectangle 69"/>
            <p:cNvSpPr>
              <a:spLocks noChangeArrowheads="1"/>
            </p:cNvSpPr>
            <p:nvPr/>
          </p:nvSpPr>
          <p:spPr bwMode="auto">
            <a:xfrm>
              <a:off x="0" y="3957"/>
              <a:ext cx="1225" cy="2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b="1">
                  <a:solidFill>
                    <a:schemeClr val="tx1"/>
                  </a:solidFill>
                  <a:latin typeface="Arial" panose="020B0604020202020204" pitchFamily="34" charset="0"/>
                  <a:cs typeface="Times New Roman" panose="02020603050405020304" pitchFamily="18" charset="0"/>
                </a:defRPr>
              </a:lvl1pPr>
              <a:lvl2pPr marL="742950" indent="-285750">
                <a:defRPr b="1">
                  <a:solidFill>
                    <a:schemeClr val="tx1"/>
                  </a:solidFill>
                  <a:latin typeface="Arial" panose="020B0604020202020204" pitchFamily="34" charset="0"/>
                  <a:cs typeface="Times New Roman" panose="02020603050405020304" pitchFamily="18" charset="0"/>
                </a:defRPr>
              </a:lvl2pPr>
              <a:lvl3pPr marL="1143000" indent="-228600">
                <a:defRPr b="1">
                  <a:solidFill>
                    <a:schemeClr val="tx1"/>
                  </a:solidFill>
                  <a:latin typeface="Arial" panose="020B0604020202020204" pitchFamily="34" charset="0"/>
                  <a:cs typeface="Times New Roman" panose="02020603050405020304" pitchFamily="18" charset="0"/>
                </a:defRPr>
              </a:lvl3pPr>
              <a:lvl4pPr marL="1600200" indent="-228600">
                <a:defRPr b="1">
                  <a:solidFill>
                    <a:schemeClr val="tx1"/>
                  </a:solidFill>
                  <a:latin typeface="Arial" panose="020B0604020202020204" pitchFamily="34" charset="0"/>
                  <a:cs typeface="Times New Roman" panose="02020603050405020304" pitchFamily="18" charset="0"/>
                </a:defRPr>
              </a:lvl4pPr>
              <a:lvl5pPr marL="2057400" indent="-228600">
                <a:defRPr b="1">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9pPr>
            </a:lstStyle>
            <a:p>
              <a:pPr eaLnBrk="1" hangingPunct="1"/>
              <a:endParaRPr lang="de-DE" altLang="de-DE" sz="1960" b="0">
                <a:latin typeface="Verdana" panose="020B0604030504040204" pitchFamily="34" charset="0"/>
              </a:endParaRPr>
            </a:p>
          </p:txBody>
        </p:sp>
        <p:pic>
          <p:nvPicPr>
            <p:cNvPr id="88079" name="Picture 70" descr="Notizen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 y="3996"/>
              <a:ext cx="212"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80" name="Text Box 71"/>
            <p:cNvSpPr txBox="1">
              <a:spLocks noChangeArrowheads="1"/>
            </p:cNvSpPr>
            <p:nvPr/>
          </p:nvSpPr>
          <p:spPr bwMode="auto">
            <a:xfrm>
              <a:off x="160" y="3985"/>
              <a:ext cx="1314"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cs typeface="Times New Roman" panose="02020603050405020304" pitchFamily="18" charset="0"/>
                </a:defRPr>
              </a:lvl1pPr>
              <a:lvl2pPr marL="742950" indent="-285750">
                <a:defRPr b="1">
                  <a:solidFill>
                    <a:schemeClr val="tx1"/>
                  </a:solidFill>
                  <a:latin typeface="Arial" panose="020B0604020202020204" pitchFamily="34" charset="0"/>
                  <a:cs typeface="Times New Roman" panose="02020603050405020304" pitchFamily="18" charset="0"/>
                </a:defRPr>
              </a:lvl2pPr>
              <a:lvl3pPr marL="1143000" indent="-228600">
                <a:defRPr b="1">
                  <a:solidFill>
                    <a:schemeClr val="tx1"/>
                  </a:solidFill>
                  <a:latin typeface="Arial" panose="020B0604020202020204" pitchFamily="34" charset="0"/>
                  <a:cs typeface="Times New Roman" panose="02020603050405020304" pitchFamily="18" charset="0"/>
                </a:defRPr>
              </a:lvl3pPr>
              <a:lvl4pPr marL="1600200" indent="-228600">
                <a:defRPr b="1">
                  <a:solidFill>
                    <a:schemeClr val="tx1"/>
                  </a:solidFill>
                  <a:latin typeface="Arial" panose="020B0604020202020204" pitchFamily="34" charset="0"/>
                  <a:cs typeface="Times New Roman" panose="02020603050405020304" pitchFamily="18" charset="0"/>
                </a:defRPr>
              </a:lvl4pPr>
              <a:lvl5pPr marL="2057400" indent="-228600">
                <a:defRPr b="1">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9pPr>
            </a:lstStyle>
            <a:p>
              <a:pPr eaLnBrk="1" hangingPunct="1"/>
              <a:r>
                <a:rPr lang="tr-TR"/>
                <a:t>       </a:t>
              </a:r>
            </a:p>
          </p:txBody>
        </p:sp>
      </p:grpSp>
      <p:sp>
        <p:nvSpPr>
          <p:cNvPr id="88075" name="Text Box 30"/>
          <p:cNvSpPr txBox="1">
            <a:spLocks noChangeArrowheads="1"/>
          </p:cNvSpPr>
          <p:nvPr/>
        </p:nvSpPr>
        <p:spPr bwMode="auto">
          <a:xfrm>
            <a:off x="458963" y="6042945"/>
            <a:ext cx="1300653" cy="755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cs typeface="Times New Roman" panose="02020603050405020304" pitchFamily="18" charset="0"/>
              </a:defRPr>
            </a:lvl1pPr>
            <a:lvl2pPr marL="742950" indent="-285750">
              <a:defRPr b="1">
                <a:solidFill>
                  <a:schemeClr val="tx1"/>
                </a:solidFill>
                <a:latin typeface="Arial" panose="020B0604020202020204" pitchFamily="34" charset="0"/>
                <a:cs typeface="Times New Roman" panose="02020603050405020304" pitchFamily="18" charset="0"/>
              </a:defRPr>
            </a:lvl2pPr>
            <a:lvl3pPr marL="1143000" indent="-228600">
              <a:defRPr b="1">
                <a:solidFill>
                  <a:schemeClr val="tx1"/>
                </a:solidFill>
                <a:latin typeface="Arial" panose="020B0604020202020204" pitchFamily="34" charset="0"/>
                <a:cs typeface="Times New Roman" panose="02020603050405020304" pitchFamily="18" charset="0"/>
              </a:defRPr>
            </a:lvl3pPr>
            <a:lvl4pPr marL="1600200" indent="-228600">
              <a:defRPr b="1">
                <a:solidFill>
                  <a:schemeClr val="tx1"/>
                </a:solidFill>
                <a:latin typeface="Arial" panose="020B0604020202020204" pitchFamily="34" charset="0"/>
                <a:cs typeface="Times New Roman" panose="02020603050405020304" pitchFamily="18" charset="0"/>
              </a:defRPr>
            </a:lvl4pPr>
            <a:lvl5pPr marL="2057400" indent="-228600">
              <a:defRPr b="1">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9pPr>
          </a:lstStyle>
          <a:p>
            <a:pPr eaLnBrk="1" hangingPunct="1"/>
            <a:r>
              <a:rPr lang="tr-TR" altLang="de-DE" sz="1176" b="0" dirty="0">
                <a:latin typeface="Verdana" panose="020B0604030504040204" pitchFamily="34" charset="0"/>
              </a:rPr>
              <a:t> </a:t>
            </a:r>
            <a:r>
              <a:rPr lang="tr-TR" altLang="de-DE" sz="1176" b="0" i="1" dirty="0">
                <a:latin typeface="Verdana" panose="020B0604030504040204" pitchFamily="34" charset="0"/>
              </a:rPr>
              <a:t>worksheet</a:t>
            </a:r>
            <a:r>
              <a:rPr lang="tr-TR" dirty="0"/>
              <a:t> </a:t>
            </a:r>
          </a:p>
          <a:p>
            <a:pPr eaLnBrk="1" hangingPunct="1"/>
            <a:r>
              <a:rPr lang="tr-TR" altLang="de-DE" sz="1176" b="0" dirty="0">
                <a:latin typeface="Verdana" panose="020B0604030504040204" pitchFamily="34" charset="0"/>
              </a:rPr>
              <a:t>    9.2 &amp; 9.3</a:t>
            </a:r>
          </a:p>
          <a:p>
            <a:pPr eaLnBrk="1" hangingPunct="1"/>
            <a:endParaRPr lang="tr-TR" altLang="de-DE" sz="1960" dirty="0"/>
          </a:p>
        </p:txBody>
      </p:sp>
      <p:sp>
        <p:nvSpPr>
          <p:cNvPr id="17" name="Text Box 11"/>
          <p:cNvSpPr txBox="1">
            <a:spLocks noChangeArrowheads="1"/>
          </p:cNvSpPr>
          <p:nvPr/>
        </p:nvSpPr>
        <p:spPr bwMode="auto">
          <a:xfrm>
            <a:off x="5468656" y="6494128"/>
            <a:ext cx="3492782" cy="273822"/>
          </a:xfrm>
          <a:prstGeom prst="rect">
            <a:avLst/>
          </a:prstGeom>
          <a:noFill/>
          <a:ln>
            <a:noFill/>
          </a:ln>
          <a:effectLst/>
        </p:spPr>
        <p:txBody>
          <a:bodyPr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fontAlgn="auto" hangingPunct="1">
              <a:spcBef>
                <a:spcPct val="50000"/>
              </a:spcBef>
              <a:spcAft>
                <a:spcPts val="0"/>
              </a:spcAft>
              <a:buClrTx/>
              <a:buSzTx/>
              <a:buNone/>
              <a:tabLst>
                <a:tab pos="177356" algn="l"/>
                <a:tab pos="2641664" algn="l"/>
              </a:tabLst>
              <a:defRPr/>
            </a:pPr>
            <a:r>
              <a:rPr lang="tr-TR" altLang="de-DE" sz="1176" dirty="0">
                <a:solidFill>
                  <a:schemeClr val="tx2"/>
                </a:solidFill>
                <a:latin typeface="Verdana" panose="020B0604030504040204" pitchFamily="34" charset="0"/>
              </a:rPr>
              <a:t>Depresyon ve düşünme</a:t>
            </a:r>
            <a:r>
              <a:rPr lang="en-US" altLang="de-DE" sz="1176" kern="0" dirty="0">
                <a:solidFill>
                  <a:srgbClr val="646B86"/>
                </a:solidFill>
                <a:latin typeface="Verdana"/>
              </a:rPr>
              <a:t>	</a:t>
            </a:r>
            <a:r>
              <a:rPr lang="tr-TR" altLang="de-DE" sz="1176" kern="0" dirty="0">
                <a:solidFill>
                  <a:srgbClr val="646B86"/>
                </a:solidFill>
                <a:latin typeface="Verdana"/>
              </a:rPr>
              <a:t>   9.39</a:t>
            </a:r>
          </a:p>
        </p:txBody>
      </p:sp>
      <p:sp>
        <p:nvSpPr>
          <p:cNvPr id="19" name="Text Box 2"/>
          <p:cNvSpPr txBox="1">
            <a:spLocks noChangeArrowheads="1"/>
          </p:cNvSpPr>
          <p:nvPr/>
        </p:nvSpPr>
        <p:spPr bwMode="auto">
          <a:xfrm>
            <a:off x="0" y="199"/>
            <a:ext cx="8961438" cy="776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b="1">
                <a:solidFill>
                  <a:schemeClr val="tx1"/>
                </a:solidFill>
                <a:latin typeface="Arial" panose="020B0604020202020204" pitchFamily="34" charset="0"/>
                <a:cs typeface="Times New Roman" panose="02020603050405020304" pitchFamily="18" charset="0"/>
              </a:defRPr>
            </a:lvl1pPr>
            <a:lvl2pPr marL="742950" indent="-285750">
              <a:defRPr b="1">
                <a:solidFill>
                  <a:schemeClr val="tx1"/>
                </a:solidFill>
                <a:latin typeface="Arial" panose="020B0604020202020204" pitchFamily="34" charset="0"/>
                <a:cs typeface="Times New Roman" panose="02020603050405020304" pitchFamily="18" charset="0"/>
              </a:defRPr>
            </a:lvl2pPr>
            <a:lvl3pPr marL="1143000" indent="-228600">
              <a:defRPr b="1">
                <a:solidFill>
                  <a:schemeClr val="tx1"/>
                </a:solidFill>
                <a:latin typeface="Arial" panose="020B0604020202020204" pitchFamily="34" charset="0"/>
                <a:cs typeface="Times New Roman" panose="02020603050405020304" pitchFamily="18" charset="0"/>
              </a:defRPr>
            </a:lvl3pPr>
            <a:lvl4pPr marL="1600200" indent="-228600">
              <a:defRPr b="1">
                <a:solidFill>
                  <a:schemeClr val="tx1"/>
                </a:solidFill>
                <a:latin typeface="Arial" panose="020B0604020202020204" pitchFamily="34" charset="0"/>
                <a:cs typeface="Times New Roman" panose="02020603050405020304" pitchFamily="18" charset="0"/>
              </a:defRPr>
            </a:lvl4pPr>
            <a:lvl5pPr marL="2057400" indent="-228600">
              <a:defRPr b="1">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9pPr>
          </a:lstStyle>
          <a:p>
            <a:pPr algn="ctr" eaLnBrk="1" hangingPunct="1">
              <a:spcBef>
                <a:spcPct val="20000"/>
              </a:spcBef>
              <a:buClr>
                <a:schemeClr val="accent1"/>
              </a:buClr>
              <a:buSzPct val="85000"/>
              <a:buFont typeface="Wingdings 2" panose="05020102010507070707" pitchFamily="18" charset="2"/>
              <a:buNone/>
            </a:pPr>
            <a:r>
              <a:rPr lang="tr-TR" altLang="de-DE" sz="1960" b="0" dirty="0">
                <a:solidFill>
                  <a:srgbClr val="D16349"/>
                </a:solidFill>
                <a:latin typeface="Verdana" panose="020B0604030504040204" pitchFamily="34" charset="0"/>
              </a:rPr>
              <a:t>Enerji ve ruh haline ilişkin kısır döngü</a:t>
            </a:r>
          </a:p>
        </p:txBody>
      </p:sp>
    </p:spTree>
    <p:extLst>
      <p:ext uri="{BB962C8B-B14F-4D97-AF65-F5344CB8AC3E}">
        <p14:creationId xmlns:p14="http://schemas.microsoft.com/office/powerpoint/2010/main" val="411950607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7" name="Rectangle 24"/>
          <p:cNvSpPr>
            <a:spLocks noChangeArrowheads="1"/>
          </p:cNvSpPr>
          <p:nvPr/>
        </p:nvSpPr>
        <p:spPr bwMode="auto">
          <a:xfrm>
            <a:off x="0" y="1463675"/>
            <a:ext cx="8961438"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64" tIns="44782" rIns="89564" bIns="44782" anchor="ctr"/>
          <a:lstStyle>
            <a:lvl1pPr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1pPr>
            <a:lvl2pPr marL="742950" indent="-28575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2pPr>
            <a:lvl3pPr marL="11430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3pPr>
            <a:lvl4pPr marL="16002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4pPr>
            <a:lvl5pPr marL="20574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5pPr>
            <a:lvl6pPr marL="25146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6pPr>
            <a:lvl7pPr marL="29718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7pPr>
            <a:lvl8pPr marL="34290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8pPr>
            <a:lvl9pPr marL="38862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9pPr>
          </a:lstStyle>
          <a:p>
            <a:pPr algn="ctr" eaLnBrk="1" hangingPunct="1"/>
            <a:r>
              <a:rPr lang="tr-TR" altLang="de-DE" sz="3500" dirty="0">
                <a:solidFill>
                  <a:schemeClr val="accent1"/>
                </a:solidFill>
              </a:rPr>
              <a:t>Metakognitif  Terapi</a:t>
            </a:r>
            <a:endParaRPr lang="tr-TR" altLang="de-DE" sz="3500" dirty="0">
              <a:solidFill>
                <a:schemeClr val="accent1"/>
              </a:solidFill>
              <a:cs typeface="Times New Roman" panose="02020603050405020304" pitchFamily="18" charset="0"/>
            </a:endParaRPr>
          </a:p>
        </p:txBody>
      </p:sp>
      <p:sp>
        <p:nvSpPr>
          <p:cNvPr id="147458" name="Rectangle 2"/>
          <p:cNvSpPr>
            <a:spLocks noChangeArrowheads="1"/>
          </p:cNvSpPr>
          <p:nvPr/>
        </p:nvSpPr>
        <p:spPr bwMode="auto">
          <a:xfrm>
            <a:off x="671513" y="2593975"/>
            <a:ext cx="7618412"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64" tIns="44782" rIns="89564" bIns="44782" anchor="ctr"/>
          <a:lstStyle>
            <a:lvl1pPr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1pPr>
            <a:lvl2pPr marL="742950" indent="-28575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2pPr>
            <a:lvl3pPr marL="11430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3pPr>
            <a:lvl4pPr marL="16002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4pPr>
            <a:lvl5pPr marL="20574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5pPr>
            <a:lvl6pPr marL="25146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6pPr>
            <a:lvl7pPr marL="29718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7pPr>
            <a:lvl8pPr marL="34290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8pPr>
            <a:lvl9pPr marL="38862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9pPr>
          </a:lstStyle>
          <a:p>
            <a:pPr algn="ctr" eaLnBrk="1" hangingPunct="1">
              <a:spcBef>
                <a:spcPct val="20000"/>
              </a:spcBef>
              <a:buClr>
                <a:schemeClr val="accent1"/>
              </a:buClr>
              <a:buSzPct val="85000"/>
              <a:buFont typeface="Wingdings 2" panose="05020102010507070707" pitchFamily="18" charset="2"/>
              <a:buNone/>
            </a:pPr>
            <a:r>
              <a:rPr lang="tr-TR" altLang="de-DE" sz="1800" b="1" dirty="0">
                <a:solidFill>
                  <a:schemeClr val="tx2"/>
                </a:solidFill>
              </a:rPr>
              <a:t>TERAPİ ÜNİTESİ 10: </a:t>
            </a:r>
            <a:br/>
            <a:r>
              <a:rPr lang="tr-TR" altLang="de-DE" sz="1800" b="1" dirty="0">
                <a:solidFill>
                  <a:schemeClr val="tx2"/>
                </a:solidFill>
              </a:rPr>
              <a:t>ÖZSAYGI</a:t>
            </a:r>
          </a:p>
        </p:txBody>
      </p:sp>
      <p:sp>
        <p:nvSpPr>
          <p:cNvPr id="3" name="Untertitel 2"/>
          <p:cNvSpPr>
            <a:spLocks noGrp="1"/>
          </p:cNvSpPr>
          <p:nvPr>
            <p:ph type="subTitle" idx="1"/>
          </p:nvPr>
        </p:nvSpPr>
        <p:spPr/>
        <p:txBody>
          <a:bodyPr/>
          <a:lstStyle/>
          <a:p>
            <a:endParaRPr lang="de-DE"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8210" name="Bild 1" descr="MKT_logo_deep_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77175" y="6"/>
            <a:ext cx="105092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tr-TR"/>
              <a:t>Deneme amaçlı uygulama </a:t>
            </a:r>
          </a:p>
        </p:txBody>
      </p:sp>
      <p:sp>
        <p:nvSpPr>
          <p:cNvPr id="3" name="Inhaltsplatzhalter 2"/>
          <p:cNvSpPr>
            <a:spLocks noGrp="1"/>
          </p:cNvSpPr>
          <p:nvPr>
            <p:ph idx="1"/>
          </p:nvPr>
        </p:nvSpPr>
        <p:spPr>
          <a:xfrm>
            <a:off x="386242" y="1920577"/>
            <a:ext cx="8186647" cy="4163433"/>
          </a:xfrm>
        </p:spPr>
        <p:txBody>
          <a:bodyPr/>
          <a:lstStyle/>
          <a:p>
            <a:pPr lvl="2">
              <a:lnSpc>
                <a:spcPts val="1800"/>
              </a:lnSpc>
              <a:spcBef>
                <a:spcPct val="30000"/>
              </a:spcBef>
            </a:pPr>
            <a:r>
              <a:rPr lang="tr-TR"/>
              <a:t>3-10 katılımcılı </a:t>
            </a:r>
            <a:r>
              <a:rPr lang="tr-TR" u="sng" dirty="0">
                <a:solidFill>
                  <a:srgbClr val="000000"/>
                </a:solidFill>
              </a:rPr>
              <a:t>açık </a:t>
            </a:r>
            <a:r>
              <a:rPr lang="tr-TR" dirty="0">
                <a:solidFill>
                  <a:srgbClr val="000000"/>
                </a:solidFill>
              </a:rPr>
              <a:t>grup</a:t>
            </a:r>
          </a:p>
          <a:p>
            <a:pPr lvl="2">
              <a:lnSpc>
                <a:spcPts val="1800"/>
              </a:lnSpc>
              <a:spcBef>
                <a:spcPct val="30000"/>
              </a:spcBef>
            </a:pPr>
            <a:r>
              <a:rPr lang="tr-TR" dirty="0">
                <a:solidFill>
                  <a:srgbClr val="000000"/>
                </a:solidFill>
              </a:rPr>
              <a:t>süre: 45-60 dak; haftada 1x veya 2x</a:t>
            </a:r>
          </a:p>
          <a:p>
            <a:pPr lvl="2">
              <a:lnSpc>
                <a:spcPts val="1800"/>
              </a:lnSpc>
              <a:spcBef>
                <a:spcPct val="30000"/>
              </a:spcBef>
            </a:pPr>
            <a:r>
              <a:rPr lang="tr-TR" dirty="0">
                <a:solidFill>
                  <a:srgbClr val="000000"/>
                </a:solidFill>
              </a:rPr>
              <a:t>bilişsel önyargılarla ilgili 8 modül</a:t>
            </a:r>
            <a:r>
              <a:rPr lang="tr-TR"/>
              <a:t> </a:t>
            </a:r>
            <a:r>
              <a:rPr lang="tr-TR" dirty="0">
                <a:solidFill>
                  <a:srgbClr val="000000"/>
                </a:solidFill>
              </a:rPr>
              <a:t> + 2 ek modül</a:t>
            </a:r>
            <a:r>
              <a:rPr lang="tr-TR"/>
              <a:t> </a:t>
            </a:r>
            <a:r>
              <a:rPr lang="tr-TR" dirty="0">
                <a:solidFill>
                  <a:srgbClr val="000000"/>
                </a:solidFill>
              </a:rPr>
              <a:t>(2 döngü, yani 20 seans)</a:t>
            </a:r>
            <a:endParaRPr lang="tr-TR" dirty="0">
              <a:solidFill>
                <a:srgbClr val="000000"/>
              </a:solidFill>
              <a:cs typeface="Arial" charset="0"/>
            </a:endParaRPr>
          </a:p>
          <a:p>
            <a:pPr lvl="2">
              <a:lnSpc>
                <a:spcPts val="1800"/>
              </a:lnSpc>
              <a:spcBef>
                <a:spcPct val="30000"/>
              </a:spcBef>
            </a:pPr>
            <a:r>
              <a:rPr lang="tr-TR" dirty="0">
                <a:solidFill>
                  <a:srgbClr val="000000"/>
                </a:solidFill>
              </a:rPr>
              <a:t>2 eğitmen (tercihen</a:t>
            </a:r>
            <a:r>
              <a:rPr lang="tr-TR"/>
              <a:t> </a:t>
            </a:r>
            <a:r>
              <a:rPr lang="tr-TR" dirty="0">
                <a:solidFill>
                  <a:srgbClr val="000000"/>
                </a:solidFill>
              </a:rPr>
              <a:t>psikiyatrik</a:t>
            </a:r>
            <a:r>
              <a:rPr lang="tr-TR"/>
              <a:t> </a:t>
            </a:r>
            <a:r>
              <a:rPr lang="tr-TR" dirty="0">
                <a:solidFill>
                  <a:srgbClr val="000000"/>
                </a:solidFill>
              </a:rPr>
              <a:t>hastalıklar</a:t>
            </a:r>
            <a:r>
              <a:rPr lang="tr-TR"/>
              <a:t> </a:t>
            </a:r>
            <a:r>
              <a:rPr lang="tr-TR" dirty="0">
                <a:solidFill>
                  <a:srgbClr val="000000"/>
                </a:solidFill>
              </a:rPr>
              <a:t>alanında uzman psikolog, psikiyatri</a:t>
            </a:r>
            <a:r>
              <a:rPr lang="tr-TR"/>
              <a:t> </a:t>
            </a:r>
            <a:r>
              <a:rPr lang="tr-TR" dirty="0">
                <a:solidFill>
                  <a:srgbClr val="000000"/>
                </a:solidFill>
              </a:rPr>
              <a:t>hemşiresi</a:t>
            </a:r>
            <a:r>
              <a:rPr lang="tr-TR"/>
              <a:t> </a:t>
            </a:r>
            <a:r>
              <a:rPr lang="tr-TR" dirty="0">
                <a:solidFill>
                  <a:srgbClr val="000000"/>
                </a:solidFill>
              </a:rPr>
              <a:t>ve</a:t>
            </a:r>
            <a:r>
              <a:rPr lang="tr-TR"/>
              <a:t> </a:t>
            </a:r>
            <a:r>
              <a:rPr lang="tr-TR" dirty="0">
                <a:solidFill>
                  <a:srgbClr val="000000"/>
                </a:solidFill>
              </a:rPr>
              <a:t>meslek hastalıkları uzmanı</a:t>
            </a:r>
            <a:r>
              <a:rPr lang="tr-TR"/>
              <a:t>   </a:t>
            </a:r>
            <a:r>
              <a:rPr lang="tr-TR" dirty="0">
                <a:solidFill>
                  <a:srgbClr val="000000"/>
                </a:solidFill>
              </a:rPr>
              <a:t>)</a:t>
            </a:r>
          </a:p>
          <a:p>
            <a:pPr lvl="2">
              <a:lnSpc>
                <a:spcPts val="1800"/>
              </a:lnSpc>
              <a:spcBef>
                <a:spcPct val="30000"/>
              </a:spcBef>
            </a:pPr>
            <a:r>
              <a:rPr lang="tr-TR" dirty="0">
                <a:solidFill>
                  <a:srgbClr val="000000"/>
                </a:solidFill>
              </a:rPr>
              <a:t>ekipman: video</a:t>
            </a:r>
            <a:r>
              <a:rPr lang="tr-TR"/>
              <a:t> </a:t>
            </a:r>
            <a:r>
              <a:rPr lang="tr-TR" dirty="0">
                <a:solidFill>
                  <a:srgbClr val="000000"/>
                </a:solidFill>
              </a:rPr>
              <a:t>projektörü, bilgisayar/laptop, beyaz tahta</a:t>
            </a:r>
          </a:p>
          <a:p>
            <a:pPr lvl="2">
              <a:lnSpc>
                <a:spcPts val="1800"/>
              </a:lnSpc>
              <a:spcBef>
                <a:spcPct val="30000"/>
              </a:spcBef>
            </a:pPr>
            <a:r>
              <a:rPr lang="tr-TR" dirty="0">
                <a:solidFill>
                  <a:srgbClr val="000000"/>
                </a:solidFill>
              </a:rPr>
              <a:t>materyal: PowerPoint sunumları (pdf), kılavuz, ev ödevleri içeren</a:t>
            </a:r>
            <a:r>
              <a:rPr lang="tr-TR"/>
              <a:t> </a:t>
            </a:r>
            <a:r>
              <a:rPr lang="tr-TR" dirty="0">
                <a:solidFill>
                  <a:srgbClr val="000000"/>
                </a:solidFill>
              </a:rPr>
              <a:t>bildiriler</a:t>
            </a:r>
            <a:r>
              <a:rPr lang="tr-TR"/>
              <a:t> </a:t>
            </a:r>
            <a:endParaRPr lang="tr-TR" dirty="0">
              <a:solidFill>
                <a:srgbClr val="000000"/>
              </a:solidFill>
              <a:cs typeface="Arial" charset="0"/>
            </a:endParaRPr>
          </a:p>
          <a:p>
            <a:pPr lvl="2">
              <a:lnSpc>
                <a:spcPts val="1800"/>
              </a:lnSpc>
              <a:spcBef>
                <a:spcPct val="30000"/>
              </a:spcBef>
            </a:pPr>
            <a:r>
              <a:rPr lang="tr-TR"/>
              <a:t>yatan </a:t>
            </a:r>
            <a:r>
              <a:rPr lang="tr-TR" dirty="0">
                <a:solidFill>
                  <a:srgbClr val="000000"/>
                </a:solidFill>
              </a:rPr>
              <a:t>ve ayaktan hasta tedavisi için uygundur</a:t>
            </a:r>
            <a:endParaRPr lang="tr-TR" dirty="0">
              <a:solidFill>
                <a:srgbClr val="000000"/>
              </a:solidFill>
              <a:cs typeface="Arial" charset="0"/>
            </a:endParaRPr>
          </a:p>
          <a:p>
            <a:pPr lvl="2">
              <a:lnSpc>
                <a:spcPts val="1800"/>
              </a:lnSpc>
              <a:spcBef>
                <a:spcPct val="50000"/>
              </a:spcBef>
            </a:pPr>
            <a:r>
              <a:rPr lang="tr-TR" dirty="0">
                <a:solidFill>
                  <a:srgbClr val="000000"/>
                </a:solidFill>
              </a:rPr>
              <a:t>dahil etme</a:t>
            </a:r>
            <a:r>
              <a:rPr lang="tr-TR"/>
              <a:t> </a:t>
            </a:r>
            <a:r>
              <a:rPr lang="tr-TR" dirty="0">
                <a:solidFill>
                  <a:srgbClr val="000000"/>
                </a:solidFill>
              </a:rPr>
              <a:t>kriterleri: </a:t>
            </a:r>
          </a:p>
          <a:p>
            <a:pPr lvl="3">
              <a:lnSpc>
                <a:spcPts val="1500"/>
              </a:lnSpc>
              <a:spcBef>
                <a:spcPct val="50000"/>
              </a:spcBef>
            </a:pPr>
            <a:r>
              <a:rPr lang="tr-TR" dirty="0">
                <a:solidFill>
                  <a:srgbClr val="000000"/>
                </a:solidFill>
                <a:latin typeface="+mn-lt"/>
              </a:rPr>
              <a:t>şizofreni</a:t>
            </a:r>
            <a:r>
              <a:rPr lang="tr-TR"/>
              <a:t> </a:t>
            </a:r>
            <a:r>
              <a:rPr lang="tr-TR" dirty="0">
                <a:solidFill>
                  <a:srgbClr val="000000"/>
                </a:solidFill>
                <a:latin typeface="+mn-lt"/>
              </a:rPr>
              <a:t>hastalar</a:t>
            </a:r>
            <a:r>
              <a:rPr lang="tr-TR"/>
              <a:t>ı </a:t>
            </a:r>
            <a:r>
              <a:rPr lang="tr-TR" dirty="0">
                <a:solidFill>
                  <a:srgbClr val="000000"/>
                </a:solidFill>
                <a:latin typeface="+mn-lt"/>
              </a:rPr>
              <a:t>veya</a:t>
            </a:r>
            <a:r>
              <a:rPr lang="tr-TR"/>
              <a:t> </a:t>
            </a:r>
            <a:r>
              <a:rPr lang="tr-TR" dirty="0">
                <a:solidFill>
                  <a:srgbClr val="000000"/>
                </a:solidFill>
                <a:latin typeface="+mn-lt"/>
              </a:rPr>
              <a:t>geçmişte</a:t>
            </a:r>
            <a:r>
              <a:rPr lang="tr-TR"/>
              <a:t> </a:t>
            </a:r>
            <a:r>
              <a:rPr lang="tr-TR" dirty="0">
                <a:solidFill>
                  <a:srgbClr val="000000"/>
                </a:solidFill>
                <a:latin typeface="+mn-lt"/>
              </a:rPr>
              <a:t>psikotik</a:t>
            </a:r>
            <a:r>
              <a:rPr lang="tr-TR"/>
              <a:t> </a:t>
            </a:r>
            <a:r>
              <a:rPr lang="tr-TR" dirty="0">
                <a:solidFill>
                  <a:srgbClr val="000000"/>
                </a:solidFill>
                <a:latin typeface="+mn-lt"/>
              </a:rPr>
              <a:t>belirti</a:t>
            </a:r>
            <a:r>
              <a:rPr lang="tr-TR"/>
              <a:t> </a:t>
            </a:r>
            <a:r>
              <a:rPr lang="tr-TR" dirty="0">
                <a:solidFill>
                  <a:srgbClr val="000000"/>
                </a:solidFill>
                <a:latin typeface="+mn-lt"/>
              </a:rPr>
              <a:t>yaşamış kişiler</a:t>
            </a:r>
            <a:endParaRPr lang="tr-TR" dirty="0">
              <a:solidFill>
                <a:srgbClr val="000000"/>
              </a:solidFill>
              <a:latin typeface="+mn-lt"/>
              <a:cs typeface="Times New Roman" charset="0"/>
            </a:endParaRPr>
          </a:p>
          <a:p>
            <a:pPr lvl="3">
              <a:lnSpc>
                <a:spcPts val="1500"/>
              </a:lnSpc>
              <a:spcBef>
                <a:spcPct val="50000"/>
              </a:spcBef>
            </a:pPr>
            <a:r>
              <a:rPr lang="tr-TR" dirty="0">
                <a:solidFill>
                  <a:srgbClr val="000000"/>
                </a:solidFill>
                <a:latin typeface="+mn-lt"/>
              </a:rPr>
              <a:t>mevcut psikotik belirtiler dışlama nedeni değildir</a:t>
            </a:r>
          </a:p>
          <a:p>
            <a:pPr lvl="3">
              <a:lnSpc>
                <a:spcPts val="1500"/>
              </a:lnSpc>
              <a:spcBef>
                <a:spcPct val="50000"/>
              </a:spcBef>
            </a:pPr>
            <a:r>
              <a:rPr lang="tr-TR" dirty="0">
                <a:solidFill>
                  <a:srgbClr val="000000"/>
                </a:solidFill>
                <a:latin typeface="+mn-lt"/>
              </a:rPr>
              <a:t>uygun olmayan davranışlar sergileyen hastalar (örn. düşmanca tutum) belirtileri düzelinceye kadar programa dahil edilmemelidir</a:t>
            </a:r>
          </a:p>
          <a:p>
            <a:pPr lvl="3">
              <a:lnSpc>
                <a:spcPts val="1500"/>
              </a:lnSpc>
              <a:spcBef>
                <a:spcPct val="50000"/>
              </a:spcBef>
            </a:pPr>
            <a:endParaRPr lang="tr-TR" dirty="0">
              <a:solidFill>
                <a:srgbClr val="000000"/>
              </a:solidFill>
              <a:latin typeface="+mn-lt"/>
              <a:cs typeface="Times New Roman" charset="0"/>
            </a:endParaRPr>
          </a:p>
          <a:p>
            <a:endParaRPr lang="tr-TR" dirty="0"/>
          </a:p>
        </p:txBody>
      </p:sp>
      <p:sp>
        <p:nvSpPr>
          <p:cNvPr id="6" name="Foliennummernplatzhalter 5"/>
          <p:cNvSpPr>
            <a:spLocks noGrp="1"/>
          </p:cNvSpPr>
          <p:nvPr>
            <p:ph type="sldNum" sz="quarter" idx="12"/>
          </p:nvPr>
        </p:nvSpPr>
        <p:spPr/>
        <p:txBody>
          <a:bodyPr/>
          <a:lstStyle/>
          <a:p>
            <a:fld id="{9B00EF49-7894-4F53-A8DD-F7DB3BFC5032}" type="slidenum">
              <a:rPr lang="de-DE" smtClean="0"/>
              <a:t>14</a:t>
            </a:fld>
            <a:endParaRPr lang="tr-TR" dirty="0"/>
          </a:p>
        </p:txBody>
      </p:sp>
    </p:spTree>
    <p:extLst>
      <p:ext uri="{BB962C8B-B14F-4D97-AF65-F5344CB8AC3E}">
        <p14:creationId xmlns:p14="http://schemas.microsoft.com/office/powerpoint/2010/main" val="316937264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7971" name="Rectangle 3"/>
          <p:cNvSpPr>
            <a:spLocks noGrp="1" noChangeArrowheads="1"/>
          </p:cNvSpPr>
          <p:nvPr>
            <p:ph idx="1"/>
          </p:nvPr>
        </p:nvSpPr>
        <p:spPr>
          <a:xfrm>
            <a:off x="249440" y="1313297"/>
            <a:ext cx="4725515" cy="2788432"/>
          </a:xfrm>
        </p:spPr>
        <p:txBody>
          <a:bodyPr anchor="ctr"/>
          <a:lstStyle/>
          <a:p>
            <a:pPr marL="0" indent="0" algn="ctr">
              <a:defRPr/>
            </a:pPr>
            <a:r>
              <a:rPr lang="tr-TR" sz="2744" dirty="0">
                <a:latin typeface="Verdana" pitchFamily="34" charset="0"/>
              </a:rPr>
              <a:t>???</a:t>
            </a:r>
          </a:p>
        </p:txBody>
      </p:sp>
      <p:pic>
        <p:nvPicPr>
          <p:cNvPr id="13317" name="Grafik 1"/>
          <p:cNvPicPr>
            <a:picLocks noChangeAspect="1"/>
          </p:cNvPicPr>
          <p:nvPr/>
        </p:nvPicPr>
        <p:blipFill>
          <a:blip r:embed="rId2"/>
          <a:srcRect/>
          <a:stretch>
            <a:fillRect/>
          </a:stretch>
        </p:blipFill>
        <p:spPr bwMode="auto">
          <a:xfrm>
            <a:off x="5009694" y="1314198"/>
            <a:ext cx="3704372" cy="2778668"/>
          </a:xfrm>
          <a:prstGeom prst="rect">
            <a:avLst/>
          </a:prstGeom>
          <a:noFill/>
          <a:ln w="9525">
            <a:noFill/>
            <a:miter lim="800000"/>
            <a:headEnd/>
            <a:tailEnd/>
          </a:ln>
        </p:spPr>
      </p:pic>
      <p:sp>
        <p:nvSpPr>
          <p:cNvPr id="10"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defTabSz="896112" eaLnBrk="1" fontAlgn="auto" hangingPunct="1">
              <a:spcBef>
                <a:spcPct val="50000"/>
              </a:spcBef>
              <a:spcAft>
                <a:spcPts val="0"/>
              </a:spcAft>
              <a:buClrTx/>
              <a:buSzTx/>
              <a:buNone/>
              <a:defRPr/>
            </a:pPr>
            <a:r>
              <a:rPr lang="tr-TR" altLang="de-DE" sz="1176" b="1" kern="0" dirty="0">
                <a:solidFill>
                  <a:srgbClr val="646B86"/>
                </a:solidFill>
                <a:latin typeface="Verdana"/>
              </a:rPr>
              <a:t>Özsaygı</a:t>
            </a:r>
            <a:r>
              <a:rPr lang="en-US" altLang="de-DE" sz="1176" b="1" kern="0" dirty="0">
                <a:solidFill>
                  <a:srgbClr val="646B86"/>
                </a:solidFill>
                <a:latin typeface="Verdana"/>
              </a:rPr>
              <a:t>	</a:t>
            </a:r>
            <a:r>
              <a:rPr lang="tr-TR" altLang="de-DE" sz="1176" b="1" kern="0" dirty="0">
                <a:solidFill>
                  <a:srgbClr val="646B86"/>
                </a:solidFill>
                <a:latin typeface="Verdana"/>
              </a:rPr>
              <a:t>10.2</a:t>
            </a:r>
          </a:p>
        </p:txBody>
      </p:sp>
      <p:sp>
        <p:nvSpPr>
          <p:cNvPr id="8" name="Rectangle 3"/>
          <p:cNvSpPr>
            <a:spLocks noChangeArrowheads="1"/>
          </p:cNvSpPr>
          <p:nvPr/>
        </p:nvSpPr>
        <p:spPr bwMode="auto">
          <a:xfrm>
            <a:off x="0" y="198"/>
            <a:ext cx="8961438" cy="776188"/>
          </a:xfrm>
          <a:prstGeom prst="rect">
            <a:avLst/>
          </a:prstGeom>
          <a:noFill/>
          <a:ln w="9525">
            <a:noFill/>
            <a:miter lim="800000"/>
            <a:headEnd/>
            <a:tailEnd/>
          </a:ln>
        </p:spPr>
        <p:txBody>
          <a:bodyPr anchor="ctr"/>
          <a:lstStyle/>
          <a:p>
            <a:pPr algn="ctr" eaLnBrk="1" hangingPunct="1"/>
            <a:r>
              <a:rPr lang="tr-TR" altLang="de-DE" sz="1960" dirty="0">
                <a:solidFill>
                  <a:schemeClr val="accent1"/>
                </a:solidFill>
                <a:latin typeface="Verdana"/>
              </a:rPr>
              <a:t>Özsaygı: Özsaygı nedir?</a:t>
            </a:r>
          </a:p>
        </p:txBody>
      </p:sp>
      <p:sp>
        <p:nvSpPr>
          <p:cNvPr id="9" name="Text Box 6"/>
          <p:cNvSpPr txBox="1">
            <a:spLocks noChangeArrowheads="1"/>
          </p:cNvSpPr>
          <p:nvPr/>
        </p:nvSpPr>
        <p:spPr bwMode="auto">
          <a:xfrm>
            <a:off x="6554982" y="471608"/>
            <a:ext cx="2397030" cy="271469"/>
          </a:xfrm>
          <a:prstGeom prst="rect">
            <a:avLst/>
          </a:prstGeom>
          <a:noFill/>
          <a:ln w="9525">
            <a:noFill/>
            <a:miter lim="800000"/>
            <a:headEnd/>
            <a:tailEnd/>
          </a:ln>
        </p:spPr>
        <p:txBody>
          <a:bodyPr wrap="none">
            <a:spAutoFit/>
          </a:bodyPr>
          <a:lstStyle/>
          <a:p>
            <a:pPr eaLnBrk="1" hangingPunct="1"/>
            <a:r>
              <a:rPr lang="tr-TR" altLang="de-DE" sz="1176" dirty="0">
                <a:solidFill>
                  <a:schemeClr val="accent1"/>
                </a:solidFill>
              </a:rPr>
              <a:t>based on Potreck-Rose, 2006</a:t>
            </a:r>
          </a:p>
        </p:txBody>
      </p:sp>
    </p:spTree>
    <p:extLst>
      <p:ext uri="{BB962C8B-B14F-4D97-AF65-F5344CB8AC3E}">
        <p14:creationId xmlns:p14="http://schemas.microsoft.com/office/powerpoint/2010/main" val="30552625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7971" name="Rectangle 3"/>
          <p:cNvSpPr>
            <a:spLocks noGrp="1" noChangeArrowheads="1"/>
          </p:cNvSpPr>
          <p:nvPr>
            <p:ph idx="1"/>
          </p:nvPr>
        </p:nvSpPr>
        <p:spPr>
          <a:xfrm>
            <a:off x="246498" y="1314197"/>
            <a:ext cx="4728213" cy="4076209"/>
          </a:xfrm>
        </p:spPr>
        <p:txBody>
          <a:bodyPr/>
          <a:lstStyle/>
          <a:p>
            <a:pPr marL="705600" indent="-352800" eaLnBrk="1" hangingPunct="1">
              <a:spcBef>
                <a:spcPts val="1176"/>
              </a:spcBef>
              <a:buClr>
                <a:srgbClr val="8CADAE"/>
              </a:buClr>
              <a:buFontTx/>
              <a:buChar char="o"/>
              <a:tabLst>
                <a:tab pos="707867" algn="l"/>
              </a:tabLst>
              <a:defRPr/>
            </a:pPr>
            <a:r>
              <a:rPr lang="tr-TR" sz="1764" dirty="0">
                <a:latin typeface="Verdana" pitchFamily="34" charset="0"/>
              </a:rPr>
              <a:t>Kişinin </a:t>
            </a:r>
            <a:r>
              <a:rPr lang="tr-TR" sz="1764" i="1" dirty="0">
                <a:latin typeface="Verdana" pitchFamily="34" charset="0"/>
              </a:rPr>
              <a:t>kendisine </a:t>
            </a:r>
            <a:r>
              <a:rPr lang="tr-TR" sz="1764" dirty="0">
                <a:latin typeface="Verdana" pitchFamily="34" charset="0"/>
              </a:rPr>
              <a:t>verdiği </a:t>
            </a:r>
            <a:r>
              <a:rPr lang="tr-TR" sz="1764" i="1" dirty="0">
                <a:latin typeface="Verdana" pitchFamily="34" charset="0"/>
              </a:rPr>
              <a:t>değer </a:t>
            </a:r>
          </a:p>
          <a:p>
            <a:pPr marL="705600" indent="-352800" eaLnBrk="1" hangingPunct="1">
              <a:spcBef>
                <a:spcPts val="1176"/>
              </a:spcBef>
              <a:buClr>
                <a:srgbClr val="8CADAE"/>
              </a:buClr>
              <a:buFontTx/>
              <a:buChar char="o"/>
              <a:tabLst>
                <a:tab pos="707867" algn="l"/>
              </a:tabLst>
              <a:defRPr/>
            </a:pPr>
            <a:r>
              <a:rPr lang="tr-TR"/>
              <a:t>Kişinin kendisine ilişkin </a:t>
            </a:r>
            <a:r>
              <a:rPr lang="tr-TR" sz="1764" i="1" dirty="0">
                <a:latin typeface="Verdana" pitchFamily="34" charset="0"/>
              </a:rPr>
              <a:t>subjektif </a:t>
            </a:r>
            <a:r>
              <a:rPr lang="tr-TR"/>
              <a:t>değer biçmesi</a:t>
            </a:r>
          </a:p>
          <a:p>
            <a:pPr marL="705600" indent="-352800" eaLnBrk="1" hangingPunct="1">
              <a:spcBef>
                <a:spcPts val="1176"/>
              </a:spcBef>
              <a:buClr>
                <a:srgbClr val="8CADAE"/>
              </a:buClr>
              <a:buFontTx/>
              <a:buChar char="o"/>
              <a:tabLst>
                <a:tab pos="707867" algn="l"/>
              </a:tabLst>
              <a:defRPr/>
            </a:pPr>
            <a:r>
              <a:rPr lang="tr-TR" sz="1764" dirty="0">
                <a:latin typeface="Verdana" pitchFamily="34" charset="0"/>
              </a:rPr>
              <a:t>Bunun diğer insanların sizi nasıl gördüğüyle hiçbir ilgisi bulunmamaktadır.</a:t>
            </a:r>
          </a:p>
          <a:p>
            <a:pPr eaLnBrk="1" hangingPunct="1">
              <a:defRPr/>
            </a:pPr>
            <a:endParaRPr lang="tr-TR" dirty="0">
              <a:solidFill>
                <a:srgbClr val="FF0000"/>
              </a:solidFill>
              <a:latin typeface="Verdana" pitchFamily="34" charset="0"/>
            </a:endParaRPr>
          </a:p>
        </p:txBody>
      </p:sp>
      <p:sp>
        <p:nvSpPr>
          <p:cNvPr id="10" name="Rectangle 3"/>
          <p:cNvSpPr>
            <a:spLocks noChangeArrowheads="1"/>
          </p:cNvSpPr>
          <p:nvPr/>
        </p:nvSpPr>
        <p:spPr bwMode="auto">
          <a:xfrm>
            <a:off x="0" y="198"/>
            <a:ext cx="8961438" cy="776188"/>
          </a:xfrm>
          <a:prstGeom prst="rect">
            <a:avLst/>
          </a:prstGeom>
          <a:noFill/>
          <a:ln w="9525">
            <a:noFill/>
            <a:miter lim="800000"/>
            <a:headEnd/>
            <a:tailEnd/>
          </a:ln>
        </p:spPr>
        <p:txBody>
          <a:bodyPr anchor="ctr"/>
          <a:lstStyle/>
          <a:p>
            <a:pPr algn="ctr" eaLnBrk="1" hangingPunct="1"/>
            <a:r>
              <a:rPr lang="tr-TR" altLang="de-DE" sz="1960" dirty="0">
                <a:solidFill>
                  <a:schemeClr val="accent1"/>
                </a:solidFill>
                <a:latin typeface="Verdana"/>
              </a:rPr>
              <a:t>Özsaygı: Özsaygı nedir?</a:t>
            </a:r>
          </a:p>
        </p:txBody>
      </p:sp>
      <p:sp>
        <p:nvSpPr>
          <p:cNvPr id="11" name="Text Box 6"/>
          <p:cNvSpPr txBox="1">
            <a:spLocks noChangeArrowheads="1"/>
          </p:cNvSpPr>
          <p:nvPr/>
        </p:nvSpPr>
        <p:spPr bwMode="auto">
          <a:xfrm>
            <a:off x="6554982" y="471608"/>
            <a:ext cx="2397030" cy="271469"/>
          </a:xfrm>
          <a:prstGeom prst="rect">
            <a:avLst/>
          </a:prstGeom>
          <a:noFill/>
          <a:ln w="9525">
            <a:noFill/>
            <a:miter lim="800000"/>
            <a:headEnd/>
            <a:tailEnd/>
          </a:ln>
        </p:spPr>
        <p:txBody>
          <a:bodyPr wrap="none">
            <a:spAutoFit/>
          </a:bodyPr>
          <a:lstStyle/>
          <a:p>
            <a:pPr eaLnBrk="1" hangingPunct="1"/>
            <a:r>
              <a:rPr lang="tr-TR" altLang="de-DE" sz="1176" dirty="0">
                <a:solidFill>
                  <a:schemeClr val="accent1"/>
                </a:solidFill>
              </a:rPr>
              <a:t>based on Potreck-Rose, 2006</a:t>
            </a:r>
          </a:p>
        </p:txBody>
      </p:sp>
      <p:pic>
        <p:nvPicPr>
          <p:cNvPr id="12" name="Grafik 1"/>
          <p:cNvPicPr>
            <a:picLocks noChangeAspect="1"/>
          </p:cNvPicPr>
          <p:nvPr/>
        </p:nvPicPr>
        <p:blipFill>
          <a:blip r:embed="rId2"/>
          <a:srcRect/>
          <a:stretch>
            <a:fillRect/>
          </a:stretch>
        </p:blipFill>
        <p:spPr bwMode="auto">
          <a:xfrm>
            <a:off x="5009694" y="1314198"/>
            <a:ext cx="3704372" cy="2778668"/>
          </a:xfrm>
          <a:prstGeom prst="rect">
            <a:avLst/>
          </a:prstGeom>
          <a:noFill/>
          <a:ln w="9525">
            <a:noFill/>
            <a:miter lim="800000"/>
            <a:headEnd/>
            <a:tailEnd/>
          </a:ln>
        </p:spPr>
      </p:pic>
      <p:sp>
        <p:nvSpPr>
          <p:cNvPr id="13"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defTabSz="896112" eaLnBrk="1" fontAlgn="auto" hangingPunct="1">
              <a:spcBef>
                <a:spcPct val="50000"/>
              </a:spcBef>
              <a:spcAft>
                <a:spcPts val="0"/>
              </a:spcAft>
              <a:buClrTx/>
              <a:buSzTx/>
              <a:buNone/>
              <a:defRPr/>
            </a:pPr>
            <a:r>
              <a:rPr lang="tr-TR" altLang="de-DE" sz="1176" b="1" kern="0" dirty="0">
                <a:solidFill>
                  <a:srgbClr val="646B86"/>
                </a:solidFill>
                <a:latin typeface="Verdana"/>
              </a:rPr>
              <a:t>Özsaygı</a:t>
            </a:r>
            <a:r>
              <a:rPr lang="en-US" altLang="de-DE" sz="1176" b="1" kern="0" dirty="0">
                <a:solidFill>
                  <a:srgbClr val="646B86"/>
                </a:solidFill>
                <a:latin typeface="Verdana"/>
              </a:rPr>
              <a:t>	</a:t>
            </a:r>
            <a:r>
              <a:rPr lang="tr-TR" altLang="de-DE" sz="1176" b="1" kern="0" dirty="0">
                <a:solidFill>
                  <a:srgbClr val="646B86"/>
                </a:solidFill>
                <a:latin typeface="Verdana"/>
              </a:rPr>
              <a:t>10.3</a:t>
            </a:r>
          </a:p>
        </p:txBody>
      </p:sp>
    </p:spTree>
    <p:extLst>
      <p:ext uri="{BB962C8B-B14F-4D97-AF65-F5344CB8AC3E}">
        <p14:creationId xmlns:p14="http://schemas.microsoft.com/office/powerpoint/2010/main" val="174755304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8"/>
          <p:cNvSpPr>
            <a:spLocks noChangeArrowheads="1"/>
          </p:cNvSpPr>
          <p:nvPr/>
        </p:nvSpPr>
        <p:spPr bwMode="auto">
          <a:xfrm>
            <a:off x="0" y="199"/>
            <a:ext cx="8961438" cy="776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b="1">
                <a:solidFill>
                  <a:schemeClr val="tx1"/>
                </a:solidFill>
                <a:latin typeface="Arial" panose="020B0604020202020204" pitchFamily="34" charset="0"/>
                <a:cs typeface="Times New Roman" panose="02020603050405020304" pitchFamily="18" charset="0"/>
              </a:defRPr>
            </a:lvl1pPr>
            <a:lvl2pPr marL="742950" indent="-285750">
              <a:defRPr b="1">
                <a:solidFill>
                  <a:schemeClr val="tx1"/>
                </a:solidFill>
                <a:latin typeface="Arial" panose="020B0604020202020204" pitchFamily="34" charset="0"/>
                <a:cs typeface="Times New Roman" panose="02020603050405020304" pitchFamily="18" charset="0"/>
              </a:defRPr>
            </a:lvl2pPr>
            <a:lvl3pPr marL="1143000" indent="-228600">
              <a:defRPr b="1">
                <a:solidFill>
                  <a:schemeClr val="tx1"/>
                </a:solidFill>
                <a:latin typeface="Arial" panose="020B0604020202020204" pitchFamily="34" charset="0"/>
                <a:cs typeface="Times New Roman" panose="02020603050405020304" pitchFamily="18" charset="0"/>
              </a:defRPr>
            </a:lvl3pPr>
            <a:lvl4pPr marL="1600200" indent="-228600">
              <a:defRPr b="1">
                <a:solidFill>
                  <a:schemeClr val="tx1"/>
                </a:solidFill>
                <a:latin typeface="Arial" panose="020B0604020202020204" pitchFamily="34" charset="0"/>
                <a:cs typeface="Times New Roman" panose="02020603050405020304" pitchFamily="18" charset="0"/>
              </a:defRPr>
            </a:lvl4pPr>
            <a:lvl5pPr marL="2057400" indent="-228600">
              <a:defRPr b="1">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9pPr>
          </a:lstStyle>
          <a:p>
            <a:pPr algn="ctr" eaLnBrk="1" hangingPunct="1"/>
            <a:r>
              <a:rPr lang="tr-TR" altLang="de-DE" sz="1960" b="0" dirty="0">
                <a:solidFill>
                  <a:srgbClr val="D16349"/>
                </a:solidFill>
                <a:latin typeface="Verdana" panose="020B0604030504040204" pitchFamily="34" charset="0"/>
              </a:rPr>
              <a:t>Bunu neden yapıyoruz?</a:t>
            </a:r>
          </a:p>
        </p:txBody>
      </p:sp>
      <p:sp>
        <p:nvSpPr>
          <p:cNvPr id="6" name="Text Box 4"/>
          <p:cNvSpPr txBox="1">
            <a:spLocks noChangeArrowheads="1"/>
          </p:cNvSpPr>
          <p:nvPr/>
        </p:nvSpPr>
        <p:spPr bwMode="auto">
          <a:xfrm>
            <a:off x="317069" y="1314854"/>
            <a:ext cx="8396996" cy="401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cs typeface="Times New Roman" panose="02020603050405020304" pitchFamily="18" charset="0"/>
              </a:defRPr>
            </a:lvl1pPr>
            <a:lvl2pPr marL="742950" indent="-285750">
              <a:defRPr b="1">
                <a:solidFill>
                  <a:schemeClr val="tx1"/>
                </a:solidFill>
                <a:latin typeface="Arial" panose="020B0604020202020204" pitchFamily="34" charset="0"/>
                <a:cs typeface="Times New Roman" panose="02020603050405020304" pitchFamily="18" charset="0"/>
              </a:defRPr>
            </a:lvl2pPr>
            <a:lvl3pPr marL="1143000" indent="-228600">
              <a:defRPr b="1">
                <a:solidFill>
                  <a:schemeClr val="tx1"/>
                </a:solidFill>
                <a:latin typeface="Arial" panose="020B0604020202020204" pitchFamily="34" charset="0"/>
                <a:cs typeface="Times New Roman" panose="02020603050405020304" pitchFamily="18" charset="0"/>
              </a:defRPr>
            </a:lvl3pPr>
            <a:lvl4pPr marL="1600200" indent="-228600">
              <a:defRPr b="1">
                <a:solidFill>
                  <a:schemeClr val="tx1"/>
                </a:solidFill>
                <a:latin typeface="Arial" panose="020B0604020202020204" pitchFamily="34" charset="0"/>
                <a:cs typeface="Times New Roman" panose="02020603050405020304" pitchFamily="18" charset="0"/>
              </a:defRPr>
            </a:lvl4pPr>
            <a:lvl5pPr marL="2057400" indent="-228600">
              <a:defRPr b="1">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Times New Roman" panose="02020603050405020304" pitchFamily="18" charset="0"/>
              </a:defRPr>
            </a:lvl9pPr>
          </a:lstStyle>
          <a:p>
            <a:pPr eaLnBrk="1" hangingPunct="1">
              <a:spcBef>
                <a:spcPct val="20000"/>
              </a:spcBef>
            </a:pPr>
            <a:r>
              <a:rPr lang="tr-TR"/>
              <a:t>Yapılan çalışmalar psikozlu pek çok kişinin (hepsi değil!) </a:t>
            </a:r>
            <a:r>
              <a:rPr lang="tr-TR" altLang="de-DE" sz="1960" b="0" dirty="0">
                <a:latin typeface="Verdana" panose="020B0604030504040204" pitchFamily="34" charset="0"/>
              </a:rPr>
              <a:t>düşük</a:t>
            </a:r>
          </a:p>
          <a:p>
            <a:pPr eaLnBrk="1" hangingPunct="1">
              <a:spcBef>
                <a:spcPct val="20000"/>
              </a:spcBef>
            </a:pPr>
            <a:endParaRPr lang="tr-TR" altLang="de-DE" sz="1960" b="0" dirty="0">
              <a:latin typeface="Verdana" panose="020B0604030504040204" pitchFamily="34" charset="0"/>
            </a:endParaRPr>
          </a:p>
          <a:p>
            <a:pPr eaLnBrk="1" hangingPunct="1">
              <a:spcBef>
                <a:spcPct val="20000"/>
              </a:spcBef>
            </a:pPr>
            <a:r>
              <a:rPr lang="tr-TR" altLang="de-DE" sz="1960" b="0" dirty="0">
                <a:latin typeface="Verdana" panose="020B0604030504040204" pitchFamily="34" charset="0"/>
              </a:rPr>
              <a:t>Genellikle önce diğer sıkıntılara (örn. birtakım sesler duyma, tehdit edilme) odaklanıldığından terapi sırasında buna nadiren değinilir. </a:t>
            </a:r>
          </a:p>
          <a:p>
            <a:pPr eaLnBrk="1" hangingPunct="1">
              <a:spcBef>
                <a:spcPct val="20000"/>
              </a:spcBef>
            </a:pPr>
            <a:r>
              <a:rPr lang="tr-TR" altLang="de-DE" sz="1960" b="0" dirty="0">
                <a:latin typeface="Verdana" panose="020B0604030504040204" pitchFamily="34" charset="0"/>
              </a:rPr>
              <a:t>Bununla birlikte, çok sayıda hasta diğer psikoz belirtilerinden ziyade özsaygıyla ilgili sorunlar konusunda daha fazla ve daha uzun süreli sıkıntı yaşadıklarını söylemektedir.</a:t>
            </a:r>
          </a:p>
          <a:p>
            <a:pPr eaLnBrk="1" hangingPunct="1">
              <a:spcBef>
                <a:spcPct val="20000"/>
              </a:spcBef>
            </a:pPr>
            <a:endParaRPr lang="tr-TR" altLang="de-DE" sz="1960" b="0" dirty="0">
              <a:latin typeface="Verdana" panose="020B0604030504040204" pitchFamily="34" charset="0"/>
            </a:endParaRPr>
          </a:p>
          <a:p>
            <a:pPr eaLnBrk="1" hangingPunct="1">
              <a:spcBef>
                <a:spcPct val="20000"/>
              </a:spcBef>
            </a:pPr>
            <a:r>
              <a:rPr lang="tr-TR" altLang="de-DE" sz="1960" b="0" dirty="0">
                <a:latin typeface="Verdana" panose="020B0604030504040204" pitchFamily="34" charset="0"/>
              </a:rPr>
              <a:t>Belirli stratejilerin yardımıyla özsaygı aktif bir şekilde yükseltilebilmektedir!</a:t>
            </a:r>
          </a:p>
        </p:txBody>
      </p:sp>
      <p:sp>
        <p:nvSpPr>
          <p:cNvPr id="9"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defTabSz="896112" eaLnBrk="1" fontAlgn="auto" hangingPunct="1">
              <a:spcBef>
                <a:spcPct val="50000"/>
              </a:spcBef>
              <a:spcAft>
                <a:spcPts val="0"/>
              </a:spcAft>
              <a:buClrTx/>
              <a:buSzTx/>
              <a:buNone/>
              <a:defRPr/>
            </a:pPr>
            <a:r>
              <a:rPr lang="tr-TR" altLang="de-DE" sz="1176" b="1" kern="0" dirty="0">
                <a:solidFill>
                  <a:srgbClr val="646B86"/>
                </a:solidFill>
                <a:latin typeface="Verdana"/>
              </a:rPr>
              <a:t>Özsaygı</a:t>
            </a:r>
            <a:r>
              <a:rPr lang="en-US" altLang="de-DE" sz="1176" b="1" kern="0" dirty="0">
                <a:solidFill>
                  <a:srgbClr val="646B86"/>
                </a:solidFill>
                <a:latin typeface="Verdana"/>
              </a:rPr>
              <a:t>	</a:t>
            </a:r>
            <a:r>
              <a:rPr lang="tr-TR" altLang="de-DE" sz="1176" b="1" kern="0" dirty="0">
                <a:solidFill>
                  <a:srgbClr val="646B86"/>
                </a:solidFill>
                <a:latin typeface="Verdana"/>
              </a:rPr>
              <a:t>10.8</a:t>
            </a:r>
          </a:p>
        </p:txBody>
      </p:sp>
    </p:spTree>
    <p:extLst>
      <p:ext uri="{BB962C8B-B14F-4D97-AF65-F5344CB8AC3E}">
        <p14:creationId xmlns:p14="http://schemas.microsoft.com/office/powerpoint/2010/main" val="269742675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graphicFrame>
        <p:nvGraphicFramePr>
          <p:cNvPr id="100411" name="Group 59"/>
          <p:cNvGraphicFramePr>
            <a:graphicFrameLocks noGrp="1"/>
          </p:cNvGraphicFramePr>
          <p:nvPr/>
        </p:nvGraphicFramePr>
        <p:xfrm>
          <a:off x="70012" y="1312660"/>
          <a:ext cx="8821415" cy="4199000"/>
        </p:xfrm>
        <a:graphic>
          <a:graphicData uri="http://schemas.openxmlformats.org/drawingml/2006/table">
            <a:tbl>
              <a:tblPr/>
              <a:tblGrid>
                <a:gridCol w="4253571">
                  <a:extLst>
                    <a:ext uri="{9D8B030D-6E8A-4147-A177-3AD203B41FA5}">
                      <a16:colId xmlns:a16="http://schemas.microsoft.com/office/drawing/2014/main" val="20000"/>
                    </a:ext>
                  </a:extLst>
                </a:gridCol>
                <a:gridCol w="4567844">
                  <a:extLst>
                    <a:ext uri="{9D8B030D-6E8A-4147-A177-3AD203B41FA5}">
                      <a16:colId xmlns:a16="http://schemas.microsoft.com/office/drawing/2014/main" val="20001"/>
                    </a:ext>
                  </a:extLst>
                </a:gridCol>
              </a:tblGrid>
              <a:tr h="1165101">
                <a:tc>
                  <a:txBody>
                    <a:bodyPr/>
                    <a:lstStyle>
                      <a:lvl1pPr marL="893763" algn="l">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defRPr>
                      </a:lvl1pPr>
                      <a:lvl2pPr marL="37931725" indent="-37657088" algn="l">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defRPr>
                      </a:lvl2pPr>
                      <a:lvl3pPr>
                        <a:spcBef>
                          <a:spcPct val="20000"/>
                        </a:spcBef>
                        <a:defRPr sz="1600">
                          <a:solidFill>
                            <a:schemeClr val="tx1"/>
                          </a:solidFill>
                          <a:latin typeface="Verdana" panose="020B0604030504040204" pitchFamily="34" charset="0"/>
                        </a:defRPr>
                      </a:lvl3pPr>
                      <a:lvl4pPr>
                        <a:spcBef>
                          <a:spcPct val="20000"/>
                        </a:spcBef>
                        <a:defRPr sz="1600">
                          <a:solidFill>
                            <a:schemeClr val="tx1"/>
                          </a:solidFill>
                          <a:latin typeface="Verdana" panose="020B0604030504040204" pitchFamily="34" charset="0"/>
                        </a:defRPr>
                      </a:lvl4pPr>
                      <a:lvl5pPr>
                        <a:spcBef>
                          <a:spcPct val="20000"/>
                        </a:spcBef>
                        <a:defRPr sz="1600">
                          <a:solidFill>
                            <a:schemeClr val="tx1"/>
                          </a:solidFill>
                          <a:latin typeface="Verdana" panose="020B0604030504040204" pitchFamily="34" charset="0"/>
                        </a:defRPr>
                      </a:lvl5pPr>
                      <a:lvl6pPr marL="457200" fontAlgn="base">
                        <a:spcBef>
                          <a:spcPct val="20000"/>
                        </a:spcBef>
                        <a:spcAft>
                          <a:spcPct val="0"/>
                        </a:spcAft>
                        <a:defRPr sz="1600">
                          <a:solidFill>
                            <a:schemeClr val="tx1"/>
                          </a:solidFill>
                          <a:latin typeface="Verdana" panose="020B0604030504040204" pitchFamily="34" charset="0"/>
                        </a:defRPr>
                      </a:lvl6pPr>
                      <a:lvl7pPr marL="914400" fontAlgn="base">
                        <a:spcBef>
                          <a:spcPct val="20000"/>
                        </a:spcBef>
                        <a:spcAft>
                          <a:spcPct val="0"/>
                        </a:spcAft>
                        <a:defRPr sz="1600">
                          <a:solidFill>
                            <a:schemeClr val="tx1"/>
                          </a:solidFill>
                          <a:latin typeface="Verdana" panose="020B0604030504040204" pitchFamily="34" charset="0"/>
                        </a:defRPr>
                      </a:lvl7pPr>
                      <a:lvl8pPr marL="1371600" fontAlgn="base">
                        <a:spcBef>
                          <a:spcPct val="20000"/>
                        </a:spcBef>
                        <a:spcAft>
                          <a:spcPct val="0"/>
                        </a:spcAft>
                        <a:defRPr sz="1600">
                          <a:solidFill>
                            <a:schemeClr val="tx1"/>
                          </a:solidFill>
                          <a:latin typeface="Verdana" panose="020B0604030504040204" pitchFamily="34" charset="0"/>
                        </a:defRPr>
                      </a:lvl8pPr>
                      <a:lvl9pPr marL="1828800" fontAlgn="base">
                        <a:spcBef>
                          <a:spcPct val="20000"/>
                        </a:spcBef>
                        <a:spcAft>
                          <a:spcPct val="0"/>
                        </a:spcAft>
                        <a:defRPr sz="1600">
                          <a:solidFill>
                            <a:schemeClr val="tx1"/>
                          </a:solidFill>
                          <a:latin typeface="Verdana" panose="020B0604030504040204" pitchFamily="34" charset="0"/>
                        </a:defRPr>
                      </a:lvl9pPr>
                    </a:lstStyle>
                    <a:p>
                      <a:pPr marL="893763" marR="0" lvl="0" indent="0" algn="l" defTabSz="914400" rtl="0" eaLnBrk="1" fontAlgn="base" latinLnBrk="0" hangingPunct="1">
                        <a:lnSpc>
                          <a:spcPct val="100000"/>
                        </a:lnSpc>
                        <a:spcBef>
                          <a:spcPct val="0"/>
                        </a:spcBef>
                        <a:spcAft>
                          <a:spcPct val="0"/>
                        </a:spcAft>
                        <a:buClr>
                          <a:schemeClr val="accent1"/>
                        </a:buClr>
                        <a:buSzPct val="85000"/>
                        <a:buFont typeface="Wingdings 2" panose="05020102010507070707" pitchFamily="18" charset="2"/>
                        <a:buNone/>
                        <a:tabLst/>
                        <a:defRPr/>
                      </a:pPr>
                      <a:r>
                        <a:rPr kumimoji="0" lang="tr-TR" altLang="de-DE" sz="1800" b="1" i="0" u="none" strike="noStrike" cap="none" normalizeH="0" baseline="0" noProof="0" dirty="0">
                          <a:ln>
                            <a:noFill/>
                          </a:ln>
                          <a:solidFill>
                            <a:schemeClr val="tx1"/>
                          </a:solidFill>
                          <a:effectLst/>
                          <a:latin typeface="Verdana" panose="020B0604030504040204" pitchFamily="34" charset="0"/>
                        </a:rPr>
                        <a:t>Psikozun (ruh hali) benlik saygısı üzerindeki negatif etkileri</a:t>
                      </a:r>
                    </a:p>
                  </a:txBody>
                  <a:tcPr marL="89614" marR="89614" marT="44815" marB="448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715963" algn="l">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defRPr>
                      </a:lvl1pPr>
                      <a:lvl2pPr marL="37931725" indent="-37657088" algn="l">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defRPr>
                      </a:lvl2pPr>
                      <a:lvl3pPr>
                        <a:spcBef>
                          <a:spcPct val="20000"/>
                        </a:spcBef>
                        <a:defRPr sz="1600">
                          <a:solidFill>
                            <a:schemeClr val="tx1"/>
                          </a:solidFill>
                          <a:latin typeface="Verdana" panose="020B0604030504040204" pitchFamily="34" charset="0"/>
                        </a:defRPr>
                      </a:lvl3pPr>
                      <a:lvl4pPr>
                        <a:spcBef>
                          <a:spcPct val="20000"/>
                        </a:spcBef>
                        <a:defRPr sz="1600">
                          <a:solidFill>
                            <a:schemeClr val="tx1"/>
                          </a:solidFill>
                          <a:latin typeface="Verdana" panose="020B0604030504040204" pitchFamily="34" charset="0"/>
                        </a:defRPr>
                      </a:lvl4pPr>
                      <a:lvl5pPr>
                        <a:spcBef>
                          <a:spcPct val="20000"/>
                        </a:spcBef>
                        <a:defRPr sz="1600">
                          <a:solidFill>
                            <a:schemeClr val="tx1"/>
                          </a:solidFill>
                          <a:latin typeface="Verdana" panose="020B0604030504040204" pitchFamily="34" charset="0"/>
                        </a:defRPr>
                      </a:lvl5pPr>
                      <a:lvl6pPr marL="457200" fontAlgn="base">
                        <a:spcBef>
                          <a:spcPct val="20000"/>
                        </a:spcBef>
                        <a:spcAft>
                          <a:spcPct val="0"/>
                        </a:spcAft>
                        <a:defRPr sz="1600">
                          <a:solidFill>
                            <a:schemeClr val="tx1"/>
                          </a:solidFill>
                          <a:latin typeface="Verdana" panose="020B0604030504040204" pitchFamily="34" charset="0"/>
                        </a:defRPr>
                      </a:lvl6pPr>
                      <a:lvl7pPr marL="914400" fontAlgn="base">
                        <a:spcBef>
                          <a:spcPct val="20000"/>
                        </a:spcBef>
                        <a:spcAft>
                          <a:spcPct val="0"/>
                        </a:spcAft>
                        <a:defRPr sz="1600">
                          <a:solidFill>
                            <a:schemeClr val="tx1"/>
                          </a:solidFill>
                          <a:latin typeface="Verdana" panose="020B0604030504040204" pitchFamily="34" charset="0"/>
                        </a:defRPr>
                      </a:lvl7pPr>
                      <a:lvl8pPr marL="1371600" fontAlgn="base">
                        <a:spcBef>
                          <a:spcPct val="20000"/>
                        </a:spcBef>
                        <a:spcAft>
                          <a:spcPct val="0"/>
                        </a:spcAft>
                        <a:defRPr sz="1600">
                          <a:solidFill>
                            <a:schemeClr val="tx1"/>
                          </a:solidFill>
                          <a:latin typeface="Verdana" panose="020B0604030504040204" pitchFamily="34" charset="0"/>
                        </a:defRPr>
                      </a:lvl8pPr>
                      <a:lvl9pPr marL="1828800" fontAlgn="base">
                        <a:spcBef>
                          <a:spcPct val="20000"/>
                        </a:spcBef>
                        <a:spcAft>
                          <a:spcPct val="0"/>
                        </a:spcAft>
                        <a:defRPr sz="1600">
                          <a:solidFill>
                            <a:schemeClr val="tx1"/>
                          </a:solidFill>
                          <a:latin typeface="Verdana" panose="020B0604030504040204" pitchFamily="34" charset="0"/>
                        </a:defRPr>
                      </a:lvl9pPr>
                    </a:lstStyle>
                    <a:p>
                      <a:pPr marL="715963" marR="0" lvl="0" indent="0" algn="l" defTabSz="914400" rtl="0" eaLnBrk="1" fontAlgn="base" latinLnBrk="0" hangingPunct="1">
                        <a:lnSpc>
                          <a:spcPct val="100000"/>
                        </a:lnSpc>
                        <a:spcBef>
                          <a:spcPct val="0"/>
                        </a:spcBef>
                        <a:spcAft>
                          <a:spcPct val="0"/>
                        </a:spcAft>
                        <a:buClr>
                          <a:schemeClr val="accent1"/>
                        </a:buClr>
                        <a:buSzPct val="85000"/>
                        <a:buFont typeface="Wingdings 2" panose="05020102010507070707" pitchFamily="18" charset="2"/>
                        <a:buNone/>
                        <a:tabLst/>
                        <a:defRPr/>
                      </a:pPr>
                      <a:r>
                        <a:t>Psikozun (ruh hali) benlik saygısı üzerindeki </a:t>
                      </a:r>
                      <a:r>
                        <a:rPr kumimoji="0" lang="tr-TR" altLang="de-DE" sz="1800" b="1" i="1" u="sng" strike="noStrike" cap="none" normalizeH="0" baseline="0" noProof="0" dirty="0">
                          <a:ln>
                            <a:noFill/>
                          </a:ln>
                          <a:solidFill>
                            <a:schemeClr val="tx1"/>
                          </a:solidFill>
                          <a:effectLst/>
                          <a:latin typeface="Verdana" panose="020B0604030504040204" pitchFamily="34" charset="0"/>
                        </a:rPr>
                        <a:t>kısa süreli</a:t>
                      </a:r>
                      <a:r>
                        <a:t> pozitif</a:t>
                      </a:r>
                    </a:p>
                  </a:txBody>
                  <a:tcPr marL="89614" marR="89614" marT="44815" marB="448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27408">
                <a:tc>
                  <a:txBody>
                    <a:bodyPr/>
                    <a:lstStyle>
                      <a:lvl1pPr algn="l">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defRPr>
                      </a:lvl1pPr>
                      <a:lvl2pPr marL="37931725" indent="-37657088" algn="l">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defRPr>
                      </a:lvl2pPr>
                      <a:lvl3pPr>
                        <a:spcBef>
                          <a:spcPct val="20000"/>
                        </a:spcBef>
                        <a:defRPr sz="1600">
                          <a:solidFill>
                            <a:schemeClr val="tx1"/>
                          </a:solidFill>
                          <a:latin typeface="Verdana" panose="020B0604030504040204" pitchFamily="34" charset="0"/>
                        </a:defRPr>
                      </a:lvl3pPr>
                      <a:lvl4pPr>
                        <a:spcBef>
                          <a:spcPct val="20000"/>
                        </a:spcBef>
                        <a:defRPr sz="1600">
                          <a:solidFill>
                            <a:schemeClr val="tx1"/>
                          </a:solidFill>
                          <a:latin typeface="Verdana" panose="020B0604030504040204" pitchFamily="34" charset="0"/>
                        </a:defRPr>
                      </a:lvl4pPr>
                      <a:lvl5pPr>
                        <a:spcBef>
                          <a:spcPct val="20000"/>
                        </a:spcBef>
                        <a:defRPr sz="1600">
                          <a:solidFill>
                            <a:schemeClr val="tx1"/>
                          </a:solidFill>
                          <a:latin typeface="Verdana" panose="020B0604030504040204" pitchFamily="34" charset="0"/>
                        </a:defRPr>
                      </a:lvl5pPr>
                      <a:lvl6pPr marL="457200" fontAlgn="base">
                        <a:spcBef>
                          <a:spcPct val="20000"/>
                        </a:spcBef>
                        <a:spcAft>
                          <a:spcPct val="0"/>
                        </a:spcAft>
                        <a:defRPr sz="1600">
                          <a:solidFill>
                            <a:schemeClr val="tx1"/>
                          </a:solidFill>
                          <a:latin typeface="Verdana" panose="020B0604030504040204" pitchFamily="34" charset="0"/>
                        </a:defRPr>
                      </a:lvl6pPr>
                      <a:lvl7pPr marL="914400" fontAlgn="base">
                        <a:spcBef>
                          <a:spcPct val="20000"/>
                        </a:spcBef>
                        <a:spcAft>
                          <a:spcPct val="0"/>
                        </a:spcAft>
                        <a:defRPr sz="1600">
                          <a:solidFill>
                            <a:schemeClr val="tx1"/>
                          </a:solidFill>
                          <a:latin typeface="Verdana" panose="020B0604030504040204" pitchFamily="34" charset="0"/>
                        </a:defRPr>
                      </a:lvl7pPr>
                      <a:lvl8pPr marL="1371600" fontAlgn="base">
                        <a:spcBef>
                          <a:spcPct val="20000"/>
                        </a:spcBef>
                        <a:spcAft>
                          <a:spcPct val="0"/>
                        </a:spcAft>
                        <a:defRPr sz="1600">
                          <a:solidFill>
                            <a:schemeClr val="tx1"/>
                          </a:solidFill>
                          <a:latin typeface="Verdana" panose="020B0604030504040204" pitchFamily="34" charset="0"/>
                        </a:defRPr>
                      </a:lvl8pPr>
                      <a:lvl9pPr marL="1828800" fontAlgn="base">
                        <a:spcBef>
                          <a:spcPct val="20000"/>
                        </a:spcBef>
                        <a:spcAft>
                          <a:spcPct val="0"/>
                        </a:spcAft>
                        <a:defRPr sz="1600">
                          <a:solidFill>
                            <a:schemeClr val="tx1"/>
                          </a:solidFill>
                          <a:latin typeface="Verdana" panose="020B0604030504040204" pitchFamily="34" charset="0"/>
                        </a:defRPr>
                      </a:lvl9pPr>
                    </a:lstStyle>
                    <a:p>
                      <a:pPr marL="185738" marR="0" lvl="0" indent="-185738" algn="l" defTabSz="914400" rtl="0" eaLnBrk="1" fontAlgn="base" latinLnBrk="0" hangingPunct="1">
                        <a:lnSpc>
                          <a:spcPct val="100000"/>
                        </a:lnSpc>
                        <a:spcBef>
                          <a:spcPct val="20000"/>
                        </a:spcBef>
                        <a:spcAft>
                          <a:spcPct val="0"/>
                        </a:spcAft>
                        <a:buClr>
                          <a:srgbClr val="8CADAE"/>
                        </a:buClr>
                        <a:buSzPct val="85000"/>
                        <a:buFontTx/>
                        <a:buChar char="o"/>
                        <a:tabLst/>
                      </a:pPr>
                      <a:r>
                        <a:rPr kumimoji="0" lang="tr-TR" altLang="de-DE" sz="1800" b="0" i="0" u="none" strike="noStrike" cap="none" normalizeH="0" baseline="0" noProof="0" dirty="0">
                          <a:ln>
                            <a:noFill/>
                          </a:ln>
                          <a:solidFill>
                            <a:schemeClr val="tx1"/>
                          </a:solidFill>
                          <a:effectLst/>
                          <a:latin typeface="Verdana" panose="020B0604030504040204" pitchFamily="34" charset="0"/>
                        </a:rPr>
                        <a:t>Psikoz sırasında: tehdit, korku yaşama</a:t>
                      </a:r>
                    </a:p>
                  </a:txBody>
                  <a:tcPr marL="89614" marR="89614" marT="44815" marB="448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defRPr>
                      </a:lvl1pPr>
                      <a:lvl2pPr marL="37931725" indent="-37657088" algn="l">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defRPr>
                      </a:lvl2pPr>
                      <a:lvl3pPr>
                        <a:spcBef>
                          <a:spcPct val="20000"/>
                        </a:spcBef>
                        <a:defRPr sz="1600">
                          <a:solidFill>
                            <a:schemeClr val="tx1"/>
                          </a:solidFill>
                          <a:latin typeface="Verdana" panose="020B0604030504040204" pitchFamily="34" charset="0"/>
                        </a:defRPr>
                      </a:lvl3pPr>
                      <a:lvl4pPr>
                        <a:spcBef>
                          <a:spcPct val="20000"/>
                        </a:spcBef>
                        <a:defRPr sz="1600">
                          <a:solidFill>
                            <a:schemeClr val="tx1"/>
                          </a:solidFill>
                          <a:latin typeface="Verdana" panose="020B0604030504040204" pitchFamily="34" charset="0"/>
                        </a:defRPr>
                      </a:lvl4pPr>
                      <a:lvl5pPr>
                        <a:spcBef>
                          <a:spcPct val="20000"/>
                        </a:spcBef>
                        <a:defRPr sz="1600">
                          <a:solidFill>
                            <a:schemeClr val="tx1"/>
                          </a:solidFill>
                          <a:latin typeface="Verdana" panose="020B0604030504040204" pitchFamily="34" charset="0"/>
                        </a:defRPr>
                      </a:lvl5pPr>
                      <a:lvl6pPr marL="457200" fontAlgn="base">
                        <a:spcBef>
                          <a:spcPct val="20000"/>
                        </a:spcBef>
                        <a:spcAft>
                          <a:spcPct val="0"/>
                        </a:spcAft>
                        <a:defRPr sz="1600">
                          <a:solidFill>
                            <a:schemeClr val="tx1"/>
                          </a:solidFill>
                          <a:latin typeface="Verdana" panose="020B0604030504040204" pitchFamily="34" charset="0"/>
                        </a:defRPr>
                      </a:lvl6pPr>
                      <a:lvl7pPr marL="914400" fontAlgn="base">
                        <a:spcBef>
                          <a:spcPct val="20000"/>
                        </a:spcBef>
                        <a:spcAft>
                          <a:spcPct val="0"/>
                        </a:spcAft>
                        <a:defRPr sz="1600">
                          <a:solidFill>
                            <a:schemeClr val="tx1"/>
                          </a:solidFill>
                          <a:latin typeface="Verdana" panose="020B0604030504040204" pitchFamily="34" charset="0"/>
                        </a:defRPr>
                      </a:lvl7pPr>
                      <a:lvl8pPr marL="1371600" fontAlgn="base">
                        <a:spcBef>
                          <a:spcPct val="20000"/>
                        </a:spcBef>
                        <a:spcAft>
                          <a:spcPct val="0"/>
                        </a:spcAft>
                        <a:defRPr sz="1600">
                          <a:solidFill>
                            <a:schemeClr val="tx1"/>
                          </a:solidFill>
                          <a:latin typeface="Verdana" panose="020B0604030504040204" pitchFamily="34" charset="0"/>
                        </a:defRPr>
                      </a:lvl8pPr>
                      <a:lvl9pPr marL="1828800" fontAlgn="base">
                        <a:spcBef>
                          <a:spcPct val="20000"/>
                        </a:spcBef>
                        <a:spcAft>
                          <a:spcPct val="0"/>
                        </a:spcAft>
                        <a:defRPr sz="1600">
                          <a:solidFill>
                            <a:schemeClr val="tx1"/>
                          </a:solidFill>
                          <a:latin typeface="Verdana" panose="020B0604030504040204" pitchFamily="34" charset="0"/>
                        </a:defRPr>
                      </a:lvl9pPr>
                    </a:lstStyle>
                    <a:p>
                      <a:pPr marL="185738" marR="0" lvl="0" indent="-185738" algn="l" defTabSz="914400" rtl="0" eaLnBrk="1" fontAlgn="base" latinLnBrk="0" hangingPunct="1">
                        <a:lnSpc>
                          <a:spcPct val="100000"/>
                        </a:lnSpc>
                        <a:spcBef>
                          <a:spcPct val="20000"/>
                        </a:spcBef>
                        <a:spcAft>
                          <a:spcPct val="0"/>
                        </a:spcAft>
                        <a:buClr>
                          <a:srgbClr val="8CADAE"/>
                        </a:buClr>
                        <a:buSzPct val="85000"/>
                        <a:buFontTx/>
                        <a:buChar char="o"/>
                        <a:tabLst/>
                      </a:pPr>
                      <a:r>
                        <a:rPr kumimoji="0" lang="tr-TR" altLang="de-DE" sz="1800" b="0" i="0" u="none" strike="noStrike" cap="none" normalizeH="0" baseline="0" noProof="0" dirty="0">
                          <a:ln>
                            <a:noFill/>
                          </a:ln>
                          <a:solidFill>
                            <a:schemeClr val="tx1"/>
                          </a:solidFill>
                          <a:effectLst/>
                          <a:latin typeface="Verdana" panose="020B0604030504040204" pitchFamily="34" charset="0"/>
                        </a:rPr>
                        <a:t>Psikoz sırasında: telaş, heyecan, “sonunda bir şeyler oluyor”</a:t>
                      </a:r>
                    </a:p>
                  </a:txBody>
                  <a:tcPr marL="89614" marR="89614" marT="44815" marB="448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65187">
                <a:tc>
                  <a:txBody>
                    <a:bodyPr/>
                    <a:lstStyle>
                      <a:lvl1pPr algn="l">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defRPr>
                      </a:lvl1pPr>
                      <a:lvl2pPr marL="37931725" indent="-37657088" algn="l">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defRPr>
                      </a:lvl2pPr>
                      <a:lvl3pPr>
                        <a:spcBef>
                          <a:spcPct val="20000"/>
                        </a:spcBef>
                        <a:defRPr sz="1600">
                          <a:solidFill>
                            <a:schemeClr val="tx1"/>
                          </a:solidFill>
                          <a:latin typeface="Verdana" panose="020B0604030504040204" pitchFamily="34" charset="0"/>
                        </a:defRPr>
                      </a:lvl3pPr>
                      <a:lvl4pPr>
                        <a:spcBef>
                          <a:spcPct val="20000"/>
                        </a:spcBef>
                        <a:defRPr sz="1600">
                          <a:solidFill>
                            <a:schemeClr val="tx1"/>
                          </a:solidFill>
                          <a:latin typeface="Verdana" panose="020B0604030504040204" pitchFamily="34" charset="0"/>
                        </a:defRPr>
                      </a:lvl4pPr>
                      <a:lvl5pPr>
                        <a:spcBef>
                          <a:spcPct val="20000"/>
                        </a:spcBef>
                        <a:defRPr sz="1600">
                          <a:solidFill>
                            <a:schemeClr val="tx1"/>
                          </a:solidFill>
                          <a:latin typeface="Verdana" panose="020B0604030504040204" pitchFamily="34" charset="0"/>
                        </a:defRPr>
                      </a:lvl5pPr>
                      <a:lvl6pPr marL="457200" fontAlgn="base">
                        <a:spcBef>
                          <a:spcPct val="20000"/>
                        </a:spcBef>
                        <a:spcAft>
                          <a:spcPct val="0"/>
                        </a:spcAft>
                        <a:defRPr sz="1600">
                          <a:solidFill>
                            <a:schemeClr val="tx1"/>
                          </a:solidFill>
                          <a:latin typeface="Verdana" panose="020B0604030504040204" pitchFamily="34" charset="0"/>
                        </a:defRPr>
                      </a:lvl6pPr>
                      <a:lvl7pPr marL="914400" fontAlgn="base">
                        <a:spcBef>
                          <a:spcPct val="20000"/>
                        </a:spcBef>
                        <a:spcAft>
                          <a:spcPct val="0"/>
                        </a:spcAft>
                        <a:defRPr sz="1600">
                          <a:solidFill>
                            <a:schemeClr val="tx1"/>
                          </a:solidFill>
                          <a:latin typeface="Verdana" panose="020B0604030504040204" pitchFamily="34" charset="0"/>
                        </a:defRPr>
                      </a:lvl7pPr>
                      <a:lvl8pPr marL="1371600" fontAlgn="base">
                        <a:spcBef>
                          <a:spcPct val="20000"/>
                        </a:spcBef>
                        <a:spcAft>
                          <a:spcPct val="0"/>
                        </a:spcAft>
                        <a:defRPr sz="1600">
                          <a:solidFill>
                            <a:schemeClr val="tx1"/>
                          </a:solidFill>
                          <a:latin typeface="Verdana" panose="020B0604030504040204" pitchFamily="34" charset="0"/>
                        </a:defRPr>
                      </a:lvl8pPr>
                      <a:lvl9pPr marL="1828800" fontAlgn="base">
                        <a:spcBef>
                          <a:spcPct val="20000"/>
                        </a:spcBef>
                        <a:spcAft>
                          <a:spcPct val="0"/>
                        </a:spcAft>
                        <a:defRPr sz="1600">
                          <a:solidFill>
                            <a:schemeClr val="tx1"/>
                          </a:solidFill>
                          <a:latin typeface="Verdana" panose="020B0604030504040204" pitchFamily="34" charset="0"/>
                        </a:defRPr>
                      </a:lvl9pPr>
                    </a:lstStyle>
                    <a:p>
                      <a:pPr marL="185738" marR="0" lvl="0" indent="-185738" algn="l" defTabSz="914400" rtl="0" eaLnBrk="1" fontAlgn="base" latinLnBrk="0" hangingPunct="1">
                        <a:lnSpc>
                          <a:spcPct val="100000"/>
                        </a:lnSpc>
                        <a:spcBef>
                          <a:spcPct val="20000"/>
                        </a:spcBef>
                        <a:spcAft>
                          <a:spcPct val="0"/>
                        </a:spcAft>
                        <a:buClr>
                          <a:srgbClr val="8CADAE"/>
                        </a:buClr>
                        <a:buSzPct val="85000"/>
                        <a:buFontTx/>
                        <a:buChar char="o"/>
                        <a:tabLst/>
                      </a:pPr>
                      <a:r>
                        <a:rPr kumimoji="0" lang="tr-TR" altLang="de-DE" sz="1800" b="0" i="0" u="none" strike="noStrike" cap="none" normalizeH="0" baseline="0" noProof="0" dirty="0">
                          <a:ln>
                            <a:noFill/>
                          </a:ln>
                          <a:solidFill>
                            <a:schemeClr val="tx1"/>
                          </a:solidFill>
                          <a:effectLst/>
                          <a:latin typeface="Verdana" panose="020B0604030504040204" pitchFamily="34" charset="0"/>
                        </a:rPr>
                        <a:t>Psikoz sırasında: rencide edici sesler işitme. Bu sayede kişi kendini değersiz ve kırılmış hisseder.</a:t>
                      </a:r>
                    </a:p>
                  </a:txBody>
                  <a:tcPr marL="89614" marR="89614" marT="44815" marB="448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defRPr>
                      </a:lvl1pPr>
                      <a:lvl2pPr marL="37931725" indent="-37657088" algn="l">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defRPr>
                      </a:lvl2pPr>
                      <a:lvl3pPr>
                        <a:spcBef>
                          <a:spcPct val="20000"/>
                        </a:spcBef>
                        <a:defRPr sz="1600">
                          <a:solidFill>
                            <a:schemeClr val="tx1"/>
                          </a:solidFill>
                          <a:latin typeface="Verdana" panose="020B0604030504040204" pitchFamily="34" charset="0"/>
                        </a:defRPr>
                      </a:lvl3pPr>
                      <a:lvl4pPr>
                        <a:spcBef>
                          <a:spcPct val="20000"/>
                        </a:spcBef>
                        <a:defRPr sz="1600">
                          <a:solidFill>
                            <a:schemeClr val="tx1"/>
                          </a:solidFill>
                          <a:latin typeface="Verdana" panose="020B0604030504040204" pitchFamily="34" charset="0"/>
                        </a:defRPr>
                      </a:lvl4pPr>
                      <a:lvl5pPr>
                        <a:spcBef>
                          <a:spcPct val="20000"/>
                        </a:spcBef>
                        <a:defRPr sz="1600">
                          <a:solidFill>
                            <a:schemeClr val="tx1"/>
                          </a:solidFill>
                          <a:latin typeface="Verdana" panose="020B0604030504040204" pitchFamily="34" charset="0"/>
                        </a:defRPr>
                      </a:lvl5pPr>
                      <a:lvl6pPr marL="457200" fontAlgn="base">
                        <a:spcBef>
                          <a:spcPct val="20000"/>
                        </a:spcBef>
                        <a:spcAft>
                          <a:spcPct val="0"/>
                        </a:spcAft>
                        <a:defRPr sz="1600">
                          <a:solidFill>
                            <a:schemeClr val="tx1"/>
                          </a:solidFill>
                          <a:latin typeface="Verdana" panose="020B0604030504040204" pitchFamily="34" charset="0"/>
                        </a:defRPr>
                      </a:lvl6pPr>
                      <a:lvl7pPr marL="914400" fontAlgn="base">
                        <a:spcBef>
                          <a:spcPct val="20000"/>
                        </a:spcBef>
                        <a:spcAft>
                          <a:spcPct val="0"/>
                        </a:spcAft>
                        <a:defRPr sz="1600">
                          <a:solidFill>
                            <a:schemeClr val="tx1"/>
                          </a:solidFill>
                          <a:latin typeface="Verdana" panose="020B0604030504040204" pitchFamily="34" charset="0"/>
                        </a:defRPr>
                      </a:lvl7pPr>
                      <a:lvl8pPr marL="1371600" fontAlgn="base">
                        <a:spcBef>
                          <a:spcPct val="20000"/>
                        </a:spcBef>
                        <a:spcAft>
                          <a:spcPct val="0"/>
                        </a:spcAft>
                        <a:defRPr sz="1600">
                          <a:solidFill>
                            <a:schemeClr val="tx1"/>
                          </a:solidFill>
                          <a:latin typeface="Verdana" panose="020B0604030504040204" pitchFamily="34" charset="0"/>
                        </a:defRPr>
                      </a:lvl8pPr>
                      <a:lvl9pPr marL="1828800" fontAlgn="base">
                        <a:spcBef>
                          <a:spcPct val="20000"/>
                        </a:spcBef>
                        <a:spcAft>
                          <a:spcPct val="0"/>
                        </a:spcAft>
                        <a:defRPr sz="1600">
                          <a:solidFill>
                            <a:schemeClr val="tx1"/>
                          </a:solidFill>
                          <a:latin typeface="Verdana" panose="020B0604030504040204" pitchFamily="34" charset="0"/>
                        </a:defRPr>
                      </a:lvl9pPr>
                    </a:lstStyle>
                    <a:p>
                      <a:pPr marL="185738" marR="0" lvl="0" indent="-185738" algn="l" defTabSz="914400" rtl="0" eaLnBrk="1" fontAlgn="base" latinLnBrk="0" hangingPunct="1">
                        <a:lnSpc>
                          <a:spcPct val="100000"/>
                        </a:lnSpc>
                        <a:spcBef>
                          <a:spcPct val="20000"/>
                        </a:spcBef>
                        <a:spcAft>
                          <a:spcPct val="0"/>
                        </a:spcAft>
                        <a:buClr>
                          <a:srgbClr val="8CADAE"/>
                        </a:buClr>
                        <a:buSzPct val="85000"/>
                        <a:buFontTx/>
                        <a:buChar char="o"/>
                        <a:tabLst/>
                      </a:pPr>
                      <a:r>
                        <a:rPr kumimoji="0" lang="tr-TR" altLang="de-DE" sz="1800" b="0" i="0" u="none" strike="noStrike" cap="none" normalizeH="0" baseline="0" noProof="0" dirty="0">
                          <a:ln>
                            <a:noFill/>
                          </a:ln>
                          <a:solidFill>
                            <a:schemeClr val="tx1"/>
                          </a:solidFill>
                          <a:effectLst/>
                          <a:latin typeface="Verdana" panose="020B0604030504040204" pitchFamily="34" charset="0"/>
                        </a:rPr>
                        <a:t>Psikoz sırasında: pohpohlayıcı ve olumlu sesler işitme. Bu sayede kişi kendisini zaman zaman yalnız hisseder.</a:t>
                      </a:r>
                    </a:p>
                  </a:txBody>
                  <a:tcPr marL="89614" marR="89614" marT="44815" marB="448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165187">
                <a:tc>
                  <a:txBody>
                    <a:bodyPr/>
                    <a:lstStyle>
                      <a:lvl1pPr algn="l">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defRPr>
                      </a:lvl1pPr>
                      <a:lvl2pPr marL="37931725" indent="-37657088" algn="l">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defRPr>
                      </a:lvl2pPr>
                      <a:lvl3pPr>
                        <a:spcBef>
                          <a:spcPct val="20000"/>
                        </a:spcBef>
                        <a:defRPr sz="1600">
                          <a:solidFill>
                            <a:schemeClr val="tx1"/>
                          </a:solidFill>
                          <a:latin typeface="Verdana" panose="020B0604030504040204" pitchFamily="34" charset="0"/>
                        </a:defRPr>
                      </a:lvl3pPr>
                      <a:lvl4pPr>
                        <a:spcBef>
                          <a:spcPct val="20000"/>
                        </a:spcBef>
                        <a:defRPr sz="1600">
                          <a:solidFill>
                            <a:schemeClr val="tx1"/>
                          </a:solidFill>
                          <a:latin typeface="Verdana" panose="020B0604030504040204" pitchFamily="34" charset="0"/>
                        </a:defRPr>
                      </a:lvl4pPr>
                      <a:lvl5pPr>
                        <a:spcBef>
                          <a:spcPct val="20000"/>
                        </a:spcBef>
                        <a:defRPr sz="1600">
                          <a:solidFill>
                            <a:schemeClr val="tx1"/>
                          </a:solidFill>
                          <a:latin typeface="Verdana" panose="020B0604030504040204" pitchFamily="34" charset="0"/>
                        </a:defRPr>
                      </a:lvl5pPr>
                      <a:lvl6pPr marL="457200" fontAlgn="base">
                        <a:spcBef>
                          <a:spcPct val="20000"/>
                        </a:spcBef>
                        <a:spcAft>
                          <a:spcPct val="0"/>
                        </a:spcAft>
                        <a:defRPr sz="1600">
                          <a:solidFill>
                            <a:schemeClr val="tx1"/>
                          </a:solidFill>
                          <a:latin typeface="Verdana" panose="020B0604030504040204" pitchFamily="34" charset="0"/>
                        </a:defRPr>
                      </a:lvl6pPr>
                      <a:lvl7pPr marL="914400" fontAlgn="base">
                        <a:spcBef>
                          <a:spcPct val="20000"/>
                        </a:spcBef>
                        <a:spcAft>
                          <a:spcPct val="0"/>
                        </a:spcAft>
                        <a:defRPr sz="1600">
                          <a:solidFill>
                            <a:schemeClr val="tx1"/>
                          </a:solidFill>
                          <a:latin typeface="Verdana" panose="020B0604030504040204" pitchFamily="34" charset="0"/>
                        </a:defRPr>
                      </a:lvl7pPr>
                      <a:lvl8pPr marL="1371600" fontAlgn="base">
                        <a:spcBef>
                          <a:spcPct val="20000"/>
                        </a:spcBef>
                        <a:spcAft>
                          <a:spcPct val="0"/>
                        </a:spcAft>
                        <a:defRPr sz="1600">
                          <a:solidFill>
                            <a:schemeClr val="tx1"/>
                          </a:solidFill>
                          <a:latin typeface="Verdana" panose="020B0604030504040204" pitchFamily="34" charset="0"/>
                        </a:defRPr>
                      </a:lvl8pPr>
                      <a:lvl9pPr marL="1828800" fontAlgn="base">
                        <a:spcBef>
                          <a:spcPct val="20000"/>
                        </a:spcBef>
                        <a:spcAft>
                          <a:spcPct val="0"/>
                        </a:spcAft>
                        <a:defRPr sz="1600">
                          <a:solidFill>
                            <a:schemeClr val="tx1"/>
                          </a:solidFill>
                          <a:latin typeface="Verdana" panose="020B0604030504040204" pitchFamily="34" charset="0"/>
                        </a:defRPr>
                      </a:lvl9pPr>
                    </a:lstStyle>
                    <a:p>
                      <a:pPr marL="185738" marR="0" lvl="0" indent="-185738" algn="l" defTabSz="914400" rtl="0" eaLnBrk="1" fontAlgn="base" latinLnBrk="0" hangingPunct="1">
                        <a:lnSpc>
                          <a:spcPct val="100000"/>
                        </a:lnSpc>
                        <a:spcBef>
                          <a:spcPct val="20000"/>
                        </a:spcBef>
                        <a:spcAft>
                          <a:spcPct val="0"/>
                        </a:spcAft>
                        <a:buClr>
                          <a:srgbClr val="8CADAE"/>
                        </a:buClr>
                        <a:buSzPct val="85000"/>
                        <a:buFontTx/>
                        <a:buChar char="o"/>
                        <a:tabLst/>
                      </a:pPr>
                      <a:r>
                        <a:rPr kumimoji="0" lang="tr-TR" altLang="de-DE" sz="1800" b="0" i="0" u="none" strike="noStrike" cap="none" normalizeH="0" baseline="0" noProof="0" dirty="0">
                          <a:ln>
                            <a:noFill/>
                          </a:ln>
                          <a:solidFill>
                            <a:schemeClr val="tx1"/>
                          </a:solidFill>
                          <a:effectLst/>
                          <a:latin typeface="Verdana" panose="020B0604030504040204" pitchFamily="34" charset="0"/>
                        </a:rPr>
                        <a:t>Psikozdan sonra: utanma, gelecek paramparça olmuş gibi görünebilir (örn. arkadaşlar ve aile tarafından terk edilmiş)</a:t>
                      </a:r>
                    </a:p>
                  </a:txBody>
                  <a:tcPr marL="89614" marR="89614" marT="44815" marB="448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defRPr>
                      </a:lvl1pPr>
                      <a:lvl2pPr marL="37931725" indent="-37657088" algn="l">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defRPr>
                      </a:lvl2pPr>
                      <a:lvl3pPr>
                        <a:spcBef>
                          <a:spcPct val="20000"/>
                        </a:spcBef>
                        <a:defRPr sz="1600">
                          <a:solidFill>
                            <a:schemeClr val="tx1"/>
                          </a:solidFill>
                          <a:latin typeface="Verdana" panose="020B0604030504040204" pitchFamily="34" charset="0"/>
                        </a:defRPr>
                      </a:lvl3pPr>
                      <a:lvl4pPr>
                        <a:spcBef>
                          <a:spcPct val="20000"/>
                        </a:spcBef>
                        <a:defRPr sz="1600">
                          <a:solidFill>
                            <a:schemeClr val="tx1"/>
                          </a:solidFill>
                          <a:latin typeface="Verdana" panose="020B0604030504040204" pitchFamily="34" charset="0"/>
                        </a:defRPr>
                      </a:lvl4pPr>
                      <a:lvl5pPr>
                        <a:spcBef>
                          <a:spcPct val="20000"/>
                        </a:spcBef>
                        <a:defRPr sz="1600">
                          <a:solidFill>
                            <a:schemeClr val="tx1"/>
                          </a:solidFill>
                          <a:latin typeface="Verdana" panose="020B0604030504040204" pitchFamily="34" charset="0"/>
                        </a:defRPr>
                      </a:lvl5pPr>
                      <a:lvl6pPr marL="457200" fontAlgn="base">
                        <a:spcBef>
                          <a:spcPct val="20000"/>
                        </a:spcBef>
                        <a:spcAft>
                          <a:spcPct val="0"/>
                        </a:spcAft>
                        <a:defRPr sz="1600">
                          <a:solidFill>
                            <a:schemeClr val="tx1"/>
                          </a:solidFill>
                          <a:latin typeface="Verdana" panose="020B0604030504040204" pitchFamily="34" charset="0"/>
                        </a:defRPr>
                      </a:lvl6pPr>
                      <a:lvl7pPr marL="914400" fontAlgn="base">
                        <a:spcBef>
                          <a:spcPct val="20000"/>
                        </a:spcBef>
                        <a:spcAft>
                          <a:spcPct val="0"/>
                        </a:spcAft>
                        <a:defRPr sz="1600">
                          <a:solidFill>
                            <a:schemeClr val="tx1"/>
                          </a:solidFill>
                          <a:latin typeface="Verdana" panose="020B0604030504040204" pitchFamily="34" charset="0"/>
                        </a:defRPr>
                      </a:lvl7pPr>
                      <a:lvl8pPr marL="1371600" fontAlgn="base">
                        <a:spcBef>
                          <a:spcPct val="20000"/>
                        </a:spcBef>
                        <a:spcAft>
                          <a:spcPct val="0"/>
                        </a:spcAft>
                        <a:defRPr sz="1600">
                          <a:solidFill>
                            <a:schemeClr val="tx1"/>
                          </a:solidFill>
                          <a:latin typeface="Verdana" panose="020B0604030504040204" pitchFamily="34" charset="0"/>
                        </a:defRPr>
                      </a:lvl8pPr>
                      <a:lvl9pPr marL="1828800" fontAlgn="base">
                        <a:spcBef>
                          <a:spcPct val="20000"/>
                        </a:spcBef>
                        <a:spcAft>
                          <a:spcPct val="0"/>
                        </a:spcAft>
                        <a:defRPr sz="1600">
                          <a:solidFill>
                            <a:schemeClr val="tx1"/>
                          </a:solidFill>
                          <a:latin typeface="Verdana" panose="020B0604030504040204" pitchFamily="34" charset="0"/>
                        </a:defRPr>
                      </a:lvl9pPr>
                    </a:lstStyle>
                    <a:p>
                      <a:pPr marL="185738" marR="0" lvl="0" indent="-185738" algn="l" defTabSz="914400" rtl="0" eaLnBrk="1" fontAlgn="base" latinLnBrk="0" hangingPunct="1">
                        <a:lnSpc>
                          <a:spcPct val="100000"/>
                        </a:lnSpc>
                        <a:spcBef>
                          <a:spcPct val="20000"/>
                        </a:spcBef>
                        <a:spcAft>
                          <a:spcPct val="0"/>
                        </a:spcAft>
                        <a:buClr>
                          <a:srgbClr val="8CADAE"/>
                        </a:buClr>
                        <a:buSzPct val="85000"/>
                        <a:buFontTx/>
                        <a:buChar char="o"/>
                        <a:tabLst/>
                      </a:pPr>
                      <a:r>
                        <a:rPr kumimoji="0" lang="tr-TR" altLang="de-DE" sz="1800" b="0" i="0" u="none" strike="noStrike" cap="none" normalizeH="0" baseline="0" noProof="0" dirty="0">
                          <a:ln>
                            <a:noFill/>
                          </a:ln>
                          <a:solidFill>
                            <a:schemeClr val="tx1"/>
                          </a:solidFill>
                          <a:effectLst/>
                          <a:latin typeface="Verdana" panose="020B0604030504040204" pitchFamily="34" charset="0"/>
                        </a:rPr>
                        <a:t>Psikoz sırasında: güç hissi, yetenek, önem (güçlü düşmanlar) ve alın yazısı</a:t>
                      </a:r>
                    </a:p>
                  </a:txBody>
                  <a:tcPr marL="89614" marR="89614" marT="44815" marB="448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19476" name="Picture 22" descr="nachteil"/>
          <p:cNvPicPr>
            <a:picLocks noChangeAspect="1" noChangeArrowheads="1"/>
          </p:cNvPicPr>
          <p:nvPr/>
        </p:nvPicPr>
        <p:blipFill>
          <a:blip r:embed="rId3"/>
          <a:srcRect/>
          <a:stretch>
            <a:fillRect/>
          </a:stretch>
        </p:blipFill>
        <p:spPr bwMode="auto">
          <a:xfrm>
            <a:off x="244262" y="1596454"/>
            <a:ext cx="401398" cy="493191"/>
          </a:xfrm>
          <a:prstGeom prst="rect">
            <a:avLst/>
          </a:prstGeom>
          <a:noFill/>
          <a:ln w="9525">
            <a:noFill/>
            <a:miter lim="800000"/>
            <a:headEnd/>
            <a:tailEnd/>
          </a:ln>
        </p:spPr>
      </p:pic>
      <p:pic>
        <p:nvPicPr>
          <p:cNvPr id="19477" name="Picture 23" descr="daumen"/>
          <p:cNvPicPr>
            <a:picLocks noChangeAspect="1" noChangeArrowheads="1"/>
          </p:cNvPicPr>
          <p:nvPr/>
        </p:nvPicPr>
        <p:blipFill>
          <a:blip r:embed="rId4"/>
          <a:srcRect/>
          <a:stretch>
            <a:fillRect/>
          </a:stretch>
        </p:blipFill>
        <p:spPr bwMode="auto">
          <a:xfrm>
            <a:off x="4415375" y="1526443"/>
            <a:ext cx="535197" cy="535197"/>
          </a:xfrm>
          <a:prstGeom prst="rect">
            <a:avLst/>
          </a:prstGeom>
          <a:noFill/>
          <a:ln w="9525">
            <a:noFill/>
            <a:miter lim="800000"/>
            <a:headEnd/>
            <a:tailEnd/>
          </a:ln>
        </p:spPr>
      </p:pic>
      <p:grpSp>
        <p:nvGrpSpPr>
          <p:cNvPr id="13" name="Group 35"/>
          <p:cNvGrpSpPr>
            <a:grpSpLocks/>
          </p:cNvGrpSpPr>
          <p:nvPr/>
        </p:nvGrpSpPr>
        <p:grpSpPr bwMode="auto">
          <a:xfrm>
            <a:off x="1" y="6044495"/>
            <a:ext cx="2220134" cy="550754"/>
            <a:chOff x="0" y="3957"/>
            <a:chExt cx="1427" cy="354"/>
          </a:xfrm>
        </p:grpSpPr>
        <p:sp>
          <p:nvSpPr>
            <p:cNvPr id="14" name="Rectangle 69"/>
            <p:cNvSpPr>
              <a:spLocks noChangeArrowheads="1"/>
            </p:cNvSpPr>
            <p:nvPr/>
          </p:nvSpPr>
          <p:spPr bwMode="auto">
            <a:xfrm>
              <a:off x="0" y="3957"/>
              <a:ext cx="1225" cy="299"/>
            </a:xfrm>
            <a:prstGeom prst="rect">
              <a:avLst/>
            </a:prstGeom>
            <a:noFill/>
            <a:ln w="9525">
              <a:solidFill>
                <a:schemeClr val="tx1"/>
              </a:solidFill>
              <a:miter lim="800000"/>
              <a:headEnd/>
              <a:tailEnd/>
            </a:ln>
          </p:spPr>
          <p:txBody>
            <a:bodyPr wrap="none" anchor="ctr"/>
            <a:lstStyle/>
            <a:p>
              <a:pPr eaLnBrk="1" hangingPunct="1"/>
              <a:endParaRPr lang="de-DE" altLang="de-DE" sz="1960"/>
            </a:p>
          </p:txBody>
        </p:sp>
        <p:pic>
          <p:nvPicPr>
            <p:cNvPr id="15" name="Picture 70" descr="Notizen2"/>
            <p:cNvPicPr>
              <a:picLocks noChangeAspect="1" noChangeArrowheads="1"/>
            </p:cNvPicPr>
            <p:nvPr/>
          </p:nvPicPr>
          <p:blipFill>
            <a:blip r:embed="rId5"/>
            <a:srcRect/>
            <a:stretch>
              <a:fillRect/>
            </a:stretch>
          </p:blipFill>
          <p:spPr bwMode="auto">
            <a:xfrm>
              <a:off x="37" y="3996"/>
              <a:ext cx="212" cy="219"/>
            </a:xfrm>
            <a:prstGeom prst="rect">
              <a:avLst/>
            </a:prstGeom>
            <a:noFill/>
            <a:ln w="9525">
              <a:noFill/>
              <a:miter lim="800000"/>
              <a:headEnd/>
              <a:tailEnd/>
            </a:ln>
          </p:spPr>
        </p:pic>
        <p:sp>
          <p:nvSpPr>
            <p:cNvPr id="16" name="Text Box 71"/>
            <p:cNvSpPr txBox="1">
              <a:spLocks noChangeArrowheads="1"/>
            </p:cNvSpPr>
            <p:nvPr/>
          </p:nvSpPr>
          <p:spPr bwMode="auto">
            <a:xfrm>
              <a:off x="113" y="4001"/>
              <a:ext cx="1314" cy="310"/>
            </a:xfrm>
            <a:prstGeom prst="rect">
              <a:avLst/>
            </a:prstGeom>
            <a:noFill/>
            <a:ln w="9525">
              <a:noFill/>
              <a:miter lim="800000"/>
              <a:headEnd/>
              <a:tailEnd/>
            </a:ln>
          </p:spPr>
          <p:txBody>
            <a:bodyPr>
              <a:spAutoFit/>
            </a:bodyPr>
            <a:lstStyle/>
            <a:p>
              <a:pPr eaLnBrk="1" hangingPunct="1"/>
              <a:r>
                <a:rPr lang="tr-TR"/>
                <a:t>  </a:t>
              </a:r>
              <a:r>
                <a:rPr lang="tr-TR" altLang="de-DE" sz="1176" i="1" dirty="0"/>
                <a:t>worksheet 10.1,</a:t>
              </a:r>
            </a:p>
            <a:p>
              <a:pPr eaLnBrk="1" hangingPunct="1"/>
              <a:r>
                <a:rPr lang="tr-TR"/>
                <a:t>     </a:t>
              </a:r>
            </a:p>
          </p:txBody>
        </p:sp>
      </p:grpSp>
      <p:sp>
        <p:nvSpPr>
          <p:cNvPr id="11" name="Text Box 122"/>
          <p:cNvSpPr txBox="1">
            <a:spLocks noChangeArrowheads="1"/>
          </p:cNvSpPr>
          <p:nvPr/>
        </p:nvSpPr>
        <p:spPr bwMode="auto">
          <a:xfrm>
            <a:off x="0" y="64037"/>
            <a:ext cx="8961438" cy="648509"/>
          </a:xfrm>
          <a:prstGeom prst="rect">
            <a:avLst/>
          </a:prstGeom>
          <a:noFill/>
          <a:ln w="9525">
            <a:noFill/>
            <a:miter lim="800000"/>
            <a:headEnd/>
            <a:tailEnd/>
          </a:ln>
        </p:spPr>
        <p:txBody>
          <a:bodyPr anchor="ctr">
            <a:spAutoFit/>
          </a:bodyPr>
          <a:lstStyle/>
          <a:p>
            <a:pPr algn="ctr" eaLnBrk="1" hangingPunct="1"/>
            <a:r>
              <a:rPr lang="tr-TR" altLang="de-DE" sz="1960" dirty="0">
                <a:solidFill>
                  <a:srgbClr val="D16349"/>
                </a:solidFill>
              </a:rPr>
              <a:t>Psikoz ve özsaygı</a:t>
            </a:r>
          </a:p>
          <a:p>
            <a:pPr algn="ctr" eaLnBrk="1" hangingPunct="1"/>
            <a:r>
              <a:rPr lang="tr-TR" altLang="de-DE" sz="1666" dirty="0">
                <a:solidFill>
                  <a:srgbClr val="D16349"/>
                </a:solidFill>
              </a:rPr>
              <a:t>Psikozun duygusal yapı üzerinde farklı etkileri olabilir</a:t>
            </a:r>
          </a:p>
        </p:txBody>
      </p:sp>
      <p:sp>
        <p:nvSpPr>
          <p:cNvPr id="18"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defTabSz="896112" eaLnBrk="1" fontAlgn="auto" hangingPunct="1">
              <a:spcBef>
                <a:spcPct val="50000"/>
              </a:spcBef>
              <a:spcAft>
                <a:spcPts val="0"/>
              </a:spcAft>
              <a:buClrTx/>
              <a:buSzTx/>
              <a:buNone/>
              <a:defRPr/>
            </a:pPr>
            <a:r>
              <a:rPr lang="tr-TR" altLang="de-DE" sz="1176" b="1" kern="0" dirty="0">
                <a:solidFill>
                  <a:srgbClr val="646B86"/>
                </a:solidFill>
                <a:latin typeface="Verdana"/>
              </a:rPr>
              <a:t>Özsaygı</a:t>
            </a:r>
            <a:r>
              <a:rPr lang="en-US" altLang="de-DE" sz="1176" b="1" kern="0" dirty="0">
                <a:solidFill>
                  <a:srgbClr val="646B86"/>
                </a:solidFill>
                <a:latin typeface="Verdana"/>
              </a:rPr>
              <a:t>	</a:t>
            </a:r>
            <a:r>
              <a:rPr lang="tr-TR" altLang="de-DE" sz="1176" b="1" kern="0" dirty="0">
                <a:solidFill>
                  <a:srgbClr val="646B86"/>
                </a:solidFill>
                <a:latin typeface="Verdana"/>
              </a:rPr>
              <a:t>10.10</a:t>
            </a:r>
          </a:p>
        </p:txBody>
      </p:sp>
    </p:spTree>
    <p:extLst>
      <p:ext uri="{BB962C8B-B14F-4D97-AF65-F5344CB8AC3E}">
        <p14:creationId xmlns:p14="http://schemas.microsoft.com/office/powerpoint/2010/main" val="384793976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8" name="Rectangle 3"/>
          <p:cNvSpPr>
            <a:spLocks noChangeArrowheads="1"/>
          </p:cNvSpPr>
          <p:nvPr/>
        </p:nvSpPr>
        <p:spPr bwMode="auto">
          <a:xfrm>
            <a:off x="0" y="198"/>
            <a:ext cx="8961438" cy="776188"/>
          </a:xfrm>
          <a:prstGeom prst="rect">
            <a:avLst/>
          </a:prstGeom>
          <a:noFill/>
          <a:ln w="9525">
            <a:noFill/>
            <a:miter lim="800000"/>
            <a:headEnd/>
            <a:tailEnd/>
          </a:ln>
        </p:spPr>
        <p:txBody>
          <a:bodyPr anchor="ctr"/>
          <a:lstStyle/>
          <a:p>
            <a:pPr algn="ctr" eaLnBrk="1" hangingPunct="1"/>
            <a:r>
              <a:rPr lang="tr-TR" altLang="de-DE" sz="1960" dirty="0">
                <a:solidFill>
                  <a:schemeClr val="accent1"/>
                </a:solidFill>
              </a:rPr>
              <a:t>Özsaygı kaynakları</a:t>
            </a:r>
          </a:p>
        </p:txBody>
      </p:sp>
      <p:grpSp>
        <p:nvGrpSpPr>
          <p:cNvPr id="2" name="Gruppierung 1"/>
          <p:cNvGrpSpPr>
            <a:grpSpLocks noChangeAspect="1"/>
          </p:cNvGrpSpPr>
          <p:nvPr/>
        </p:nvGrpSpPr>
        <p:grpSpPr>
          <a:xfrm>
            <a:off x="5095931" y="1314198"/>
            <a:ext cx="3618537" cy="3008619"/>
            <a:chOff x="5220072" y="2132856"/>
            <a:chExt cx="3030031" cy="2519308"/>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072" y="2132856"/>
              <a:ext cx="3024709" cy="2519308"/>
            </a:xfrm>
            <a:prstGeom prst="rect">
              <a:avLst/>
            </a:prstGeom>
          </p:spPr>
        </p:pic>
        <p:sp>
          <p:nvSpPr>
            <p:cNvPr id="26" name="Textfeld 11"/>
            <p:cNvSpPr txBox="1">
              <a:spLocks noChangeArrowheads="1"/>
            </p:cNvSpPr>
            <p:nvPr/>
          </p:nvSpPr>
          <p:spPr bwMode="auto">
            <a:xfrm>
              <a:off x="5267672" y="2996952"/>
              <a:ext cx="1375892" cy="277833"/>
            </a:xfrm>
            <a:prstGeom prst="rect">
              <a:avLst/>
            </a:prstGeom>
            <a:noFill/>
            <a:ln w="9525">
              <a:noFill/>
              <a:miter lim="800000"/>
              <a:headEnd/>
              <a:tailEnd/>
            </a:ln>
          </p:spPr>
          <p:txBody>
            <a:bodyPr wrap="square">
              <a:spAutoFit/>
            </a:bodyPr>
            <a:lstStyle/>
            <a:p>
              <a:r>
                <a:rPr lang="tr-TR" altLang="de-DE" sz="1568" b="1" dirty="0">
                  <a:solidFill>
                    <a:srgbClr val="C00000"/>
                  </a:solidFill>
                </a:rPr>
                <a:t>İlişkiler</a:t>
              </a:r>
            </a:p>
          </p:txBody>
        </p:sp>
        <p:sp>
          <p:nvSpPr>
            <p:cNvPr id="27" name="Textfeld 26"/>
            <p:cNvSpPr txBox="1"/>
            <p:nvPr/>
          </p:nvSpPr>
          <p:spPr>
            <a:xfrm>
              <a:off x="5267672" y="3559681"/>
              <a:ext cx="1799341" cy="329883"/>
            </a:xfrm>
            <a:prstGeom prst="rect">
              <a:avLst/>
            </a:prstGeom>
            <a:noFill/>
          </p:spPr>
          <p:txBody>
            <a:bodyPr wrap="square" rtlCol="0">
              <a:spAutoFit/>
            </a:bodyPr>
            <a:lstStyle/>
            <a:p>
              <a:r>
                <a:rPr lang="tr-TR" altLang="de-DE" sz="1960" b="1" dirty="0">
                  <a:solidFill>
                    <a:srgbClr val="C00000"/>
                  </a:solidFill>
                </a:rPr>
                <a:t>Yetenekler</a:t>
              </a:r>
            </a:p>
          </p:txBody>
        </p:sp>
        <p:sp>
          <p:nvSpPr>
            <p:cNvPr id="28" name="Textfeld 13"/>
            <p:cNvSpPr txBox="1">
              <a:spLocks noChangeArrowheads="1"/>
            </p:cNvSpPr>
            <p:nvPr/>
          </p:nvSpPr>
          <p:spPr bwMode="auto">
            <a:xfrm>
              <a:off x="5267672" y="4267026"/>
              <a:ext cx="1408897" cy="277833"/>
            </a:xfrm>
            <a:prstGeom prst="rect">
              <a:avLst/>
            </a:prstGeom>
            <a:noFill/>
            <a:ln w="9525">
              <a:noFill/>
              <a:miter lim="800000"/>
              <a:headEnd/>
              <a:tailEnd/>
            </a:ln>
          </p:spPr>
          <p:txBody>
            <a:bodyPr wrap="square">
              <a:spAutoFit/>
            </a:bodyPr>
            <a:lstStyle/>
            <a:p>
              <a:r>
                <a:rPr lang="tr-TR" altLang="de-DE" sz="1568" b="1" dirty="0">
                  <a:solidFill>
                    <a:srgbClr val="C00000"/>
                  </a:solidFill>
                </a:rPr>
                <a:t>Dış Görünüş</a:t>
              </a:r>
            </a:p>
          </p:txBody>
        </p:sp>
        <p:sp>
          <p:nvSpPr>
            <p:cNvPr id="29" name="Textfeld 27"/>
            <p:cNvSpPr txBox="1">
              <a:spLocks noChangeArrowheads="1"/>
            </p:cNvSpPr>
            <p:nvPr/>
          </p:nvSpPr>
          <p:spPr bwMode="auto">
            <a:xfrm>
              <a:off x="7132150" y="2691861"/>
              <a:ext cx="1117953" cy="279359"/>
            </a:xfrm>
            <a:prstGeom prst="rect">
              <a:avLst/>
            </a:prstGeom>
            <a:noFill/>
            <a:ln w="9525">
              <a:noFill/>
              <a:miter lim="800000"/>
              <a:headEnd/>
              <a:tailEnd/>
            </a:ln>
          </p:spPr>
          <p:txBody>
            <a:bodyPr wrap="square">
              <a:spAutoFit/>
            </a:bodyPr>
            <a:lstStyle/>
            <a:p>
              <a:r>
                <a:rPr lang="tr-TR" altLang="de-DE" sz="1568" b="1" dirty="0">
                  <a:solidFill>
                    <a:srgbClr val="C00000"/>
                  </a:solidFill>
                </a:rPr>
                <a:t>Hobiler</a:t>
              </a:r>
              <a:r>
                <a:rPr lang="tr-TR"/>
                <a:t> </a:t>
              </a:r>
            </a:p>
          </p:txBody>
        </p:sp>
        <p:sp>
          <p:nvSpPr>
            <p:cNvPr id="30" name="Textfeld 12"/>
            <p:cNvSpPr txBox="1">
              <a:spLocks noChangeArrowheads="1"/>
            </p:cNvSpPr>
            <p:nvPr/>
          </p:nvSpPr>
          <p:spPr bwMode="auto">
            <a:xfrm>
              <a:off x="7126828" y="3485701"/>
              <a:ext cx="858103" cy="279359"/>
            </a:xfrm>
            <a:prstGeom prst="rect">
              <a:avLst/>
            </a:prstGeom>
            <a:noFill/>
            <a:ln w="9525">
              <a:noFill/>
              <a:miter lim="800000"/>
              <a:headEnd/>
              <a:tailEnd/>
            </a:ln>
          </p:spPr>
          <p:txBody>
            <a:bodyPr wrap="square">
              <a:spAutoFit/>
            </a:bodyPr>
            <a:lstStyle/>
            <a:p>
              <a:r>
                <a:rPr lang="tr-TR" altLang="de-DE" sz="1568" b="1" dirty="0">
                  <a:solidFill>
                    <a:srgbClr val="C00000"/>
                  </a:solidFill>
                </a:rPr>
                <a:t>Spor</a:t>
              </a:r>
            </a:p>
          </p:txBody>
        </p:sp>
        <p:sp>
          <p:nvSpPr>
            <p:cNvPr id="31" name="Textfeld 14"/>
            <p:cNvSpPr txBox="1">
              <a:spLocks noChangeArrowheads="1"/>
            </p:cNvSpPr>
            <p:nvPr/>
          </p:nvSpPr>
          <p:spPr bwMode="auto">
            <a:xfrm>
              <a:off x="7132150" y="4267025"/>
              <a:ext cx="849793" cy="277833"/>
            </a:xfrm>
            <a:prstGeom prst="rect">
              <a:avLst/>
            </a:prstGeom>
            <a:noFill/>
            <a:ln w="9525">
              <a:noFill/>
              <a:miter lim="800000"/>
              <a:headEnd/>
              <a:tailEnd/>
            </a:ln>
          </p:spPr>
          <p:txBody>
            <a:bodyPr>
              <a:spAutoFit/>
            </a:bodyPr>
            <a:lstStyle/>
            <a:p>
              <a:r>
                <a:rPr lang="tr-TR" altLang="de-DE" sz="1568" b="1" dirty="0">
                  <a:solidFill>
                    <a:srgbClr val="C00000"/>
                  </a:solidFill>
                </a:rPr>
                <a:t>İş</a:t>
              </a:r>
            </a:p>
          </p:txBody>
        </p:sp>
      </p:grpSp>
      <p:sp>
        <p:nvSpPr>
          <p:cNvPr id="17" name="Rectangle 3"/>
          <p:cNvSpPr txBox="1">
            <a:spLocks noChangeArrowheads="1"/>
          </p:cNvSpPr>
          <p:nvPr/>
        </p:nvSpPr>
        <p:spPr bwMode="auto">
          <a:xfrm>
            <a:off x="246499" y="1314197"/>
            <a:ext cx="4717201" cy="4304791"/>
          </a:xfrm>
          <a:prstGeom prst="rect">
            <a:avLst/>
          </a:prstGeom>
          <a:noFill/>
          <a:ln>
            <a:noFill/>
          </a:ln>
        </p:spPr>
        <p:txBody>
          <a:bodyPr lIns="67211" tIns="33605" rIns="67211" bIns="33605"/>
          <a:lstStyle>
            <a:lvl1pPr marL="265113" indent="-265113" algn="l" rtl="0" eaLnBrk="1" fontAlgn="base" hangingPunct="1">
              <a:spcBef>
                <a:spcPct val="20000"/>
              </a:spcBef>
              <a:spcAft>
                <a:spcPct val="0"/>
              </a:spcAft>
              <a:buClr>
                <a:srgbClr val="006699"/>
              </a:buClr>
              <a:buFont typeface="Wingdings" charset="0"/>
              <a:buChar char="Ø"/>
              <a:tabLst>
                <a:tab pos="84138" algn="l"/>
              </a:tabLst>
              <a:defRPr sz="2400">
                <a:solidFill>
                  <a:schemeClr val="tx1"/>
                </a:solidFill>
                <a:latin typeface="Verdana" pitchFamily="34" charset="0"/>
                <a:ea typeface="Verdana" pitchFamily="34" charset="0"/>
                <a:cs typeface="+mn-cs"/>
              </a:defRPr>
            </a:lvl1pPr>
            <a:lvl2pPr marL="742950" indent="-285750" algn="l" rtl="0" eaLnBrk="1" fontAlgn="base" hangingPunct="1">
              <a:spcBef>
                <a:spcPct val="20000"/>
              </a:spcBef>
              <a:spcAft>
                <a:spcPct val="0"/>
              </a:spcAft>
              <a:buClr>
                <a:srgbClr val="006699"/>
              </a:buClr>
              <a:buFont typeface="Wingdings" charset="0"/>
              <a:buChar char="Ø"/>
              <a:tabLst/>
              <a:defRPr sz="2400">
                <a:solidFill>
                  <a:schemeClr val="tx1"/>
                </a:solidFill>
                <a:latin typeface="Verdana" pitchFamily="34" charset="0"/>
                <a:ea typeface="Verdana" pitchFamily="34" charset="0"/>
              </a:defRPr>
            </a:lvl2pPr>
            <a:lvl3pPr marL="1143000" indent="-228600" algn="l" rtl="0" eaLnBrk="1" fontAlgn="base" hangingPunct="1">
              <a:spcBef>
                <a:spcPct val="20000"/>
              </a:spcBef>
              <a:spcAft>
                <a:spcPct val="0"/>
              </a:spcAft>
              <a:buClr>
                <a:srgbClr val="006699"/>
              </a:buClr>
              <a:buFont typeface="Wingdings" charset="0"/>
              <a:buChar char="Ø"/>
              <a:tabLst/>
              <a:defRPr sz="2400">
                <a:solidFill>
                  <a:schemeClr val="tx1"/>
                </a:solidFill>
                <a:latin typeface="Verdana" pitchFamily="34" charset="0"/>
                <a:ea typeface="Verdana" pitchFamily="34" charset="0"/>
              </a:defRPr>
            </a:lvl3pPr>
            <a:lvl4pPr marL="1600200" indent="-228600" algn="l" rtl="0" eaLnBrk="1" fontAlgn="base" hangingPunct="1">
              <a:spcBef>
                <a:spcPct val="20000"/>
              </a:spcBef>
              <a:spcAft>
                <a:spcPct val="0"/>
              </a:spcAft>
              <a:buClr>
                <a:srgbClr val="006699"/>
              </a:buClr>
              <a:buFont typeface="Wingdings" charset="0"/>
              <a:buChar char="Ø"/>
              <a:tabLst/>
              <a:defRPr sz="2400">
                <a:solidFill>
                  <a:schemeClr val="tx1"/>
                </a:solidFill>
                <a:latin typeface="Verdana" pitchFamily="34" charset="0"/>
                <a:ea typeface="Verdana" pitchFamily="34" charset="0"/>
              </a:defRPr>
            </a:lvl4pPr>
            <a:lvl5pPr marL="2149475" indent="-320675" algn="l" rtl="0" eaLnBrk="1" fontAlgn="base" hangingPunct="1">
              <a:spcBef>
                <a:spcPct val="20000"/>
              </a:spcBef>
              <a:spcAft>
                <a:spcPct val="0"/>
              </a:spcAft>
              <a:buClr>
                <a:srgbClr val="006699"/>
              </a:buClr>
              <a:buFont typeface="Wingdings" charset="0"/>
              <a:buChar char="Ø"/>
              <a:tabLst/>
              <a:defRPr sz="2400">
                <a:solidFill>
                  <a:schemeClr val="tx1"/>
                </a:solidFill>
                <a:latin typeface="Verdana" pitchFamily="34" charset="0"/>
                <a:ea typeface="Verdana" pitchFamily="34" charset="0"/>
              </a:defRPr>
            </a:lvl5pPr>
            <a:lvl6pPr marL="2514600" indent="-228600" algn="l" rtl="0" eaLnBrk="1" fontAlgn="base" hangingPunct="1">
              <a:spcBef>
                <a:spcPct val="20000"/>
              </a:spcBef>
              <a:spcAft>
                <a:spcPct val="0"/>
              </a:spcAft>
              <a:buClr>
                <a:srgbClr val="006699"/>
              </a:buClr>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Clr>
                <a:srgbClr val="006699"/>
              </a:buClr>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Clr>
                <a:srgbClr val="006699"/>
              </a:buClr>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Clr>
                <a:srgbClr val="006699"/>
              </a:buClr>
              <a:buFont typeface="Wingdings" pitchFamily="2" charset="2"/>
              <a:buChar char="Ø"/>
              <a:defRPr sz="2000">
                <a:solidFill>
                  <a:schemeClr val="tx1"/>
                </a:solidFill>
                <a:latin typeface="+mn-lt"/>
              </a:defRPr>
            </a:lvl9pPr>
          </a:lstStyle>
          <a:p>
            <a:pPr marL="705600" indent="-352800">
              <a:spcBef>
                <a:spcPts val="1176"/>
              </a:spcBef>
              <a:buClr>
                <a:srgbClr val="8CADAE"/>
              </a:buClr>
              <a:buSzPct val="85000"/>
              <a:buFontTx/>
              <a:buChar char="o"/>
              <a:tabLst>
                <a:tab pos="707867" algn="l"/>
              </a:tabLst>
              <a:defRPr/>
            </a:pPr>
            <a:r>
              <a:rPr lang="tr-TR" sz="1764" dirty="0"/>
              <a:t>Benlik saygısı sabit olmayıp, farklı aktivitelerde değişiklik gösterebilmektedir (sağ taraftaki kitaplık ile sembolize edilmiştir)</a:t>
            </a:r>
          </a:p>
          <a:p>
            <a:pPr marL="705600" indent="-352800">
              <a:spcBef>
                <a:spcPts val="1176"/>
              </a:spcBef>
              <a:buClr>
                <a:srgbClr val="8CADAE"/>
              </a:buClr>
              <a:buSzPct val="85000"/>
              <a:buFontTx/>
              <a:buChar char="o"/>
              <a:tabLst>
                <a:tab pos="707867" algn="l"/>
              </a:tabLst>
              <a:defRPr/>
            </a:pPr>
            <a:r>
              <a:rPr lang="tr-TR" sz="1764" dirty="0"/>
              <a:t>Önemli olan nokta zayıf yönlerimize de (= boş raflar) güçlü yönlerimiz ve yeteneklerimiz kadar (= dolu raflar) dikkat edip etmediğimizdir</a:t>
            </a:r>
          </a:p>
        </p:txBody>
      </p:sp>
      <p:sp>
        <p:nvSpPr>
          <p:cNvPr id="16"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defTabSz="896112" eaLnBrk="1" fontAlgn="auto" hangingPunct="1">
              <a:spcBef>
                <a:spcPct val="50000"/>
              </a:spcBef>
              <a:spcAft>
                <a:spcPts val="0"/>
              </a:spcAft>
              <a:buClrTx/>
              <a:buSzTx/>
              <a:buNone/>
              <a:defRPr/>
            </a:pPr>
            <a:r>
              <a:rPr lang="tr-TR" altLang="de-DE" sz="1176" b="1" kern="0" dirty="0">
                <a:solidFill>
                  <a:srgbClr val="646B86"/>
                </a:solidFill>
                <a:latin typeface="Verdana"/>
              </a:rPr>
              <a:t>Özsaygı</a:t>
            </a:r>
            <a:r>
              <a:rPr lang="en-US" altLang="de-DE" sz="1176" b="1" kern="0" dirty="0">
                <a:solidFill>
                  <a:srgbClr val="646B86"/>
                </a:solidFill>
                <a:latin typeface="Verdana"/>
              </a:rPr>
              <a:t>	</a:t>
            </a:r>
            <a:r>
              <a:rPr lang="tr-TR" altLang="de-DE" sz="1176" b="1" kern="0" dirty="0">
                <a:solidFill>
                  <a:srgbClr val="646B86"/>
                </a:solidFill>
                <a:latin typeface="Verdana"/>
              </a:rPr>
              <a:t>10.12</a:t>
            </a:r>
          </a:p>
        </p:txBody>
      </p:sp>
    </p:spTree>
    <p:extLst>
      <p:ext uri="{BB962C8B-B14F-4D97-AF65-F5344CB8AC3E}">
        <p14:creationId xmlns:p14="http://schemas.microsoft.com/office/powerpoint/2010/main" val="305917803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1" name="Rectangle 3"/>
          <p:cNvSpPr>
            <a:spLocks noChangeArrowheads="1"/>
          </p:cNvSpPr>
          <p:nvPr/>
        </p:nvSpPr>
        <p:spPr bwMode="auto">
          <a:xfrm>
            <a:off x="0" y="198"/>
            <a:ext cx="8961438" cy="776188"/>
          </a:xfrm>
          <a:prstGeom prst="rect">
            <a:avLst/>
          </a:prstGeom>
          <a:noFill/>
          <a:ln w="9525">
            <a:noFill/>
            <a:miter lim="800000"/>
            <a:headEnd/>
            <a:tailEnd/>
          </a:ln>
        </p:spPr>
        <p:txBody>
          <a:bodyPr anchor="ctr"/>
          <a:lstStyle/>
          <a:p>
            <a:pPr algn="ctr" eaLnBrk="1" hangingPunct="1"/>
            <a:r>
              <a:rPr lang="tr-TR" altLang="de-DE" sz="1960" dirty="0">
                <a:solidFill>
                  <a:schemeClr val="accent1"/>
                </a:solidFill>
              </a:rPr>
              <a:t>Düşük benlik saygısı olan insanlar...</a:t>
            </a:r>
          </a:p>
        </p:txBody>
      </p:sp>
      <p:sp>
        <p:nvSpPr>
          <p:cNvPr id="14" name="Wolkenförmige Legende 2"/>
          <p:cNvSpPr>
            <a:spLocks noChangeArrowheads="1"/>
          </p:cNvSpPr>
          <p:nvPr/>
        </p:nvSpPr>
        <p:spPr bwMode="auto">
          <a:xfrm>
            <a:off x="5840818" y="4983855"/>
            <a:ext cx="2042772" cy="516527"/>
          </a:xfrm>
          <a:prstGeom prst="cloudCallout">
            <a:avLst>
              <a:gd name="adj1" fmla="val -43296"/>
              <a:gd name="adj2" fmla="val -305403"/>
            </a:avLst>
          </a:prstGeom>
          <a:solidFill>
            <a:schemeClr val="accent3"/>
          </a:solidFill>
          <a:ln w="9525" algn="ctr">
            <a:solidFill>
              <a:schemeClr val="tx1"/>
            </a:solidFill>
            <a:round/>
            <a:headEnd/>
            <a:tailEnd/>
          </a:ln>
        </p:spPr>
        <p:txBody>
          <a:bodyPr lIns="67211" tIns="33605" rIns="67211" bIns="33605">
            <a:spAutoFit/>
          </a:bodyPr>
          <a:lstStyle>
            <a:lvl1pPr>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ctr" eaLnBrk="1" hangingPunct="1">
              <a:spcBef>
                <a:spcPct val="0"/>
              </a:spcBef>
              <a:buClrTx/>
              <a:buSzTx/>
              <a:buFontTx/>
              <a:buNone/>
              <a:defRPr/>
            </a:pPr>
            <a:r>
              <a:rPr lang="tr-TR" altLang="de-DE" sz="1764" dirty="0">
                <a:solidFill>
                  <a:srgbClr val="000000"/>
                </a:solidFill>
                <a:latin typeface="Verdana" pitchFamily="34" charset="0"/>
              </a:rPr>
              <a:t>Beceriksiz!</a:t>
            </a:r>
          </a:p>
        </p:txBody>
      </p:sp>
      <p:sp>
        <p:nvSpPr>
          <p:cNvPr id="18" name="Textfeld 5"/>
          <p:cNvSpPr txBox="1">
            <a:spLocks noChangeArrowheads="1"/>
          </p:cNvSpPr>
          <p:nvPr/>
        </p:nvSpPr>
        <p:spPr bwMode="auto">
          <a:xfrm>
            <a:off x="3112" y="6537692"/>
            <a:ext cx="8961438" cy="213007"/>
          </a:xfrm>
          <a:prstGeom prst="rect">
            <a:avLst/>
          </a:prstGeom>
          <a:noFill/>
          <a:ln w="9525">
            <a:noFill/>
            <a:miter lim="800000"/>
            <a:headEnd/>
            <a:tailEnd/>
          </a:ln>
        </p:spPr>
        <p:txBody>
          <a:bodyPr>
            <a:spAutoFit/>
          </a:bodyPr>
          <a:lstStyle/>
          <a:p>
            <a:r>
              <a:rPr lang="tr-TR" altLang="de-DE" sz="784" i="1"/>
              <a:t>(“Neues Regal” by Michael Fielitz)</a:t>
            </a:r>
            <a:endParaRPr lang="tr-TR" altLang="de-DE" sz="784" i="1" dirty="0"/>
          </a:p>
        </p:txBody>
      </p:sp>
      <p:grpSp>
        <p:nvGrpSpPr>
          <p:cNvPr id="21" name="Gruppierung 20"/>
          <p:cNvGrpSpPr>
            <a:grpSpLocks noChangeAspect="1"/>
          </p:cNvGrpSpPr>
          <p:nvPr/>
        </p:nvGrpSpPr>
        <p:grpSpPr>
          <a:xfrm>
            <a:off x="5009938" y="1314198"/>
            <a:ext cx="3704531" cy="3008619"/>
            <a:chOff x="5148064" y="2132856"/>
            <a:chExt cx="3102039" cy="2519308"/>
          </a:xfrm>
        </p:grpSpPr>
        <p:pic>
          <p:nvPicPr>
            <p:cNvPr id="22"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072" y="2132856"/>
              <a:ext cx="3024709" cy="2519308"/>
            </a:xfrm>
            <a:prstGeom prst="rect">
              <a:avLst/>
            </a:prstGeom>
          </p:spPr>
        </p:pic>
        <p:sp>
          <p:nvSpPr>
            <p:cNvPr id="23" name="Textfeld 11"/>
            <p:cNvSpPr txBox="1">
              <a:spLocks noChangeArrowheads="1"/>
            </p:cNvSpPr>
            <p:nvPr/>
          </p:nvSpPr>
          <p:spPr bwMode="auto">
            <a:xfrm>
              <a:off x="5267672" y="2996952"/>
              <a:ext cx="1375892" cy="279359"/>
            </a:xfrm>
            <a:prstGeom prst="rect">
              <a:avLst/>
            </a:prstGeom>
            <a:noFill/>
            <a:ln w="9525">
              <a:noFill/>
              <a:miter lim="800000"/>
              <a:headEnd/>
              <a:tailEnd/>
            </a:ln>
          </p:spPr>
          <p:txBody>
            <a:bodyPr wrap="square">
              <a:spAutoFit/>
            </a:bodyPr>
            <a:lstStyle/>
            <a:p>
              <a:r>
                <a:rPr lang="tr-TR" altLang="de-DE" sz="1568" b="1" dirty="0">
                  <a:solidFill>
                    <a:srgbClr val="C00000"/>
                  </a:solidFill>
                </a:rPr>
                <a:t>Beziehung</a:t>
              </a:r>
            </a:p>
          </p:txBody>
        </p:sp>
        <p:sp>
          <p:nvSpPr>
            <p:cNvPr id="28" name="Textfeld 27"/>
            <p:cNvSpPr txBox="1"/>
            <p:nvPr/>
          </p:nvSpPr>
          <p:spPr>
            <a:xfrm>
              <a:off x="5148064" y="3601802"/>
              <a:ext cx="1799341" cy="329883"/>
            </a:xfrm>
            <a:prstGeom prst="rect">
              <a:avLst/>
            </a:prstGeom>
            <a:noFill/>
          </p:spPr>
          <p:txBody>
            <a:bodyPr wrap="square" rtlCol="0">
              <a:spAutoFit/>
            </a:bodyPr>
            <a:lstStyle/>
            <a:p>
              <a:r>
                <a:rPr lang="tr-TR" altLang="de-DE" sz="1960" b="1" dirty="0">
                  <a:solidFill>
                    <a:srgbClr val="C00000"/>
                  </a:solidFill>
                </a:rPr>
                <a:t>Beceriler</a:t>
              </a:r>
            </a:p>
          </p:txBody>
        </p:sp>
        <p:sp>
          <p:nvSpPr>
            <p:cNvPr id="31" name="Textfeld 13"/>
            <p:cNvSpPr txBox="1">
              <a:spLocks noChangeArrowheads="1"/>
            </p:cNvSpPr>
            <p:nvPr/>
          </p:nvSpPr>
          <p:spPr bwMode="auto">
            <a:xfrm>
              <a:off x="5267672" y="4267026"/>
              <a:ext cx="1408897" cy="279359"/>
            </a:xfrm>
            <a:prstGeom prst="rect">
              <a:avLst/>
            </a:prstGeom>
            <a:noFill/>
            <a:ln w="9525">
              <a:noFill/>
              <a:miter lim="800000"/>
              <a:headEnd/>
              <a:tailEnd/>
            </a:ln>
          </p:spPr>
          <p:txBody>
            <a:bodyPr wrap="square">
              <a:spAutoFit/>
            </a:bodyPr>
            <a:lstStyle/>
            <a:p>
              <a:r>
                <a:rPr lang="tr-TR" altLang="de-DE" sz="1568" b="1" dirty="0">
                  <a:solidFill>
                    <a:srgbClr val="C00000"/>
                  </a:solidFill>
                </a:rPr>
                <a:t>Görünüm</a:t>
              </a:r>
            </a:p>
          </p:txBody>
        </p:sp>
        <p:sp>
          <p:nvSpPr>
            <p:cNvPr id="32" name="Textfeld 27"/>
            <p:cNvSpPr txBox="1">
              <a:spLocks noChangeArrowheads="1"/>
            </p:cNvSpPr>
            <p:nvPr/>
          </p:nvSpPr>
          <p:spPr bwMode="auto">
            <a:xfrm>
              <a:off x="7132150" y="2691861"/>
              <a:ext cx="1117953" cy="279359"/>
            </a:xfrm>
            <a:prstGeom prst="rect">
              <a:avLst/>
            </a:prstGeom>
            <a:noFill/>
            <a:ln w="9525">
              <a:noFill/>
              <a:miter lim="800000"/>
              <a:headEnd/>
              <a:tailEnd/>
            </a:ln>
          </p:spPr>
          <p:txBody>
            <a:bodyPr wrap="square">
              <a:spAutoFit/>
            </a:bodyPr>
            <a:lstStyle/>
            <a:p>
              <a:r>
                <a:rPr lang="tr-TR" altLang="de-DE" sz="1568" b="1" dirty="0">
                  <a:solidFill>
                    <a:srgbClr val="C00000"/>
                  </a:solidFill>
                </a:rPr>
                <a:t>Hobiler</a:t>
              </a:r>
              <a:r>
                <a:rPr lang="tr-TR"/>
                <a:t> </a:t>
              </a:r>
            </a:p>
          </p:txBody>
        </p:sp>
        <p:sp>
          <p:nvSpPr>
            <p:cNvPr id="33" name="Textfeld 12"/>
            <p:cNvSpPr txBox="1">
              <a:spLocks noChangeArrowheads="1"/>
            </p:cNvSpPr>
            <p:nvPr/>
          </p:nvSpPr>
          <p:spPr bwMode="auto">
            <a:xfrm>
              <a:off x="7126828" y="3485701"/>
              <a:ext cx="858103" cy="279359"/>
            </a:xfrm>
            <a:prstGeom prst="rect">
              <a:avLst/>
            </a:prstGeom>
            <a:noFill/>
            <a:ln w="9525">
              <a:noFill/>
              <a:miter lim="800000"/>
              <a:headEnd/>
              <a:tailEnd/>
            </a:ln>
          </p:spPr>
          <p:txBody>
            <a:bodyPr wrap="square">
              <a:spAutoFit/>
            </a:bodyPr>
            <a:lstStyle/>
            <a:p>
              <a:r>
                <a:rPr lang="tr-TR" altLang="de-DE" sz="1568" b="1" dirty="0">
                  <a:solidFill>
                    <a:srgbClr val="C00000"/>
                  </a:solidFill>
                </a:rPr>
                <a:t>Spor</a:t>
              </a:r>
            </a:p>
          </p:txBody>
        </p:sp>
        <p:sp>
          <p:nvSpPr>
            <p:cNvPr id="34" name="Textfeld 14"/>
            <p:cNvSpPr txBox="1">
              <a:spLocks noChangeArrowheads="1"/>
            </p:cNvSpPr>
            <p:nvPr/>
          </p:nvSpPr>
          <p:spPr bwMode="auto">
            <a:xfrm>
              <a:off x="7190396" y="4267025"/>
              <a:ext cx="849793" cy="279359"/>
            </a:xfrm>
            <a:prstGeom prst="rect">
              <a:avLst/>
            </a:prstGeom>
            <a:noFill/>
            <a:ln w="9525">
              <a:noFill/>
              <a:miter lim="800000"/>
              <a:headEnd/>
              <a:tailEnd/>
            </a:ln>
          </p:spPr>
          <p:txBody>
            <a:bodyPr>
              <a:spAutoFit/>
            </a:bodyPr>
            <a:lstStyle/>
            <a:p>
              <a:r>
                <a:rPr lang="tr-TR" altLang="de-DE" sz="1568" b="1" dirty="0">
                  <a:solidFill>
                    <a:srgbClr val="C00000"/>
                  </a:solidFill>
                </a:rPr>
                <a:t>Meslek</a:t>
              </a:r>
            </a:p>
          </p:txBody>
        </p:sp>
      </p:grpSp>
      <p:sp>
        <p:nvSpPr>
          <p:cNvPr id="35" name="Rectangle 3"/>
          <p:cNvSpPr txBox="1">
            <a:spLocks noChangeArrowheads="1"/>
          </p:cNvSpPr>
          <p:nvPr/>
        </p:nvSpPr>
        <p:spPr bwMode="auto">
          <a:xfrm>
            <a:off x="246499" y="1314197"/>
            <a:ext cx="4717201" cy="4304791"/>
          </a:xfrm>
          <a:prstGeom prst="rect">
            <a:avLst/>
          </a:prstGeom>
          <a:noFill/>
          <a:ln>
            <a:noFill/>
          </a:ln>
        </p:spPr>
        <p:txBody>
          <a:bodyPr lIns="67211" tIns="33605" rIns="67211" bIns="33605"/>
          <a:lstStyle>
            <a:lvl1pPr marL="265113" indent="-265113" algn="l" rtl="0" eaLnBrk="1" fontAlgn="base" hangingPunct="1">
              <a:spcBef>
                <a:spcPct val="20000"/>
              </a:spcBef>
              <a:spcAft>
                <a:spcPct val="0"/>
              </a:spcAft>
              <a:buClr>
                <a:srgbClr val="006699"/>
              </a:buClr>
              <a:buFont typeface="Wingdings" charset="0"/>
              <a:buChar char="Ø"/>
              <a:tabLst>
                <a:tab pos="84138" algn="l"/>
              </a:tabLst>
              <a:defRPr sz="2400">
                <a:solidFill>
                  <a:schemeClr val="tx1"/>
                </a:solidFill>
                <a:latin typeface="Verdana" pitchFamily="34" charset="0"/>
                <a:ea typeface="Verdana" pitchFamily="34" charset="0"/>
                <a:cs typeface="+mn-cs"/>
              </a:defRPr>
            </a:lvl1pPr>
            <a:lvl2pPr marL="742950" indent="-285750" algn="l" rtl="0" eaLnBrk="1" fontAlgn="base" hangingPunct="1">
              <a:spcBef>
                <a:spcPct val="20000"/>
              </a:spcBef>
              <a:spcAft>
                <a:spcPct val="0"/>
              </a:spcAft>
              <a:buClr>
                <a:srgbClr val="006699"/>
              </a:buClr>
              <a:buFont typeface="Wingdings" charset="0"/>
              <a:buChar char="Ø"/>
              <a:tabLst/>
              <a:defRPr sz="2400">
                <a:solidFill>
                  <a:schemeClr val="tx1"/>
                </a:solidFill>
                <a:latin typeface="Verdana" pitchFamily="34" charset="0"/>
                <a:ea typeface="Verdana" pitchFamily="34" charset="0"/>
              </a:defRPr>
            </a:lvl2pPr>
            <a:lvl3pPr marL="1143000" indent="-228600" algn="l" rtl="0" eaLnBrk="1" fontAlgn="base" hangingPunct="1">
              <a:spcBef>
                <a:spcPct val="20000"/>
              </a:spcBef>
              <a:spcAft>
                <a:spcPct val="0"/>
              </a:spcAft>
              <a:buClr>
                <a:srgbClr val="006699"/>
              </a:buClr>
              <a:buFont typeface="Wingdings" charset="0"/>
              <a:buChar char="Ø"/>
              <a:tabLst/>
              <a:defRPr sz="2400">
                <a:solidFill>
                  <a:schemeClr val="tx1"/>
                </a:solidFill>
                <a:latin typeface="Verdana" pitchFamily="34" charset="0"/>
                <a:ea typeface="Verdana" pitchFamily="34" charset="0"/>
              </a:defRPr>
            </a:lvl3pPr>
            <a:lvl4pPr marL="1600200" indent="-228600" algn="l" rtl="0" eaLnBrk="1" fontAlgn="base" hangingPunct="1">
              <a:spcBef>
                <a:spcPct val="20000"/>
              </a:spcBef>
              <a:spcAft>
                <a:spcPct val="0"/>
              </a:spcAft>
              <a:buClr>
                <a:srgbClr val="006699"/>
              </a:buClr>
              <a:buFont typeface="Wingdings" charset="0"/>
              <a:buChar char="Ø"/>
              <a:tabLst/>
              <a:defRPr sz="2400">
                <a:solidFill>
                  <a:schemeClr val="tx1"/>
                </a:solidFill>
                <a:latin typeface="Verdana" pitchFamily="34" charset="0"/>
                <a:ea typeface="Verdana" pitchFamily="34" charset="0"/>
              </a:defRPr>
            </a:lvl4pPr>
            <a:lvl5pPr marL="2149475" indent="-320675" algn="l" rtl="0" eaLnBrk="1" fontAlgn="base" hangingPunct="1">
              <a:spcBef>
                <a:spcPct val="20000"/>
              </a:spcBef>
              <a:spcAft>
                <a:spcPct val="0"/>
              </a:spcAft>
              <a:buClr>
                <a:srgbClr val="006699"/>
              </a:buClr>
              <a:buFont typeface="Wingdings" charset="0"/>
              <a:buChar char="Ø"/>
              <a:tabLst/>
              <a:defRPr sz="2400">
                <a:solidFill>
                  <a:schemeClr val="tx1"/>
                </a:solidFill>
                <a:latin typeface="Verdana" pitchFamily="34" charset="0"/>
                <a:ea typeface="Verdana" pitchFamily="34" charset="0"/>
              </a:defRPr>
            </a:lvl5pPr>
            <a:lvl6pPr marL="2514600" indent="-228600" algn="l" rtl="0" eaLnBrk="1" fontAlgn="base" hangingPunct="1">
              <a:spcBef>
                <a:spcPct val="20000"/>
              </a:spcBef>
              <a:spcAft>
                <a:spcPct val="0"/>
              </a:spcAft>
              <a:buClr>
                <a:srgbClr val="006699"/>
              </a:buClr>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Clr>
                <a:srgbClr val="006699"/>
              </a:buClr>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Clr>
                <a:srgbClr val="006699"/>
              </a:buClr>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Clr>
                <a:srgbClr val="006699"/>
              </a:buClr>
              <a:buFont typeface="Wingdings" pitchFamily="2" charset="2"/>
              <a:buChar char="Ø"/>
              <a:defRPr sz="2000">
                <a:solidFill>
                  <a:schemeClr val="tx1"/>
                </a:solidFill>
                <a:latin typeface="+mn-lt"/>
              </a:defRPr>
            </a:lvl9pPr>
          </a:lstStyle>
          <a:p>
            <a:pPr marL="705600" indent="-352800">
              <a:spcBef>
                <a:spcPts val="1176"/>
              </a:spcBef>
              <a:buClr>
                <a:srgbClr val="8CADAE"/>
              </a:buClr>
              <a:buSzPct val="85000"/>
              <a:buFontTx/>
              <a:buChar char="o"/>
              <a:tabLst>
                <a:tab pos="707867" algn="l"/>
              </a:tabLst>
              <a:defRPr/>
            </a:pPr>
            <a:r>
              <a:rPr lang="tr-TR" sz="1764" dirty="0"/>
              <a:t>… kendi boş raflarına ve başkalarının dolu raflarına dikkat etme eğilimi gösterirler</a:t>
            </a:r>
          </a:p>
          <a:p>
            <a:pPr marL="705600" indent="-352800">
              <a:spcBef>
                <a:spcPts val="1176"/>
              </a:spcBef>
              <a:buClr>
                <a:srgbClr val="8CADAE"/>
              </a:buClr>
              <a:buSzPct val="85000"/>
              <a:buFontTx/>
              <a:buChar char="o"/>
              <a:tabLst>
                <a:tab pos="707867" algn="l"/>
              </a:tabLst>
              <a:defRPr/>
            </a:pPr>
            <a:r>
              <a:rPr lang="tr-TR" sz="1764" dirty="0"/>
              <a:t>… kendilerine negatif </a:t>
            </a:r>
            <a:r>
              <a:rPr lang="tr-TR" sz="1764" u="sng" dirty="0"/>
              <a:t>genel</a:t>
            </a:r>
            <a:r>
              <a:rPr lang="tr-TR" sz="1764" dirty="0"/>
              <a:t> değerlendirmede bulunma eğilimi gösterirler (“Benim hiçbir değerim yok”)</a:t>
            </a:r>
          </a:p>
          <a:p>
            <a:pPr marL="705600" indent="-352800">
              <a:spcBef>
                <a:spcPts val="1176"/>
              </a:spcBef>
              <a:buClr>
                <a:srgbClr val="8CADAE"/>
              </a:buClr>
              <a:buSzPct val="85000"/>
              <a:buFontTx/>
              <a:buChar char="o"/>
              <a:tabLst>
                <a:tab pos="707867" algn="l"/>
              </a:tabLst>
              <a:defRPr/>
            </a:pPr>
            <a:r>
              <a:rPr lang="tr-TR" sz="1764" dirty="0"/>
              <a:t>… davranış ile insanı bir tutarlar (aksi giden bir işte = Başarısızım) </a:t>
            </a:r>
          </a:p>
        </p:txBody>
      </p:sp>
      <p:grpSp>
        <p:nvGrpSpPr>
          <p:cNvPr id="15" name="Gruppierung 1"/>
          <p:cNvGrpSpPr>
            <a:grpSpLocks noChangeAspect="1"/>
          </p:cNvGrpSpPr>
          <p:nvPr/>
        </p:nvGrpSpPr>
        <p:grpSpPr>
          <a:xfrm>
            <a:off x="5095931" y="1314198"/>
            <a:ext cx="3618537" cy="3008619"/>
            <a:chOff x="5220072" y="2132856"/>
            <a:chExt cx="3030031" cy="2519308"/>
          </a:xfrm>
        </p:grpSpPr>
        <p:pic>
          <p:nvPicPr>
            <p:cNvPr id="16" name="Grafik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072" y="2132856"/>
              <a:ext cx="3024709" cy="2519308"/>
            </a:xfrm>
            <a:prstGeom prst="rect">
              <a:avLst/>
            </a:prstGeom>
          </p:spPr>
        </p:pic>
        <p:sp>
          <p:nvSpPr>
            <p:cNvPr id="17" name="Textfeld 11"/>
            <p:cNvSpPr txBox="1">
              <a:spLocks noChangeArrowheads="1"/>
            </p:cNvSpPr>
            <p:nvPr/>
          </p:nvSpPr>
          <p:spPr bwMode="auto">
            <a:xfrm>
              <a:off x="5267672" y="2996952"/>
              <a:ext cx="1375892" cy="277833"/>
            </a:xfrm>
            <a:prstGeom prst="rect">
              <a:avLst/>
            </a:prstGeom>
            <a:noFill/>
            <a:ln w="9525">
              <a:noFill/>
              <a:miter lim="800000"/>
              <a:headEnd/>
              <a:tailEnd/>
            </a:ln>
          </p:spPr>
          <p:txBody>
            <a:bodyPr wrap="square">
              <a:spAutoFit/>
            </a:bodyPr>
            <a:lstStyle/>
            <a:p>
              <a:r>
                <a:rPr lang="tr-TR" altLang="de-DE" sz="1568" b="1" dirty="0">
                  <a:solidFill>
                    <a:srgbClr val="C00000"/>
                  </a:solidFill>
                </a:rPr>
                <a:t>İlişkiler</a:t>
              </a:r>
            </a:p>
          </p:txBody>
        </p:sp>
        <p:sp>
          <p:nvSpPr>
            <p:cNvPr id="20" name="Textfeld 19"/>
            <p:cNvSpPr txBox="1"/>
            <p:nvPr/>
          </p:nvSpPr>
          <p:spPr>
            <a:xfrm>
              <a:off x="5267672" y="3559681"/>
              <a:ext cx="1799341" cy="329883"/>
            </a:xfrm>
            <a:prstGeom prst="rect">
              <a:avLst/>
            </a:prstGeom>
            <a:noFill/>
          </p:spPr>
          <p:txBody>
            <a:bodyPr wrap="square" rtlCol="0">
              <a:spAutoFit/>
            </a:bodyPr>
            <a:lstStyle/>
            <a:p>
              <a:r>
                <a:rPr lang="tr-TR" altLang="de-DE" sz="1960" b="1" dirty="0">
                  <a:solidFill>
                    <a:srgbClr val="C00000"/>
                  </a:solidFill>
                </a:rPr>
                <a:t>Yetenekler</a:t>
              </a:r>
            </a:p>
          </p:txBody>
        </p:sp>
        <p:sp>
          <p:nvSpPr>
            <p:cNvPr id="24" name="Textfeld 13"/>
            <p:cNvSpPr txBox="1">
              <a:spLocks noChangeArrowheads="1"/>
            </p:cNvSpPr>
            <p:nvPr/>
          </p:nvSpPr>
          <p:spPr bwMode="auto">
            <a:xfrm>
              <a:off x="5267672" y="4267026"/>
              <a:ext cx="1408897" cy="277833"/>
            </a:xfrm>
            <a:prstGeom prst="rect">
              <a:avLst/>
            </a:prstGeom>
            <a:noFill/>
            <a:ln w="9525">
              <a:noFill/>
              <a:miter lim="800000"/>
              <a:headEnd/>
              <a:tailEnd/>
            </a:ln>
          </p:spPr>
          <p:txBody>
            <a:bodyPr wrap="square">
              <a:spAutoFit/>
            </a:bodyPr>
            <a:lstStyle/>
            <a:p>
              <a:r>
                <a:rPr lang="tr-TR" altLang="de-DE" sz="1568" b="1" dirty="0">
                  <a:solidFill>
                    <a:srgbClr val="C00000"/>
                  </a:solidFill>
                </a:rPr>
                <a:t>Dış Görünüş</a:t>
              </a:r>
            </a:p>
          </p:txBody>
        </p:sp>
        <p:sp>
          <p:nvSpPr>
            <p:cNvPr id="25" name="Textfeld 27"/>
            <p:cNvSpPr txBox="1">
              <a:spLocks noChangeArrowheads="1"/>
            </p:cNvSpPr>
            <p:nvPr/>
          </p:nvSpPr>
          <p:spPr bwMode="auto">
            <a:xfrm>
              <a:off x="7132150" y="2691861"/>
              <a:ext cx="1117953" cy="279359"/>
            </a:xfrm>
            <a:prstGeom prst="rect">
              <a:avLst/>
            </a:prstGeom>
            <a:noFill/>
            <a:ln w="9525">
              <a:noFill/>
              <a:miter lim="800000"/>
              <a:headEnd/>
              <a:tailEnd/>
            </a:ln>
          </p:spPr>
          <p:txBody>
            <a:bodyPr wrap="square">
              <a:spAutoFit/>
            </a:bodyPr>
            <a:lstStyle/>
            <a:p>
              <a:r>
                <a:rPr lang="tr-TR" altLang="de-DE" sz="1568" b="1" dirty="0">
                  <a:solidFill>
                    <a:srgbClr val="C00000"/>
                  </a:solidFill>
                </a:rPr>
                <a:t>Hobiler</a:t>
              </a:r>
              <a:r>
                <a:rPr lang="tr-TR"/>
                <a:t> </a:t>
              </a:r>
            </a:p>
          </p:txBody>
        </p:sp>
        <p:sp>
          <p:nvSpPr>
            <p:cNvPr id="26" name="Textfeld 12"/>
            <p:cNvSpPr txBox="1">
              <a:spLocks noChangeArrowheads="1"/>
            </p:cNvSpPr>
            <p:nvPr/>
          </p:nvSpPr>
          <p:spPr bwMode="auto">
            <a:xfrm>
              <a:off x="7126828" y="3485701"/>
              <a:ext cx="858103" cy="279359"/>
            </a:xfrm>
            <a:prstGeom prst="rect">
              <a:avLst/>
            </a:prstGeom>
            <a:noFill/>
            <a:ln w="9525">
              <a:noFill/>
              <a:miter lim="800000"/>
              <a:headEnd/>
              <a:tailEnd/>
            </a:ln>
          </p:spPr>
          <p:txBody>
            <a:bodyPr wrap="square">
              <a:spAutoFit/>
            </a:bodyPr>
            <a:lstStyle/>
            <a:p>
              <a:r>
                <a:rPr lang="tr-TR" altLang="de-DE" sz="1568" b="1" dirty="0">
                  <a:solidFill>
                    <a:srgbClr val="C00000"/>
                  </a:solidFill>
                </a:rPr>
                <a:t>Spor</a:t>
              </a:r>
            </a:p>
          </p:txBody>
        </p:sp>
        <p:sp>
          <p:nvSpPr>
            <p:cNvPr id="27" name="Textfeld 14"/>
            <p:cNvSpPr txBox="1">
              <a:spLocks noChangeArrowheads="1"/>
            </p:cNvSpPr>
            <p:nvPr/>
          </p:nvSpPr>
          <p:spPr bwMode="auto">
            <a:xfrm>
              <a:off x="7132150" y="4267025"/>
              <a:ext cx="849793" cy="277833"/>
            </a:xfrm>
            <a:prstGeom prst="rect">
              <a:avLst/>
            </a:prstGeom>
            <a:noFill/>
            <a:ln w="9525">
              <a:noFill/>
              <a:miter lim="800000"/>
              <a:headEnd/>
              <a:tailEnd/>
            </a:ln>
          </p:spPr>
          <p:txBody>
            <a:bodyPr>
              <a:spAutoFit/>
            </a:bodyPr>
            <a:lstStyle/>
            <a:p>
              <a:r>
                <a:rPr lang="tr-TR" altLang="de-DE" sz="1568" b="1" dirty="0">
                  <a:solidFill>
                    <a:srgbClr val="C00000"/>
                  </a:solidFill>
                </a:rPr>
                <a:t>İş</a:t>
              </a:r>
            </a:p>
          </p:txBody>
        </p:sp>
      </p:grpSp>
      <p:sp>
        <p:nvSpPr>
          <p:cNvPr id="30"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defTabSz="896112" eaLnBrk="1" fontAlgn="auto" hangingPunct="1">
              <a:spcBef>
                <a:spcPct val="50000"/>
              </a:spcBef>
              <a:spcAft>
                <a:spcPts val="0"/>
              </a:spcAft>
              <a:buClrTx/>
              <a:buSzTx/>
              <a:buNone/>
              <a:defRPr/>
            </a:pPr>
            <a:r>
              <a:rPr lang="tr-TR" altLang="de-DE" sz="1176" b="1" kern="0" dirty="0">
                <a:solidFill>
                  <a:srgbClr val="646B86"/>
                </a:solidFill>
                <a:latin typeface="Verdana"/>
              </a:rPr>
              <a:t>Özsaygı</a:t>
            </a:r>
            <a:r>
              <a:rPr lang="en-US" altLang="de-DE" sz="1176" b="1" kern="0" dirty="0">
                <a:solidFill>
                  <a:srgbClr val="646B86"/>
                </a:solidFill>
                <a:latin typeface="Verdana"/>
              </a:rPr>
              <a:t>	</a:t>
            </a:r>
            <a:r>
              <a:rPr lang="tr-TR" altLang="de-DE" sz="1176" b="1" kern="0" dirty="0">
                <a:solidFill>
                  <a:srgbClr val="646B86"/>
                </a:solidFill>
                <a:latin typeface="Verdana"/>
              </a:rPr>
              <a:t>10.13</a:t>
            </a:r>
          </a:p>
        </p:txBody>
      </p:sp>
    </p:spTree>
    <p:extLst>
      <p:ext uri="{BB962C8B-B14F-4D97-AF65-F5344CB8AC3E}">
        <p14:creationId xmlns:p14="http://schemas.microsoft.com/office/powerpoint/2010/main" val="194096216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hteck 1"/>
          <p:cNvSpPr>
            <a:spLocks noChangeArrowheads="1"/>
          </p:cNvSpPr>
          <p:nvPr/>
        </p:nvSpPr>
        <p:spPr bwMode="auto">
          <a:xfrm>
            <a:off x="1163913" y="4662536"/>
            <a:ext cx="6277504" cy="997196"/>
          </a:xfrm>
          <a:prstGeom prst="rect">
            <a:avLst/>
          </a:prstGeom>
          <a:noFill/>
          <a:ln w="9525">
            <a:noFill/>
            <a:miter lim="800000"/>
            <a:headEnd/>
            <a:tailEnd/>
          </a:ln>
        </p:spPr>
        <p:txBody>
          <a:bodyPr wrap="square" anchor="ctr">
            <a:spAutoFit/>
          </a:bodyPr>
          <a:lstStyle/>
          <a:p>
            <a:pPr algn="ctr" eaLnBrk="1" hangingPunct="1"/>
            <a:r>
              <a:rPr lang="tr-TR" altLang="de-DE" sz="1960" dirty="0">
                <a:solidFill>
                  <a:srgbClr val="006699"/>
                </a:solidFill>
              </a:rPr>
              <a:t>Hangi rafa uzun süre bakamadınız? Orada ne gibi gizli hazineler bulabilirsiniz?</a:t>
            </a:r>
          </a:p>
        </p:txBody>
      </p:sp>
      <p:sp>
        <p:nvSpPr>
          <p:cNvPr id="23555" name="Rectangle 3"/>
          <p:cNvSpPr>
            <a:spLocks noChangeArrowheads="1"/>
          </p:cNvSpPr>
          <p:nvPr/>
        </p:nvSpPr>
        <p:spPr bwMode="auto">
          <a:xfrm>
            <a:off x="0" y="198"/>
            <a:ext cx="8961438" cy="776188"/>
          </a:xfrm>
          <a:prstGeom prst="rect">
            <a:avLst/>
          </a:prstGeom>
          <a:noFill/>
          <a:ln w="9525">
            <a:noFill/>
            <a:miter lim="800000"/>
            <a:headEnd/>
            <a:tailEnd/>
          </a:ln>
        </p:spPr>
        <p:txBody>
          <a:bodyPr anchor="ctr"/>
          <a:lstStyle/>
          <a:p>
            <a:pPr algn="ctr" eaLnBrk="1" hangingPunct="1"/>
            <a:r>
              <a:rPr lang="tr-TR" altLang="de-DE" sz="1960" dirty="0">
                <a:solidFill>
                  <a:schemeClr val="accent1"/>
                </a:solidFill>
              </a:rPr>
              <a:t>Hiçbir şey saklanmaz...</a:t>
            </a:r>
          </a:p>
        </p:txBody>
      </p:sp>
      <p:sp>
        <p:nvSpPr>
          <p:cNvPr id="18" name="AutoShape 7"/>
          <p:cNvSpPr>
            <a:spLocks noChangeArrowheads="1"/>
          </p:cNvSpPr>
          <p:nvPr/>
        </p:nvSpPr>
        <p:spPr bwMode="auto">
          <a:xfrm>
            <a:off x="6724385" y="1384767"/>
            <a:ext cx="1708274" cy="1365664"/>
          </a:xfrm>
          <a:prstGeom prst="wedgeRoundRectCallout">
            <a:avLst>
              <a:gd name="adj1" fmla="val -69277"/>
              <a:gd name="adj2" fmla="val 10436"/>
              <a:gd name="adj3" fmla="val 16667"/>
            </a:avLst>
          </a:prstGeom>
          <a:solidFill>
            <a:schemeClr val="bg1"/>
          </a:solidFill>
          <a:ln w="9525">
            <a:solidFill>
              <a:srgbClr val="00FF00"/>
            </a:solidFill>
            <a:miter lim="800000"/>
            <a:headEnd/>
            <a:tailEnd/>
          </a:ln>
          <a:effectLst/>
        </p:spPr>
        <p:txBody>
          <a:bodyPr/>
          <a:lstStyle/>
          <a:p>
            <a:pPr algn="ctr" eaLnBrk="1" hangingPunct="1">
              <a:defRPr/>
            </a:pPr>
            <a:r>
              <a:rPr lang="tr-TR" sz="980" i="1" dirty="0">
                <a:solidFill>
                  <a:srgbClr val="000000"/>
                </a:solidFill>
              </a:rPr>
              <a:t>Aşçılığım idare eder; dünya politikasına dair derin bir bilgiye sahibim; Dansta kötüyümdür ama yine de severim; sinema ile yakından ilgilenirim...</a:t>
            </a:r>
          </a:p>
        </p:txBody>
      </p:sp>
      <p:sp>
        <p:nvSpPr>
          <p:cNvPr id="19" name="AutoShape 8"/>
          <p:cNvSpPr>
            <a:spLocks noChangeArrowheads="1"/>
          </p:cNvSpPr>
          <p:nvPr/>
        </p:nvSpPr>
        <p:spPr bwMode="auto">
          <a:xfrm>
            <a:off x="480510" y="1808789"/>
            <a:ext cx="1604035" cy="745792"/>
          </a:xfrm>
          <a:prstGeom prst="wedgeRoundRectCallout">
            <a:avLst>
              <a:gd name="adj1" fmla="val 88048"/>
              <a:gd name="adj2" fmla="val 5584"/>
              <a:gd name="adj3" fmla="val 16667"/>
            </a:avLst>
          </a:prstGeom>
          <a:solidFill>
            <a:schemeClr val="bg1"/>
          </a:solidFill>
          <a:ln w="9525">
            <a:solidFill>
              <a:srgbClr val="00FF00"/>
            </a:solidFill>
            <a:miter lim="800000"/>
            <a:headEnd/>
            <a:tailEnd/>
          </a:ln>
          <a:effectLst/>
        </p:spPr>
        <p:txBody>
          <a:bodyPr/>
          <a:lstStyle/>
          <a:p>
            <a:pPr algn="ctr" eaLnBrk="1" hangingPunct="1">
              <a:defRPr/>
            </a:pPr>
            <a:r>
              <a:rPr lang="tr-TR" sz="980" i="1" dirty="0">
                <a:solidFill>
                  <a:srgbClr val="000000"/>
                </a:solidFill>
              </a:rPr>
              <a:t>Aileme düşkün biriyimdir ve diğer insanları güldürebilirim...</a:t>
            </a:r>
            <a:endParaRPr lang="tr-TR" sz="980" dirty="0">
              <a:solidFill>
                <a:srgbClr val="000000"/>
              </a:solidFill>
            </a:endParaRPr>
          </a:p>
        </p:txBody>
      </p:sp>
      <p:sp>
        <p:nvSpPr>
          <p:cNvPr id="20" name="AutoShape 9"/>
          <p:cNvSpPr>
            <a:spLocks noChangeArrowheads="1"/>
          </p:cNvSpPr>
          <p:nvPr/>
        </p:nvSpPr>
        <p:spPr bwMode="auto">
          <a:xfrm>
            <a:off x="6745477" y="3862876"/>
            <a:ext cx="1709829" cy="689222"/>
          </a:xfrm>
          <a:prstGeom prst="wedgeRoundRectCallout">
            <a:avLst>
              <a:gd name="adj1" fmla="val -69516"/>
              <a:gd name="adj2" fmla="val -82353"/>
              <a:gd name="adj3" fmla="val 16667"/>
            </a:avLst>
          </a:prstGeom>
          <a:solidFill>
            <a:schemeClr val="bg1"/>
          </a:solidFill>
          <a:ln w="9525">
            <a:solidFill>
              <a:srgbClr val="FF0000"/>
            </a:solidFill>
            <a:miter lim="800000"/>
            <a:headEnd/>
            <a:tailEnd/>
          </a:ln>
          <a:effectLst/>
        </p:spPr>
        <p:txBody>
          <a:bodyPr/>
          <a:lstStyle/>
          <a:p>
            <a:pPr algn="ctr" eaLnBrk="1" hangingPunct="1">
              <a:defRPr/>
            </a:pPr>
            <a:r>
              <a:rPr lang="tr-TR" sz="980" i="1" dirty="0">
                <a:solidFill>
                  <a:srgbClr val="000000"/>
                </a:solidFill>
              </a:rPr>
              <a:t>Çalışırken çok fazla yoruluyorum; bir sınavda başarısız oldum; iş arkadaşlarımla sorunlar yaşıyorum...   </a:t>
            </a:r>
          </a:p>
        </p:txBody>
      </p:sp>
      <p:sp>
        <p:nvSpPr>
          <p:cNvPr id="21" name="AutoShape 10"/>
          <p:cNvSpPr>
            <a:spLocks noChangeArrowheads="1"/>
          </p:cNvSpPr>
          <p:nvPr/>
        </p:nvSpPr>
        <p:spPr bwMode="auto">
          <a:xfrm>
            <a:off x="480510" y="3334646"/>
            <a:ext cx="1604035" cy="860025"/>
          </a:xfrm>
          <a:prstGeom prst="wedgeRoundRectCallout">
            <a:avLst>
              <a:gd name="adj1" fmla="val 91052"/>
              <a:gd name="adj2" fmla="val -3254"/>
              <a:gd name="adj3" fmla="val 16667"/>
            </a:avLst>
          </a:prstGeom>
          <a:solidFill>
            <a:schemeClr val="bg1"/>
          </a:solidFill>
          <a:ln w="9525">
            <a:solidFill>
              <a:srgbClr val="3366FF"/>
            </a:solidFill>
            <a:miter lim="800000"/>
            <a:headEnd/>
            <a:tailEnd/>
          </a:ln>
          <a:effectLst/>
        </p:spPr>
        <p:txBody>
          <a:bodyPr/>
          <a:lstStyle/>
          <a:p>
            <a:pPr algn="ctr" eaLnBrk="1" hangingPunct="1">
              <a:defRPr/>
            </a:pPr>
            <a:r>
              <a:rPr lang="tr-TR" sz="980" i="1" dirty="0">
                <a:solidFill>
                  <a:srgbClr val="000000"/>
                </a:solidFill>
              </a:rPr>
              <a:t>Saç modelimi beğeniyorum, ten rengimi seviyorum ama fazla tombulum...</a:t>
            </a:r>
          </a:p>
        </p:txBody>
      </p:sp>
      <p:grpSp>
        <p:nvGrpSpPr>
          <p:cNvPr id="26" name="Group 35"/>
          <p:cNvGrpSpPr>
            <a:grpSpLocks/>
          </p:cNvGrpSpPr>
          <p:nvPr/>
        </p:nvGrpSpPr>
        <p:grpSpPr bwMode="auto">
          <a:xfrm>
            <a:off x="1" y="6044495"/>
            <a:ext cx="2220134" cy="550754"/>
            <a:chOff x="0" y="3957"/>
            <a:chExt cx="1427" cy="354"/>
          </a:xfrm>
        </p:grpSpPr>
        <p:sp>
          <p:nvSpPr>
            <p:cNvPr id="27" name="Rectangle 69"/>
            <p:cNvSpPr>
              <a:spLocks noChangeArrowheads="1"/>
            </p:cNvSpPr>
            <p:nvPr/>
          </p:nvSpPr>
          <p:spPr bwMode="auto">
            <a:xfrm>
              <a:off x="0" y="3957"/>
              <a:ext cx="1225" cy="299"/>
            </a:xfrm>
            <a:prstGeom prst="rect">
              <a:avLst/>
            </a:prstGeom>
            <a:noFill/>
            <a:ln w="9525">
              <a:solidFill>
                <a:schemeClr val="tx1"/>
              </a:solidFill>
              <a:miter lim="800000"/>
              <a:headEnd/>
              <a:tailEnd/>
            </a:ln>
          </p:spPr>
          <p:txBody>
            <a:bodyPr wrap="none" anchor="ctr"/>
            <a:lstStyle/>
            <a:p>
              <a:pPr eaLnBrk="1" hangingPunct="1"/>
              <a:endParaRPr lang="de-DE" altLang="de-DE" sz="1960"/>
            </a:p>
          </p:txBody>
        </p:sp>
        <p:pic>
          <p:nvPicPr>
            <p:cNvPr id="28" name="Picture 70" descr="Notizen2"/>
            <p:cNvPicPr>
              <a:picLocks noChangeAspect="1" noChangeArrowheads="1"/>
            </p:cNvPicPr>
            <p:nvPr/>
          </p:nvPicPr>
          <p:blipFill>
            <a:blip r:embed="rId3"/>
            <a:srcRect/>
            <a:stretch>
              <a:fillRect/>
            </a:stretch>
          </p:blipFill>
          <p:spPr bwMode="auto">
            <a:xfrm>
              <a:off x="37" y="3996"/>
              <a:ext cx="212" cy="219"/>
            </a:xfrm>
            <a:prstGeom prst="rect">
              <a:avLst/>
            </a:prstGeom>
            <a:noFill/>
            <a:ln w="9525">
              <a:noFill/>
              <a:miter lim="800000"/>
              <a:headEnd/>
              <a:tailEnd/>
            </a:ln>
          </p:spPr>
        </p:pic>
        <p:sp>
          <p:nvSpPr>
            <p:cNvPr id="29" name="Text Box 71"/>
            <p:cNvSpPr txBox="1">
              <a:spLocks noChangeArrowheads="1"/>
            </p:cNvSpPr>
            <p:nvPr/>
          </p:nvSpPr>
          <p:spPr bwMode="auto">
            <a:xfrm>
              <a:off x="113" y="4001"/>
              <a:ext cx="1314" cy="310"/>
            </a:xfrm>
            <a:prstGeom prst="rect">
              <a:avLst/>
            </a:prstGeom>
            <a:noFill/>
            <a:ln w="9525">
              <a:noFill/>
              <a:miter lim="800000"/>
              <a:headEnd/>
              <a:tailEnd/>
            </a:ln>
          </p:spPr>
          <p:txBody>
            <a:bodyPr>
              <a:spAutoFit/>
            </a:bodyPr>
            <a:lstStyle/>
            <a:p>
              <a:pPr eaLnBrk="1" hangingPunct="1"/>
              <a:r>
                <a:rPr lang="tr-TR"/>
                <a:t>  </a:t>
              </a:r>
              <a:r>
                <a:rPr lang="tr-TR" altLang="de-DE" sz="1176" dirty="0"/>
                <a:t> </a:t>
              </a:r>
              <a:r>
                <a:rPr lang="tr-TR" altLang="de-DE" sz="1176" i="1" dirty="0"/>
                <a:t>worksheet 10.2</a:t>
              </a:r>
            </a:p>
            <a:p>
              <a:pPr eaLnBrk="1" hangingPunct="1"/>
              <a:r>
                <a:rPr lang="tr-TR"/>
                <a:t>     </a:t>
              </a:r>
            </a:p>
          </p:txBody>
        </p:sp>
      </p:grpSp>
      <p:grpSp>
        <p:nvGrpSpPr>
          <p:cNvPr id="37" name="Gruppierung 36"/>
          <p:cNvGrpSpPr>
            <a:grpSpLocks noChangeAspect="1"/>
          </p:cNvGrpSpPr>
          <p:nvPr/>
        </p:nvGrpSpPr>
        <p:grpSpPr>
          <a:xfrm>
            <a:off x="2628454" y="1314198"/>
            <a:ext cx="3704531" cy="3008619"/>
            <a:chOff x="5148064" y="2132856"/>
            <a:chExt cx="3102039" cy="2519308"/>
          </a:xfrm>
        </p:grpSpPr>
        <p:pic>
          <p:nvPicPr>
            <p:cNvPr id="38"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072" y="2132856"/>
              <a:ext cx="3024709" cy="2519308"/>
            </a:xfrm>
            <a:prstGeom prst="rect">
              <a:avLst/>
            </a:prstGeom>
          </p:spPr>
        </p:pic>
        <p:sp>
          <p:nvSpPr>
            <p:cNvPr id="39" name="Textfeld 11"/>
            <p:cNvSpPr txBox="1">
              <a:spLocks noChangeArrowheads="1"/>
            </p:cNvSpPr>
            <p:nvPr/>
          </p:nvSpPr>
          <p:spPr bwMode="auto">
            <a:xfrm>
              <a:off x="5267672" y="2996952"/>
              <a:ext cx="1375892" cy="279359"/>
            </a:xfrm>
            <a:prstGeom prst="rect">
              <a:avLst/>
            </a:prstGeom>
            <a:noFill/>
            <a:ln w="9525">
              <a:noFill/>
              <a:miter lim="800000"/>
              <a:headEnd/>
              <a:tailEnd/>
            </a:ln>
          </p:spPr>
          <p:txBody>
            <a:bodyPr wrap="square">
              <a:spAutoFit/>
            </a:bodyPr>
            <a:lstStyle/>
            <a:p>
              <a:r>
                <a:rPr lang="tr-TR" altLang="de-DE" sz="1568" b="1" dirty="0">
                  <a:solidFill>
                    <a:srgbClr val="C00000"/>
                  </a:solidFill>
                </a:rPr>
                <a:t>Beziehung</a:t>
              </a:r>
            </a:p>
          </p:txBody>
        </p:sp>
        <p:sp>
          <p:nvSpPr>
            <p:cNvPr id="40" name="Textfeld 39"/>
            <p:cNvSpPr txBox="1"/>
            <p:nvPr/>
          </p:nvSpPr>
          <p:spPr>
            <a:xfrm>
              <a:off x="5148064" y="3601802"/>
              <a:ext cx="1799341" cy="329883"/>
            </a:xfrm>
            <a:prstGeom prst="rect">
              <a:avLst/>
            </a:prstGeom>
            <a:noFill/>
          </p:spPr>
          <p:txBody>
            <a:bodyPr wrap="square" rtlCol="0">
              <a:spAutoFit/>
            </a:bodyPr>
            <a:lstStyle/>
            <a:p>
              <a:r>
                <a:rPr lang="tr-TR" altLang="de-DE" sz="1960" b="1" dirty="0">
                  <a:solidFill>
                    <a:srgbClr val="C00000"/>
                  </a:solidFill>
                </a:rPr>
                <a:t>Beceriler</a:t>
              </a:r>
            </a:p>
          </p:txBody>
        </p:sp>
        <p:sp>
          <p:nvSpPr>
            <p:cNvPr id="41" name="Textfeld 13"/>
            <p:cNvSpPr txBox="1">
              <a:spLocks noChangeArrowheads="1"/>
            </p:cNvSpPr>
            <p:nvPr/>
          </p:nvSpPr>
          <p:spPr bwMode="auto">
            <a:xfrm>
              <a:off x="5267672" y="4267026"/>
              <a:ext cx="1408897" cy="279359"/>
            </a:xfrm>
            <a:prstGeom prst="rect">
              <a:avLst/>
            </a:prstGeom>
            <a:noFill/>
            <a:ln w="9525">
              <a:noFill/>
              <a:miter lim="800000"/>
              <a:headEnd/>
              <a:tailEnd/>
            </a:ln>
          </p:spPr>
          <p:txBody>
            <a:bodyPr wrap="square">
              <a:spAutoFit/>
            </a:bodyPr>
            <a:lstStyle/>
            <a:p>
              <a:r>
                <a:rPr lang="tr-TR" altLang="de-DE" sz="1568" b="1" dirty="0">
                  <a:solidFill>
                    <a:srgbClr val="C00000"/>
                  </a:solidFill>
                </a:rPr>
                <a:t>Görünüm</a:t>
              </a:r>
            </a:p>
          </p:txBody>
        </p:sp>
        <p:sp>
          <p:nvSpPr>
            <p:cNvPr id="42" name="Textfeld 27"/>
            <p:cNvSpPr txBox="1">
              <a:spLocks noChangeArrowheads="1"/>
            </p:cNvSpPr>
            <p:nvPr/>
          </p:nvSpPr>
          <p:spPr bwMode="auto">
            <a:xfrm>
              <a:off x="7132150" y="2691861"/>
              <a:ext cx="1117953" cy="279359"/>
            </a:xfrm>
            <a:prstGeom prst="rect">
              <a:avLst/>
            </a:prstGeom>
            <a:noFill/>
            <a:ln w="9525">
              <a:noFill/>
              <a:miter lim="800000"/>
              <a:headEnd/>
              <a:tailEnd/>
            </a:ln>
          </p:spPr>
          <p:txBody>
            <a:bodyPr wrap="square">
              <a:spAutoFit/>
            </a:bodyPr>
            <a:lstStyle/>
            <a:p>
              <a:r>
                <a:rPr lang="tr-TR" altLang="de-DE" sz="1568" b="1" dirty="0">
                  <a:solidFill>
                    <a:srgbClr val="C00000"/>
                  </a:solidFill>
                </a:rPr>
                <a:t>Hobiler</a:t>
              </a:r>
              <a:r>
                <a:rPr lang="tr-TR"/>
                <a:t> </a:t>
              </a:r>
            </a:p>
          </p:txBody>
        </p:sp>
        <p:sp>
          <p:nvSpPr>
            <p:cNvPr id="43" name="Textfeld 12"/>
            <p:cNvSpPr txBox="1">
              <a:spLocks noChangeArrowheads="1"/>
            </p:cNvSpPr>
            <p:nvPr/>
          </p:nvSpPr>
          <p:spPr bwMode="auto">
            <a:xfrm>
              <a:off x="7126828" y="3485701"/>
              <a:ext cx="858103" cy="279359"/>
            </a:xfrm>
            <a:prstGeom prst="rect">
              <a:avLst/>
            </a:prstGeom>
            <a:noFill/>
            <a:ln w="9525">
              <a:noFill/>
              <a:miter lim="800000"/>
              <a:headEnd/>
              <a:tailEnd/>
            </a:ln>
          </p:spPr>
          <p:txBody>
            <a:bodyPr wrap="square">
              <a:spAutoFit/>
            </a:bodyPr>
            <a:lstStyle/>
            <a:p>
              <a:r>
                <a:rPr lang="tr-TR" altLang="de-DE" sz="1568" b="1" dirty="0">
                  <a:solidFill>
                    <a:srgbClr val="C00000"/>
                  </a:solidFill>
                </a:rPr>
                <a:t>Spor</a:t>
              </a:r>
            </a:p>
          </p:txBody>
        </p:sp>
        <p:sp>
          <p:nvSpPr>
            <p:cNvPr id="44" name="Textfeld 14"/>
            <p:cNvSpPr txBox="1">
              <a:spLocks noChangeArrowheads="1"/>
            </p:cNvSpPr>
            <p:nvPr/>
          </p:nvSpPr>
          <p:spPr bwMode="auto">
            <a:xfrm>
              <a:off x="7190396" y="4267025"/>
              <a:ext cx="849793" cy="279359"/>
            </a:xfrm>
            <a:prstGeom prst="rect">
              <a:avLst/>
            </a:prstGeom>
            <a:noFill/>
            <a:ln w="9525">
              <a:noFill/>
              <a:miter lim="800000"/>
              <a:headEnd/>
              <a:tailEnd/>
            </a:ln>
          </p:spPr>
          <p:txBody>
            <a:bodyPr>
              <a:spAutoFit/>
            </a:bodyPr>
            <a:lstStyle/>
            <a:p>
              <a:r>
                <a:rPr lang="tr-TR" altLang="de-DE" sz="1568" b="1" dirty="0">
                  <a:solidFill>
                    <a:srgbClr val="C00000"/>
                  </a:solidFill>
                </a:rPr>
                <a:t>Meslek</a:t>
              </a:r>
            </a:p>
          </p:txBody>
        </p:sp>
      </p:grpSp>
      <p:grpSp>
        <p:nvGrpSpPr>
          <p:cNvPr id="22" name="Gruppierung 1"/>
          <p:cNvGrpSpPr>
            <a:grpSpLocks noChangeAspect="1"/>
          </p:cNvGrpSpPr>
          <p:nvPr/>
        </p:nvGrpSpPr>
        <p:grpSpPr>
          <a:xfrm>
            <a:off x="2716461" y="1314198"/>
            <a:ext cx="3618537" cy="3008619"/>
            <a:chOff x="5220072" y="2132856"/>
            <a:chExt cx="3030031" cy="2519308"/>
          </a:xfrm>
        </p:grpSpPr>
        <p:pic>
          <p:nvPicPr>
            <p:cNvPr id="23" name="Grafik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072" y="2132856"/>
              <a:ext cx="3024709" cy="2519308"/>
            </a:xfrm>
            <a:prstGeom prst="rect">
              <a:avLst/>
            </a:prstGeom>
          </p:spPr>
        </p:pic>
        <p:sp>
          <p:nvSpPr>
            <p:cNvPr id="24" name="Textfeld 11"/>
            <p:cNvSpPr txBox="1">
              <a:spLocks noChangeArrowheads="1"/>
            </p:cNvSpPr>
            <p:nvPr/>
          </p:nvSpPr>
          <p:spPr bwMode="auto">
            <a:xfrm>
              <a:off x="5267672" y="2996952"/>
              <a:ext cx="1375892" cy="277833"/>
            </a:xfrm>
            <a:prstGeom prst="rect">
              <a:avLst/>
            </a:prstGeom>
            <a:noFill/>
            <a:ln w="9525">
              <a:noFill/>
              <a:miter lim="800000"/>
              <a:headEnd/>
              <a:tailEnd/>
            </a:ln>
          </p:spPr>
          <p:txBody>
            <a:bodyPr wrap="square">
              <a:spAutoFit/>
            </a:bodyPr>
            <a:lstStyle/>
            <a:p>
              <a:r>
                <a:rPr lang="tr-TR" altLang="de-DE" sz="1568" b="1" dirty="0">
                  <a:solidFill>
                    <a:srgbClr val="C00000"/>
                  </a:solidFill>
                </a:rPr>
                <a:t>İlişkiler</a:t>
              </a:r>
            </a:p>
          </p:txBody>
        </p:sp>
        <p:sp>
          <p:nvSpPr>
            <p:cNvPr id="25" name="Textfeld 24"/>
            <p:cNvSpPr txBox="1"/>
            <p:nvPr/>
          </p:nvSpPr>
          <p:spPr>
            <a:xfrm>
              <a:off x="5267672" y="3559681"/>
              <a:ext cx="1799341" cy="329883"/>
            </a:xfrm>
            <a:prstGeom prst="rect">
              <a:avLst/>
            </a:prstGeom>
            <a:noFill/>
          </p:spPr>
          <p:txBody>
            <a:bodyPr wrap="square" rtlCol="0">
              <a:spAutoFit/>
            </a:bodyPr>
            <a:lstStyle/>
            <a:p>
              <a:r>
                <a:rPr lang="tr-TR" altLang="de-DE" sz="1960" b="1" dirty="0">
                  <a:solidFill>
                    <a:srgbClr val="C00000"/>
                  </a:solidFill>
                </a:rPr>
                <a:t>Yetenekler</a:t>
              </a:r>
            </a:p>
          </p:txBody>
        </p:sp>
        <p:sp>
          <p:nvSpPr>
            <p:cNvPr id="30" name="Textfeld 13"/>
            <p:cNvSpPr txBox="1">
              <a:spLocks noChangeArrowheads="1"/>
            </p:cNvSpPr>
            <p:nvPr/>
          </p:nvSpPr>
          <p:spPr bwMode="auto">
            <a:xfrm>
              <a:off x="5267672" y="4267026"/>
              <a:ext cx="1408897" cy="277833"/>
            </a:xfrm>
            <a:prstGeom prst="rect">
              <a:avLst/>
            </a:prstGeom>
            <a:noFill/>
            <a:ln w="9525">
              <a:noFill/>
              <a:miter lim="800000"/>
              <a:headEnd/>
              <a:tailEnd/>
            </a:ln>
          </p:spPr>
          <p:txBody>
            <a:bodyPr wrap="square">
              <a:spAutoFit/>
            </a:bodyPr>
            <a:lstStyle/>
            <a:p>
              <a:r>
                <a:rPr lang="tr-TR" altLang="de-DE" sz="1568" b="1" dirty="0">
                  <a:solidFill>
                    <a:srgbClr val="C00000"/>
                  </a:solidFill>
                </a:rPr>
                <a:t>Dış Görünüş</a:t>
              </a:r>
            </a:p>
          </p:txBody>
        </p:sp>
        <p:sp>
          <p:nvSpPr>
            <p:cNvPr id="31" name="Textfeld 27"/>
            <p:cNvSpPr txBox="1">
              <a:spLocks noChangeArrowheads="1"/>
            </p:cNvSpPr>
            <p:nvPr/>
          </p:nvSpPr>
          <p:spPr bwMode="auto">
            <a:xfrm>
              <a:off x="7132150" y="2691861"/>
              <a:ext cx="1117953" cy="279359"/>
            </a:xfrm>
            <a:prstGeom prst="rect">
              <a:avLst/>
            </a:prstGeom>
            <a:noFill/>
            <a:ln w="9525">
              <a:noFill/>
              <a:miter lim="800000"/>
              <a:headEnd/>
              <a:tailEnd/>
            </a:ln>
          </p:spPr>
          <p:txBody>
            <a:bodyPr wrap="square">
              <a:spAutoFit/>
            </a:bodyPr>
            <a:lstStyle/>
            <a:p>
              <a:r>
                <a:rPr lang="tr-TR" altLang="de-DE" sz="1568" b="1" dirty="0">
                  <a:solidFill>
                    <a:srgbClr val="C00000"/>
                  </a:solidFill>
                </a:rPr>
                <a:t>Hobiler</a:t>
              </a:r>
              <a:r>
                <a:rPr lang="tr-TR"/>
                <a:t> </a:t>
              </a:r>
            </a:p>
          </p:txBody>
        </p:sp>
        <p:sp>
          <p:nvSpPr>
            <p:cNvPr id="32" name="Textfeld 12"/>
            <p:cNvSpPr txBox="1">
              <a:spLocks noChangeArrowheads="1"/>
            </p:cNvSpPr>
            <p:nvPr/>
          </p:nvSpPr>
          <p:spPr bwMode="auto">
            <a:xfrm>
              <a:off x="7126828" y="3485701"/>
              <a:ext cx="858103" cy="279359"/>
            </a:xfrm>
            <a:prstGeom prst="rect">
              <a:avLst/>
            </a:prstGeom>
            <a:noFill/>
            <a:ln w="9525">
              <a:noFill/>
              <a:miter lim="800000"/>
              <a:headEnd/>
              <a:tailEnd/>
            </a:ln>
          </p:spPr>
          <p:txBody>
            <a:bodyPr wrap="square">
              <a:spAutoFit/>
            </a:bodyPr>
            <a:lstStyle/>
            <a:p>
              <a:r>
                <a:rPr lang="tr-TR" altLang="de-DE" sz="1568" b="1" dirty="0">
                  <a:solidFill>
                    <a:srgbClr val="C00000"/>
                  </a:solidFill>
                </a:rPr>
                <a:t>Spor</a:t>
              </a:r>
            </a:p>
          </p:txBody>
        </p:sp>
        <p:sp>
          <p:nvSpPr>
            <p:cNvPr id="33" name="Textfeld 14"/>
            <p:cNvSpPr txBox="1">
              <a:spLocks noChangeArrowheads="1"/>
            </p:cNvSpPr>
            <p:nvPr/>
          </p:nvSpPr>
          <p:spPr bwMode="auto">
            <a:xfrm>
              <a:off x="7132150" y="4267025"/>
              <a:ext cx="849793" cy="277833"/>
            </a:xfrm>
            <a:prstGeom prst="rect">
              <a:avLst/>
            </a:prstGeom>
            <a:noFill/>
            <a:ln w="9525">
              <a:noFill/>
              <a:miter lim="800000"/>
              <a:headEnd/>
              <a:tailEnd/>
            </a:ln>
          </p:spPr>
          <p:txBody>
            <a:bodyPr>
              <a:spAutoFit/>
            </a:bodyPr>
            <a:lstStyle/>
            <a:p>
              <a:r>
                <a:rPr lang="tr-TR" altLang="de-DE" sz="1568" b="1" dirty="0">
                  <a:solidFill>
                    <a:srgbClr val="C00000"/>
                  </a:solidFill>
                </a:rPr>
                <a:t>İş</a:t>
              </a:r>
            </a:p>
          </p:txBody>
        </p:sp>
      </p:grpSp>
      <p:sp>
        <p:nvSpPr>
          <p:cNvPr id="45"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defTabSz="896112" eaLnBrk="1" fontAlgn="auto" hangingPunct="1">
              <a:spcBef>
                <a:spcPct val="50000"/>
              </a:spcBef>
              <a:spcAft>
                <a:spcPts val="0"/>
              </a:spcAft>
              <a:buClrTx/>
              <a:buSzTx/>
              <a:buNone/>
              <a:defRPr/>
            </a:pPr>
            <a:r>
              <a:rPr lang="tr-TR" altLang="de-DE" sz="1176" b="1" kern="0" dirty="0">
                <a:solidFill>
                  <a:srgbClr val="646B86"/>
                </a:solidFill>
                <a:latin typeface="Verdana"/>
              </a:rPr>
              <a:t>Özsaygı</a:t>
            </a:r>
            <a:r>
              <a:rPr lang="en-US" altLang="de-DE" sz="1176" b="1" kern="0" dirty="0">
                <a:solidFill>
                  <a:srgbClr val="646B86"/>
                </a:solidFill>
                <a:latin typeface="Verdana"/>
              </a:rPr>
              <a:t>	</a:t>
            </a:r>
            <a:r>
              <a:rPr lang="tr-TR" altLang="de-DE" sz="1176" b="1" kern="0" dirty="0">
                <a:solidFill>
                  <a:srgbClr val="646B86"/>
                </a:solidFill>
                <a:latin typeface="Verdana"/>
              </a:rPr>
              <a:t>10.14</a:t>
            </a:r>
          </a:p>
        </p:txBody>
      </p:sp>
    </p:spTree>
    <p:extLst>
      <p:ext uri="{BB962C8B-B14F-4D97-AF65-F5344CB8AC3E}">
        <p14:creationId xmlns:p14="http://schemas.microsoft.com/office/powerpoint/2010/main" val="142109486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Inhaltsplatzhalter 2"/>
          <p:cNvSpPr>
            <a:spLocks noGrp="1"/>
          </p:cNvSpPr>
          <p:nvPr>
            <p:ph idx="1"/>
          </p:nvPr>
        </p:nvSpPr>
        <p:spPr>
          <a:xfrm>
            <a:off x="245817" y="1312660"/>
            <a:ext cx="8468248" cy="4507168"/>
          </a:xfrm>
        </p:spPr>
        <p:txBody>
          <a:bodyPr/>
          <a:lstStyle/>
          <a:p>
            <a:pPr marL="176400" indent="0">
              <a:spcBef>
                <a:spcPts val="1176"/>
              </a:spcBef>
            </a:pPr>
            <a:r>
              <a:rPr lang="tr-TR" altLang="de-DE" sz="1764" dirty="0">
                <a:latin typeface="Verdana" pitchFamily="34" charset="0"/>
              </a:rPr>
              <a:t>Neden bazen güçlü yönlerimizi dile getirmek güçleşir?</a:t>
            </a:r>
          </a:p>
          <a:p>
            <a:pPr marL="176400" indent="0">
              <a:spcBef>
                <a:spcPts val="1176"/>
              </a:spcBef>
            </a:pPr>
            <a:endParaRPr lang="tr-TR" altLang="de-DE" sz="1764" dirty="0">
              <a:latin typeface="Verdana" pitchFamily="34" charset="0"/>
              <a:ea typeface="Verdana" pitchFamily="34" charset="0"/>
              <a:cs typeface="Verdana" pitchFamily="34" charset="0"/>
            </a:endParaRPr>
          </a:p>
          <a:p>
            <a:pPr marL="705600" lvl="1" indent="-352800" eaLnBrk="1" hangingPunct="1">
              <a:spcBef>
                <a:spcPts val="1176"/>
              </a:spcBef>
              <a:buFontTx/>
              <a:buChar char="o"/>
              <a:tabLst>
                <a:tab pos="707867" algn="l"/>
              </a:tabLst>
              <a:defRPr/>
            </a:pPr>
            <a:r>
              <a:rPr lang="tr-TR" altLang="de-DE" sz="1764" dirty="0">
                <a:latin typeface="Verdana" pitchFamily="34" charset="0"/>
              </a:rPr>
              <a:t>Engelleyici varsayım: “Böbürlenmeyin.”</a:t>
            </a:r>
          </a:p>
          <a:p>
            <a:pPr marL="705600" lvl="1" indent="-352800" eaLnBrk="1" hangingPunct="1">
              <a:spcBef>
                <a:spcPts val="1176"/>
              </a:spcBef>
              <a:buFontTx/>
              <a:buChar char="o"/>
              <a:tabLst>
                <a:tab pos="707867" algn="l"/>
              </a:tabLst>
              <a:defRPr/>
            </a:pPr>
            <a:r>
              <a:rPr lang="tr-TR" altLang="de-DE" sz="1764" dirty="0">
                <a:latin typeface="Verdana" pitchFamily="34" charset="0"/>
              </a:rPr>
              <a:t>Akut bir hastalık sırasında kendi güçlü yönlerimizi göstermeye ve onları kendi başımıza fark etmeye yönelik daha az olasılık bulunmaktadır.</a:t>
            </a:r>
          </a:p>
        </p:txBody>
      </p:sp>
      <p:pic>
        <p:nvPicPr>
          <p:cNvPr id="18" name="Grafik 5"/>
          <p:cNvPicPr>
            <a:picLocks noChangeAspect="1"/>
          </p:cNvPicPr>
          <p:nvPr/>
        </p:nvPicPr>
        <p:blipFill>
          <a:blip r:embed="rId2"/>
          <a:srcRect/>
          <a:stretch>
            <a:fillRect/>
          </a:stretch>
        </p:blipFill>
        <p:spPr bwMode="auto">
          <a:xfrm>
            <a:off x="7467865" y="5638436"/>
            <a:ext cx="1493573" cy="899255"/>
          </a:xfrm>
          <a:prstGeom prst="rect">
            <a:avLst/>
          </a:prstGeom>
          <a:noFill/>
          <a:ln w="9525">
            <a:noFill/>
            <a:miter lim="800000"/>
            <a:headEnd/>
            <a:tailEnd/>
          </a:ln>
        </p:spPr>
      </p:pic>
      <p:sp>
        <p:nvSpPr>
          <p:cNvPr id="7" name="Rectangle 3"/>
          <p:cNvSpPr>
            <a:spLocks noChangeArrowheads="1"/>
          </p:cNvSpPr>
          <p:nvPr/>
        </p:nvSpPr>
        <p:spPr bwMode="auto">
          <a:xfrm>
            <a:off x="0" y="198"/>
            <a:ext cx="8961438" cy="776188"/>
          </a:xfrm>
          <a:prstGeom prst="rect">
            <a:avLst/>
          </a:prstGeom>
          <a:noFill/>
          <a:ln w="9525">
            <a:noFill/>
            <a:miter lim="800000"/>
            <a:headEnd/>
            <a:tailEnd/>
          </a:ln>
        </p:spPr>
        <p:txBody>
          <a:bodyPr anchor="ctr"/>
          <a:lstStyle/>
          <a:p>
            <a:pPr algn="ctr" eaLnBrk="1" hangingPunct="1"/>
            <a:r>
              <a:rPr lang="tr-TR" altLang="de-DE" sz="1960" dirty="0">
                <a:solidFill>
                  <a:schemeClr val="accent1"/>
                </a:solidFill>
              </a:rPr>
              <a:t>Güçlü yönlerinizi hatırlama</a:t>
            </a:r>
          </a:p>
        </p:txBody>
      </p:sp>
      <p:sp>
        <p:nvSpPr>
          <p:cNvPr id="10"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defTabSz="896112" eaLnBrk="1" fontAlgn="auto" hangingPunct="1">
              <a:spcBef>
                <a:spcPct val="50000"/>
              </a:spcBef>
              <a:spcAft>
                <a:spcPts val="0"/>
              </a:spcAft>
              <a:buClrTx/>
              <a:buSzTx/>
              <a:buNone/>
              <a:defRPr/>
            </a:pPr>
            <a:r>
              <a:rPr lang="tr-TR" altLang="de-DE" sz="1176" b="1" kern="0" dirty="0">
                <a:solidFill>
                  <a:srgbClr val="646B86"/>
                </a:solidFill>
                <a:latin typeface="Verdana"/>
              </a:rPr>
              <a:t>Özsaygı</a:t>
            </a:r>
            <a:r>
              <a:rPr lang="en-US" altLang="de-DE" sz="1176" b="1" kern="0" dirty="0">
                <a:solidFill>
                  <a:srgbClr val="646B86"/>
                </a:solidFill>
                <a:latin typeface="Verdana"/>
              </a:rPr>
              <a:t>	</a:t>
            </a:r>
            <a:r>
              <a:rPr lang="tr-TR" altLang="de-DE" sz="1176" b="1" kern="0" dirty="0">
                <a:solidFill>
                  <a:srgbClr val="646B86"/>
                </a:solidFill>
                <a:latin typeface="Verdana"/>
              </a:rPr>
              <a:t>10.15</a:t>
            </a:r>
          </a:p>
        </p:txBody>
      </p:sp>
    </p:spTree>
    <p:extLst>
      <p:ext uri="{BB962C8B-B14F-4D97-AF65-F5344CB8AC3E}">
        <p14:creationId xmlns:p14="http://schemas.microsoft.com/office/powerpoint/2010/main" val="162592596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feld 4"/>
          <p:cNvSpPr txBox="1"/>
          <p:nvPr/>
        </p:nvSpPr>
        <p:spPr>
          <a:xfrm>
            <a:off x="289900" y="5511200"/>
            <a:ext cx="6517267" cy="256387"/>
          </a:xfrm>
          <a:prstGeom prst="rect">
            <a:avLst/>
          </a:prstGeom>
          <a:noFill/>
        </p:spPr>
        <p:txBody>
          <a:bodyPr>
            <a:spAutoFit/>
          </a:bodyPr>
          <a:lstStyle/>
          <a:p>
            <a:pPr eaLnBrk="1" hangingPunct="1">
              <a:defRPr/>
            </a:pPr>
            <a:r>
              <a:rPr lang="tr-TR" sz="1078" dirty="0"/>
              <a:t>* İş günlüğüne, sadece o gün içerisindeki olumlu olaylar yazılmalıdır</a:t>
            </a:r>
          </a:p>
        </p:txBody>
      </p:sp>
      <p:pic>
        <p:nvPicPr>
          <p:cNvPr id="25605" name="Grafik 5"/>
          <p:cNvPicPr>
            <a:picLocks noChangeAspect="1"/>
          </p:cNvPicPr>
          <p:nvPr/>
        </p:nvPicPr>
        <p:blipFill>
          <a:blip r:embed="rId3"/>
          <a:srcRect/>
          <a:stretch>
            <a:fillRect/>
          </a:stretch>
        </p:blipFill>
        <p:spPr bwMode="auto">
          <a:xfrm>
            <a:off x="7467865" y="5638436"/>
            <a:ext cx="1493573" cy="899255"/>
          </a:xfrm>
          <a:prstGeom prst="rect">
            <a:avLst/>
          </a:prstGeom>
          <a:noFill/>
          <a:ln w="9525">
            <a:noFill/>
            <a:miter lim="800000"/>
            <a:headEnd/>
            <a:tailEnd/>
          </a:ln>
        </p:spPr>
      </p:pic>
      <p:grpSp>
        <p:nvGrpSpPr>
          <p:cNvPr id="15" name="Group 35"/>
          <p:cNvGrpSpPr>
            <a:grpSpLocks/>
          </p:cNvGrpSpPr>
          <p:nvPr/>
        </p:nvGrpSpPr>
        <p:grpSpPr bwMode="auto">
          <a:xfrm>
            <a:off x="1" y="6044495"/>
            <a:ext cx="2220134" cy="550754"/>
            <a:chOff x="0" y="3957"/>
            <a:chExt cx="1427" cy="354"/>
          </a:xfrm>
        </p:grpSpPr>
        <p:sp>
          <p:nvSpPr>
            <p:cNvPr id="16" name="Rectangle 69"/>
            <p:cNvSpPr>
              <a:spLocks noChangeArrowheads="1"/>
            </p:cNvSpPr>
            <p:nvPr/>
          </p:nvSpPr>
          <p:spPr bwMode="auto">
            <a:xfrm>
              <a:off x="0" y="3957"/>
              <a:ext cx="1225" cy="299"/>
            </a:xfrm>
            <a:prstGeom prst="rect">
              <a:avLst/>
            </a:prstGeom>
            <a:noFill/>
            <a:ln w="9525">
              <a:solidFill>
                <a:schemeClr val="tx1"/>
              </a:solidFill>
              <a:miter lim="800000"/>
              <a:headEnd/>
              <a:tailEnd/>
            </a:ln>
          </p:spPr>
          <p:txBody>
            <a:bodyPr wrap="none" anchor="ctr"/>
            <a:lstStyle/>
            <a:p>
              <a:pPr eaLnBrk="1" hangingPunct="1"/>
              <a:endParaRPr lang="de-DE" altLang="de-DE" sz="1960"/>
            </a:p>
          </p:txBody>
        </p:sp>
        <p:pic>
          <p:nvPicPr>
            <p:cNvPr id="17" name="Picture 70" descr="Notizen2"/>
            <p:cNvPicPr>
              <a:picLocks noChangeAspect="1" noChangeArrowheads="1"/>
            </p:cNvPicPr>
            <p:nvPr/>
          </p:nvPicPr>
          <p:blipFill>
            <a:blip r:embed="rId4"/>
            <a:srcRect/>
            <a:stretch>
              <a:fillRect/>
            </a:stretch>
          </p:blipFill>
          <p:spPr bwMode="auto">
            <a:xfrm>
              <a:off x="37" y="3996"/>
              <a:ext cx="212" cy="219"/>
            </a:xfrm>
            <a:prstGeom prst="rect">
              <a:avLst/>
            </a:prstGeom>
            <a:noFill/>
            <a:ln w="9525">
              <a:noFill/>
              <a:miter lim="800000"/>
              <a:headEnd/>
              <a:tailEnd/>
            </a:ln>
          </p:spPr>
        </p:pic>
        <p:sp>
          <p:nvSpPr>
            <p:cNvPr id="18" name="Text Box 71"/>
            <p:cNvSpPr txBox="1">
              <a:spLocks noChangeArrowheads="1"/>
            </p:cNvSpPr>
            <p:nvPr/>
          </p:nvSpPr>
          <p:spPr bwMode="auto">
            <a:xfrm>
              <a:off x="113" y="4001"/>
              <a:ext cx="1314" cy="310"/>
            </a:xfrm>
            <a:prstGeom prst="rect">
              <a:avLst/>
            </a:prstGeom>
            <a:noFill/>
            <a:ln w="9525">
              <a:noFill/>
              <a:miter lim="800000"/>
              <a:headEnd/>
              <a:tailEnd/>
            </a:ln>
          </p:spPr>
          <p:txBody>
            <a:bodyPr>
              <a:spAutoFit/>
            </a:bodyPr>
            <a:lstStyle/>
            <a:p>
              <a:pPr eaLnBrk="1" hangingPunct="1"/>
              <a:r>
                <a:rPr lang="tr-TR" dirty="0"/>
                <a:t>  </a:t>
              </a:r>
              <a:r>
                <a:rPr lang="tr-TR" altLang="de-DE" sz="1176" dirty="0"/>
                <a:t> </a:t>
              </a:r>
              <a:r>
                <a:rPr lang="tr-TR" altLang="de-DE" sz="1176" i="1" dirty="0"/>
                <a:t>worksheet 10.3</a:t>
              </a:r>
            </a:p>
            <a:p>
              <a:pPr eaLnBrk="1" hangingPunct="1"/>
              <a:r>
                <a:rPr lang="tr-TR" dirty="0"/>
                <a:t>     </a:t>
              </a:r>
            </a:p>
          </p:txBody>
        </p:sp>
      </p:grpSp>
      <p:sp>
        <p:nvSpPr>
          <p:cNvPr id="14" name="Rectangle 3"/>
          <p:cNvSpPr>
            <a:spLocks noChangeArrowheads="1"/>
          </p:cNvSpPr>
          <p:nvPr/>
        </p:nvSpPr>
        <p:spPr bwMode="auto">
          <a:xfrm>
            <a:off x="0" y="198"/>
            <a:ext cx="8961438" cy="776188"/>
          </a:xfrm>
          <a:prstGeom prst="rect">
            <a:avLst/>
          </a:prstGeom>
          <a:noFill/>
          <a:ln w="9525">
            <a:noFill/>
            <a:miter lim="800000"/>
            <a:headEnd/>
            <a:tailEnd/>
          </a:ln>
        </p:spPr>
        <p:txBody>
          <a:bodyPr anchor="ctr"/>
          <a:lstStyle/>
          <a:p>
            <a:pPr algn="ctr" eaLnBrk="1" hangingPunct="1"/>
            <a:r>
              <a:rPr lang="tr-TR" altLang="de-DE" sz="1960" dirty="0">
                <a:solidFill>
                  <a:schemeClr val="accent1"/>
                </a:solidFill>
              </a:rPr>
              <a:t>Güçlü yönlerinizi hatırlama</a:t>
            </a:r>
          </a:p>
        </p:txBody>
      </p:sp>
      <p:sp>
        <p:nvSpPr>
          <p:cNvPr id="20" name="Inhaltsplatzhalter 2"/>
          <p:cNvSpPr txBox="1">
            <a:spLocks/>
          </p:cNvSpPr>
          <p:nvPr/>
        </p:nvSpPr>
        <p:spPr bwMode="auto">
          <a:xfrm>
            <a:off x="245817" y="1312660"/>
            <a:ext cx="8468248" cy="3388913"/>
          </a:xfrm>
          <a:prstGeom prst="rect">
            <a:avLst/>
          </a:prstGeom>
          <a:noFill/>
          <a:ln w="9525">
            <a:noFill/>
            <a:miter lim="800000"/>
            <a:headEnd/>
            <a:tailEnd/>
          </a:ln>
        </p:spPr>
        <p:txBody>
          <a:bodyPr vert="horz" wrap="square" lIns="89614" tIns="44807" rIns="89614" bIns="44807"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a:solidFill>
                  <a:schemeClr val="tx2"/>
                </a:solidFill>
                <a:latin typeface="+mn-lt"/>
              </a:defRPr>
            </a:lvl2pPr>
            <a:lvl3pPr marL="822325" indent="-228600" algn="l" rtl="0" eaLnBrk="0" fontAlgn="base" hangingPunct="0">
              <a:spcBef>
                <a:spcPct val="20000"/>
              </a:spcBef>
              <a:spcAft>
                <a:spcPct val="0"/>
              </a:spcAft>
              <a:buClr>
                <a:srgbClr val="8CADAE"/>
              </a:buClr>
              <a:buSzPct val="75000"/>
              <a:buFont typeface="Wingdings 2" pitchFamily="18" charset="2"/>
              <a:buChar char=""/>
              <a:defRPr sz="2000">
                <a:solidFill>
                  <a:schemeClr val="tx1"/>
                </a:solidFill>
                <a:latin typeface="+mn-lt"/>
              </a:defRPr>
            </a:lvl3pPr>
            <a:lvl4pPr marL="1096963" indent="-228600" algn="l" rtl="0" eaLnBrk="0" fontAlgn="base" hangingPunct="0">
              <a:spcBef>
                <a:spcPct val="20000"/>
              </a:spcBef>
              <a:spcAft>
                <a:spcPct val="0"/>
              </a:spcAft>
              <a:buClr>
                <a:srgbClr val="8C7B70"/>
              </a:buClr>
              <a:buSzPct val="70000"/>
              <a:buFont typeface="Wingdings" pitchFamily="2" charset="2"/>
              <a:buChar char=""/>
              <a:defRPr sz="2000">
                <a:solidFill>
                  <a:schemeClr val="tx2"/>
                </a:solidFill>
                <a:latin typeface="+mn-lt"/>
              </a:defRPr>
            </a:lvl4pPr>
            <a:lvl5pPr marL="1371600" indent="-228600" algn="l" rtl="0" eaLnBrk="0" fontAlgn="base" hangingPunct="0">
              <a:spcBef>
                <a:spcPct val="20000"/>
              </a:spcBef>
              <a:spcAft>
                <a:spcPct val="0"/>
              </a:spcAft>
              <a:buClr>
                <a:srgbClr val="8FB08C"/>
              </a:buClr>
              <a:buChar char="•"/>
              <a:defRPr>
                <a:solidFill>
                  <a:schemeClr val="tx1"/>
                </a:solidFill>
                <a:latin typeface="+mn-lt"/>
              </a:defRPr>
            </a:lvl5pPr>
            <a:lvl6pPr marL="1828800" indent="-228600" algn="l" rtl="0" eaLnBrk="0" fontAlgn="base" hangingPunct="0">
              <a:spcBef>
                <a:spcPct val="20000"/>
              </a:spcBef>
              <a:spcAft>
                <a:spcPct val="0"/>
              </a:spcAft>
              <a:buClr>
                <a:srgbClr val="8FB08C"/>
              </a:buClr>
              <a:buChar char="•"/>
              <a:defRPr>
                <a:solidFill>
                  <a:schemeClr val="tx1"/>
                </a:solidFill>
                <a:latin typeface="+mn-lt"/>
              </a:defRPr>
            </a:lvl6pPr>
            <a:lvl7pPr marL="2286000" indent="-228600" algn="l" rtl="0" eaLnBrk="0" fontAlgn="base" hangingPunct="0">
              <a:spcBef>
                <a:spcPct val="20000"/>
              </a:spcBef>
              <a:spcAft>
                <a:spcPct val="0"/>
              </a:spcAft>
              <a:buClr>
                <a:srgbClr val="8FB08C"/>
              </a:buClr>
              <a:buChar char="•"/>
              <a:defRPr>
                <a:solidFill>
                  <a:schemeClr val="tx1"/>
                </a:solidFill>
                <a:latin typeface="+mn-lt"/>
              </a:defRPr>
            </a:lvl7pPr>
            <a:lvl8pPr marL="2743200" indent="-228600" algn="l" rtl="0" eaLnBrk="0" fontAlgn="base" hangingPunct="0">
              <a:spcBef>
                <a:spcPct val="20000"/>
              </a:spcBef>
              <a:spcAft>
                <a:spcPct val="0"/>
              </a:spcAft>
              <a:buClr>
                <a:srgbClr val="8FB08C"/>
              </a:buClr>
              <a:buChar char="•"/>
              <a:defRPr>
                <a:solidFill>
                  <a:schemeClr val="tx1"/>
                </a:solidFill>
                <a:latin typeface="+mn-lt"/>
              </a:defRPr>
            </a:lvl8pPr>
            <a:lvl9pPr marL="3200400" indent="-228600" algn="l" rtl="0" eaLnBrk="0" fontAlgn="base" hangingPunct="0">
              <a:spcBef>
                <a:spcPct val="20000"/>
              </a:spcBef>
              <a:spcAft>
                <a:spcPct val="0"/>
              </a:spcAft>
              <a:buClr>
                <a:srgbClr val="8FB08C"/>
              </a:buClr>
              <a:buChar char="•"/>
              <a:defRPr>
                <a:solidFill>
                  <a:schemeClr val="tx1"/>
                </a:solidFill>
                <a:latin typeface="+mn-lt"/>
              </a:defRPr>
            </a:lvl9pPr>
          </a:lstStyle>
          <a:p>
            <a:pPr marL="176400" indent="0">
              <a:spcBef>
                <a:spcPts val="1176"/>
              </a:spcBef>
              <a:buNone/>
            </a:pPr>
            <a:r>
              <a:rPr lang="tr-TR" altLang="de-DE" sz="1764" dirty="0">
                <a:latin typeface="Verdana" pitchFamily="34" charset="0"/>
              </a:rPr>
              <a:t>“Kayıp hazineleri” bulma:</a:t>
            </a:r>
          </a:p>
          <a:p>
            <a:pPr marL="176400" indent="0">
              <a:spcBef>
                <a:spcPts val="1176"/>
              </a:spcBef>
              <a:buNone/>
            </a:pPr>
            <a:endParaRPr lang="tr-TR" altLang="de-DE" sz="1764" dirty="0">
              <a:latin typeface="Verdana" pitchFamily="34" charset="0"/>
              <a:ea typeface="Verdana" pitchFamily="34" charset="0"/>
              <a:cs typeface="Verdana" pitchFamily="34" charset="0"/>
            </a:endParaRPr>
          </a:p>
          <a:p>
            <a:pPr marL="705600" lvl="1" indent="-352800" eaLnBrk="1" hangingPunct="1">
              <a:spcBef>
                <a:spcPts val="1176"/>
              </a:spcBef>
              <a:buClr>
                <a:srgbClr val="8CADAE"/>
              </a:buClr>
              <a:buSzPct val="85000"/>
              <a:buFontTx/>
              <a:buChar char="o"/>
              <a:tabLst>
                <a:tab pos="707867" algn="l"/>
              </a:tabLst>
              <a:defRPr/>
            </a:pPr>
            <a:r>
              <a:rPr lang="tr-TR" altLang="de-DE" sz="1764" dirty="0">
                <a:solidFill>
                  <a:schemeClr val="tx1"/>
                </a:solidFill>
                <a:latin typeface="Verdana" pitchFamily="34" charset="0"/>
              </a:rPr>
              <a:t>Arkadaşlarınıza ve ailenize güçlü yönlerinizi ve onların gözlerindeki değerinizi sorun.</a:t>
            </a:r>
          </a:p>
          <a:p>
            <a:pPr marL="705600" lvl="1" indent="-352800" eaLnBrk="1" hangingPunct="1">
              <a:spcBef>
                <a:spcPts val="1176"/>
              </a:spcBef>
              <a:buClr>
                <a:srgbClr val="8CADAE"/>
              </a:buClr>
              <a:buSzPct val="85000"/>
              <a:buFontTx/>
              <a:buChar char="o"/>
              <a:tabLst>
                <a:tab pos="707867" algn="l"/>
              </a:tabLst>
              <a:defRPr/>
            </a:pPr>
            <a:r>
              <a:rPr lang="tr-TR" altLang="de-DE" sz="1764" dirty="0">
                <a:solidFill>
                  <a:schemeClr val="tx1"/>
                </a:solidFill>
                <a:latin typeface="Verdana" pitchFamily="34" charset="0"/>
              </a:rPr>
              <a:t>Bir şeyler başardığınız ve belki bu konuda iltifat aldığınız </a:t>
            </a:r>
            <a:r>
              <a:rPr lang="tr-TR" altLang="de-DE" sz="1764" u="sng" dirty="0">
                <a:solidFill>
                  <a:schemeClr val="tx1"/>
                </a:solidFill>
                <a:latin typeface="Verdana" pitchFamily="34" charset="0"/>
              </a:rPr>
              <a:t>somut</a:t>
            </a:r>
            <a:r>
              <a:rPr lang="tr-TR" altLang="de-DE" sz="1764" dirty="0">
                <a:solidFill>
                  <a:schemeClr val="tx1"/>
                </a:solidFill>
                <a:latin typeface="Verdana" pitchFamily="34" charset="0"/>
              </a:rPr>
              <a:t> durumları düşünün – bunlar küçük şeyler de olabilir.</a:t>
            </a:r>
          </a:p>
          <a:p>
            <a:pPr marL="705600" lvl="1" indent="-352800" eaLnBrk="1" hangingPunct="1">
              <a:spcBef>
                <a:spcPts val="1176"/>
              </a:spcBef>
              <a:buClr>
                <a:srgbClr val="8CADAE"/>
              </a:buClr>
              <a:buSzPct val="85000"/>
              <a:buFontTx/>
              <a:buChar char="o"/>
              <a:tabLst>
                <a:tab pos="707867" algn="l"/>
              </a:tabLst>
              <a:defRPr/>
            </a:pPr>
            <a:r>
              <a:rPr lang="tr-TR" altLang="de-DE" sz="1764" dirty="0">
                <a:solidFill>
                  <a:schemeClr val="tx1"/>
                </a:solidFill>
                <a:latin typeface="Verdana" pitchFamily="34" charset="0"/>
              </a:rPr>
              <a:t>...ve deneyimlerinizi bir “iş günlüğüne”* yazın, böylelikle kötü zamanlarınızda yazdıklarınıza başvurabilirsiniz.</a:t>
            </a:r>
          </a:p>
        </p:txBody>
      </p:sp>
      <p:sp>
        <p:nvSpPr>
          <p:cNvPr id="19"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defTabSz="896112" eaLnBrk="1" fontAlgn="auto" hangingPunct="1">
              <a:spcBef>
                <a:spcPct val="50000"/>
              </a:spcBef>
              <a:spcAft>
                <a:spcPts val="0"/>
              </a:spcAft>
              <a:buClrTx/>
              <a:buSzTx/>
              <a:buNone/>
              <a:defRPr/>
            </a:pPr>
            <a:r>
              <a:rPr lang="tr-TR" altLang="de-DE" sz="1176" b="1" kern="0" dirty="0">
                <a:solidFill>
                  <a:srgbClr val="646B86"/>
                </a:solidFill>
                <a:latin typeface="Verdana"/>
              </a:rPr>
              <a:t>Özsaygı</a:t>
            </a:r>
            <a:r>
              <a:rPr lang="en-US" altLang="de-DE" sz="1176" b="1" kern="0" dirty="0">
                <a:solidFill>
                  <a:srgbClr val="646B86"/>
                </a:solidFill>
                <a:latin typeface="Verdana"/>
              </a:rPr>
              <a:t>	</a:t>
            </a:r>
            <a:r>
              <a:rPr lang="tr-TR" altLang="de-DE" sz="1176" b="1" kern="0" dirty="0">
                <a:solidFill>
                  <a:srgbClr val="646B86"/>
                </a:solidFill>
                <a:latin typeface="Verdana"/>
              </a:rPr>
              <a:t>10.16</a:t>
            </a:r>
          </a:p>
        </p:txBody>
      </p:sp>
    </p:spTree>
    <p:extLst>
      <p:ext uri="{BB962C8B-B14F-4D97-AF65-F5344CB8AC3E}">
        <p14:creationId xmlns:p14="http://schemas.microsoft.com/office/powerpoint/2010/main" val="159758607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7" name="Abgerundete rechteckige Legende 50"/>
          <p:cNvSpPr>
            <a:spLocks noChangeArrowheads="1"/>
          </p:cNvSpPr>
          <p:nvPr/>
        </p:nvSpPr>
        <p:spPr bwMode="auto">
          <a:xfrm>
            <a:off x="736303" y="3072705"/>
            <a:ext cx="2864814" cy="634069"/>
          </a:xfrm>
          <a:prstGeom prst="wedgeRoundRectCallout">
            <a:avLst>
              <a:gd name="adj1" fmla="val 67498"/>
              <a:gd name="adj2" fmla="val -2319"/>
              <a:gd name="adj3" fmla="val 16667"/>
            </a:avLst>
          </a:prstGeom>
          <a:noFill/>
          <a:ln w="9525" algn="ctr">
            <a:solidFill>
              <a:schemeClr val="tx1"/>
            </a:solidFill>
            <a:round/>
            <a:headEnd/>
            <a:tailEnd/>
          </a:ln>
        </p:spPr>
        <p:txBody>
          <a:bodyPr wrap="none">
            <a:spAutoFit/>
          </a:bodyPr>
          <a:lstStyle/>
          <a:p>
            <a:pPr algn="ctr" eaLnBrk="1" hangingPunct="1"/>
            <a:r>
              <a:rPr lang="tr-TR" altLang="de-DE" sz="1568" dirty="0">
                <a:solidFill>
                  <a:srgbClr val="006699"/>
                </a:solidFill>
              </a:rPr>
              <a:t>Her işinde başarısızın tekisin! </a:t>
            </a:r>
          </a:p>
          <a:p>
            <a:pPr algn="ctr" eaLnBrk="1" hangingPunct="1"/>
            <a:r>
              <a:rPr lang="tr-TR" altLang="de-DE" sz="1568" dirty="0">
                <a:solidFill>
                  <a:srgbClr val="006699"/>
                </a:solidFill>
              </a:rPr>
              <a:t>Hiçbir değerin yok.</a:t>
            </a:r>
          </a:p>
        </p:txBody>
      </p:sp>
      <p:sp>
        <p:nvSpPr>
          <p:cNvPr id="26628" name="Textfeld 66"/>
          <p:cNvSpPr txBox="1">
            <a:spLocks noChangeArrowheads="1"/>
          </p:cNvSpPr>
          <p:nvPr/>
        </p:nvSpPr>
        <p:spPr bwMode="auto">
          <a:xfrm>
            <a:off x="881364" y="6042945"/>
            <a:ext cx="7198710" cy="393954"/>
          </a:xfrm>
          <a:prstGeom prst="rect">
            <a:avLst/>
          </a:prstGeom>
          <a:noFill/>
          <a:ln w="9525">
            <a:noFill/>
            <a:miter lim="800000"/>
            <a:headEnd/>
            <a:tailEnd/>
          </a:ln>
        </p:spPr>
        <p:txBody>
          <a:bodyPr>
            <a:spAutoFit/>
          </a:bodyPr>
          <a:lstStyle/>
          <a:p>
            <a:pPr algn="ctr" eaLnBrk="1" hangingPunct="1"/>
            <a:r>
              <a:rPr lang="tr-TR" altLang="de-DE" sz="1960" dirty="0">
                <a:solidFill>
                  <a:srgbClr val="006699"/>
                </a:solidFill>
              </a:rPr>
              <a:t>İç eleştirmenin işlevi nedir?</a:t>
            </a:r>
          </a:p>
        </p:txBody>
      </p:sp>
      <p:sp>
        <p:nvSpPr>
          <p:cNvPr id="33801" name="Rectangle 3"/>
          <p:cNvSpPr>
            <a:spLocks noChangeArrowheads="1"/>
          </p:cNvSpPr>
          <p:nvPr/>
        </p:nvSpPr>
        <p:spPr bwMode="auto">
          <a:xfrm>
            <a:off x="0" y="198"/>
            <a:ext cx="8961438" cy="776188"/>
          </a:xfrm>
          <a:prstGeom prst="rect">
            <a:avLst/>
          </a:prstGeom>
          <a:noFill/>
          <a:ln w="9525">
            <a:noFill/>
            <a:miter lim="800000"/>
            <a:headEnd/>
            <a:tailEnd/>
          </a:ln>
        </p:spPr>
        <p:txBody>
          <a:bodyPr anchor="ctr"/>
          <a:lstStyle/>
          <a:p>
            <a:pPr algn="ctr" eaLnBrk="1" hangingPunct="1">
              <a:defRPr/>
            </a:pPr>
            <a:r>
              <a:rPr lang="tr-TR" altLang="de-DE" sz="1960" dirty="0">
                <a:solidFill>
                  <a:schemeClr val="accent1"/>
                </a:solidFill>
              </a:rPr>
              <a:t>İç eleştirmen</a:t>
            </a:r>
            <a:endParaRPr lang="tr-TR" altLang="de-DE" sz="1960" strike="sngStrike" dirty="0">
              <a:solidFill>
                <a:srgbClr val="FF3300"/>
              </a:solidFill>
            </a:endParaRPr>
          </a:p>
        </p:txBody>
      </p:sp>
      <p:sp>
        <p:nvSpPr>
          <p:cNvPr id="26630" name="Textfeld 35"/>
          <p:cNvSpPr txBox="1">
            <a:spLocks noChangeArrowheads="1"/>
          </p:cNvSpPr>
          <p:nvPr/>
        </p:nvSpPr>
        <p:spPr bwMode="auto">
          <a:xfrm>
            <a:off x="197162" y="748407"/>
            <a:ext cx="8467500" cy="1902059"/>
          </a:xfrm>
          <a:prstGeom prst="rect">
            <a:avLst/>
          </a:prstGeom>
          <a:noFill/>
          <a:ln w="9525">
            <a:noFill/>
            <a:miter lim="800000"/>
            <a:headEnd/>
            <a:tailEnd/>
          </a:ln>
        </p:spPr>
        <p:txBody>
          <a:bodyPr>
            <a:spAutoFit/>
          </a:bodyPr>
          <a:lstStyle/>
          <a:p>
            <a:pPr marL="176400"/>
            <a:r>
              <a:rPr lang="tr-TR" altLang="de-DE" sz="1960" dirty="0"/>
              <a:t>Pek çok insan “İç eleştirmen” olarak adlandırdıkları </a:t>
            </a:r>
            <a:r>
              <a:rPr lang="tr-TR" altLang="de-DE" sz="1960" i="1" dirty="0"/>
              <a:t>iç </a:t>
            </a:r>
            <a:r>
              <a:rPr lang="tr-TR" altLang="de-DE" sz="1960" dirty="0"/>
              <a:t>sese sahiptir. Bu iç ses bize genellikle daha önce başkalarından duyduğumuz şeyleri söyler (örn. acımasız sınıf arkadaşları, sıkı öğretmenler, hırslı ebeveynler). İç eleştirmen gerçek bir insan veya harici bir düşman olmayıp, daha ziyade eleştiriyi ne kadar derinlemesine algıladığımızı ve beklentileri ne kadar abarttığımızı göstermektedir. </a:t>
            </a:r>
          </a:p>
        </p:txBody>
      </p:sp>
      <p:sp>
        <p:nvSpPr>
          <p:cNvPr id="26631" name="Textfeld 3"/>
          <p:cNvSpPr txBox="1">
            <a:spLocks noChangeArrowheads="1"/>
          </p:cNvSpPr>
          <p:nvPr/>
        </p:nvSpPr>
        <p:spPr bwMode="auto">
          <a:xfrm>
            <a:off x="5327078" y="3612553"/>
            <a:ext cx="1905885" cy="1600438"/>
          </a:xfrm>
          <a:prstGeom prst="rect">
            <a:avLst/>
          </a:prstGeom>
          <a:noFill/>
          <a:ln w="9525">
            <a:noFill/>
            <a:miter lim="800000"/>
            <a:headEnd/>
            <a:tailEnd/>
          </a:ln>
        </p:spPr>
        <p:txBody>
          <a:bodyPr wrap="square">
            <a:spAutoFit/>
          </a:bodyPr>
          <a:lstStyle/>
          <a:p>
            <a:r>
              <a:rPr lang="tr-TR" altLang="de-DE" sz="1960" dirty="0"/>
              <a:t>İç eleştirmen: ukala, dırdırcı, itici, dogmacı</a:t>
            </a:r>
          </a:p>
        </p:txBody>
      </p:sp>
      <p:sp>
        <p:nvSpPr>
          <p:cNvPr id="25"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defTabSz="896112" eaLnBrk="1" fontAlgn="auto" hangingPunct="1">
              <a:spcBef>
                <a:spcPct val="50000"/>
              </a:spcBef>
              <a:spcAft>
                <a:spcPts val="0"/>
              </a:spcAft>
              <a:buClrTx/>
              <a:buSzTx/>
              <a:buNone/>
              <a:defRPr/>
            </a:pPr>
            <a:r>
              <a:rPr lang="tr-TR" altLang="de-DE" sz="1176" b="1" kern="0" dirty="0">
                <a:solidFill>
                  <a:srgbClr val="646B86"/>
                </a:solidFill>
                <a:latin typeface="Verdana"/>
              </a:rPr>
              <a:t>Özsaygı</a:t>
            </a:r>
            <a:r>
              <a:rPr lang="en-US" altLang="de-DE" sz="1176" b="1" kern="0" dirty="0">
                <a:solidFill>
                  <a:srgbClr val="646B86"/>
                </a:solidFill>
                <a:latin typeface="Verdana"/>
              </a:rPr>
              <a:t>	</a:t>
            </a:r>
            <a:r>
              <a:rPr lang="tr-TR" altLang="de-DE" sz="1176" b="1" kern="0" dirty="0">
                <a:solidFill>
                  <a:srgbClr val="646B86"/>
                </a:solidFill>
                <a:latin typeface="Verdana"/>
              </a:rPr>
              <a:t>10.17</a:t>
            </a:r>
          </a:p>
        </p:txBody>
      </p:sp>
      <p:grpSp>
        <p:nvGrpSpPr>
          <p:cNvPr id="23" name="Gruppieren 36"/>
          <p:cNvGrpSpPr>
            <a:grpSpLocks/>
          </p:cNvGrpSpPr>
          <p:nvPr/>
        </p:nvGrpSpPr>
        <p:grpSpPr bwMode="auto">
          <a:xfrm>
            <a:off x="3517900" y="2941885"/>
            <a:ext cx="1655763" cy="2965450"/>
            <a:chOff x="2483768" y="2420888"/>
            <a:chExt cx="1656184" cy="2965418"/>
          </a:xfrm>
        </p:grpSpPr>
        <p:sp>
          <p:nvSpPr>
            <p:cNvPr id="24" name="Ellipse 37"/>
            <p:cNvSpPr>
              <a:spLocks noChangeArrowheads="1"/>
            </p:cNvSpPr>
            <p:nvPr/>
          </p:nvSpPr>
          <p:spPr bwMode="auto">
            <a:xfrm>
              <a:off x="2843808" y="2420888"/>
              <a:ext cx="792088" cy="720080"/>
            </a:xfrm>
            <a:prstGeom prst="ellipse">
              <a:avLst/>
            </a:prstGeom>
            <a:noFill/>
            <a:ln w="9525" algn="ctr">
              <a:solidFill>
                <a:schemeClr val="tx1"/>
              </a:solidFill>
              <a:round/>
              <a:headEnd/>
              <a:tailEnd/>
            </a:ln>
          </p:spPr>
          <p:txBody>
            <a:bodyPr wrap="none">
              <a:spAutoFit/>
            </a:bodyPr>
            <a:lstStyle/>
            <a:p>
              <a:pPr algn="ctr" eaLnBrk="1" hangingPunct="1"/>
              <a:endParaRPr lang="de-DE" altLang="de-DE" sz="4400">
                <a:solidFill>
                  <a:schemeClr val="tx2"/>
                </a:solidFill>
              </a:endParaRPr>
            </a:p>
          </p:txBody>
        </p:sp>
        <p:sp>
          <p:nvSpPr>
            <p:cNvPr id="26" name="Freihandform 38"/>
            <p:cNvSpPr>
              <a:spLocks/>
            </p:cNvSpPr>
            <p:nvPr/>
          </p:nvSpPr>
          <p:spPr bwMode="auto">
            <a:xfrm>
              <a:off x="3128534" y="2830594"/>
              <a:ext cx="222637" cy="159096"/>
            </a:xfrm>
            <a:custGeom>
              <a:avLst/>
              <a:gdLst>
                <a:gd name="T0" fmla="*/ 0 w 222637"/>
                <a:gd name="T1" fmla="*/ 143194 h 159096"/>
                <a:gd name="T2" fmla="*/ 119270 w 222637"/>
                <a:gd name="T3" fmla="*/ 70 h 159096"/>
                <a:gd name="T4" fmla="*/ 222637 w 222637"/>
                <a:gd name="T5" fmla="*/ 159096 h 159096"/>
                <a:gd name="T6" fmla="*/ 0 60000 65536"/>
                <a:gd name="T7" fmla="*/ 0 60000 65536"/>
                <a:gd name="T8" fmla="*/ 0 60000 65536"/>
                <a:gd name="T9" fmla="*/ 0 w 222637"/>
                <a:gd name="T10" fmla="*/ 0 h 159096"/>
                <a:gd name="T11" fmla="*/ 222637 w 222637"/>
                <a:gd name="T12" fmla="*/ 159096 h 159096"/>
              </a:gdLst>
              <a:ahLst/>
              <a:cxnLst>
                <a:cxn ang="T6">
                  <a:pos x="T0" y="T1"/>
                </a:cxn>
                <a:cxn ang="T7">
                  <a:pos x="T2" y="T3"/>
                </a:cxn>
                <a:cxn ang="T8">
                  <a:pos x="T4" y="T5"/>
                </a:cxn>
              </a:cxnLst>
              <a:rect l="T9" t="T10" r="T11" b="T12"/>
              <a:pathLst>
                <a:path w="222637" h="159096">
                  <a:moveTo>
                    <a:pt x="0" y="143194"/>
                  </a:moveTo>
                  <a:cubicBezTo>
                    <a:pt x="41082" y="70307"/>
                    <a:pt x="82164" y="-2580"/>
                    <a:pt x="119270" y="70"/>
                  </a:cubicBezTo>
                  <a:cubicBezTo>
                    <a:pt x="156376" y="2720"/>
                    <a:pt x="189506" y="80908"/>
                    <a:pt x="222637" y="159096"/>
                  </a:cubicBezTo>
                </a:path>
              </a:pathLst>
            </a:custGeom>
            <a:noFill/>
            <a:ln w="12700" cap="flat" cmpd="sng" algn="ctr">
              <a:solidFill>
                <a:schemeClr val="tx1"/>
              </a:solidFill>
              <a:prstDash val="solid"/>
              <a:round/>
              <a:headEnd type="none" w="med" len="med"/>
              <a:tailEnd type="none" w="med" len="med"/>
            </a:ln>
          </p:spPr>
          <p:txBody>
            <a:bodyPr wrap="none">
              <a:spAutoFit/>
            </a:bodyPr>
            <a:lstStyle/>
            <a:p>
              <a:endParaRPr lang="de-DE"/>
            </a:p>
          </p:txBody>
        </p:sp>
        <p:sp>
          <p:nvSpPr>
            <p:cNvPr id="27" name="Ellipse 39"/>
            <p:cNvSpPr>
              <a:spLocks noChangeArrowheads="1"/>
            </p:cNvSpPr>
            <p:nvPr/>
          </p:nvSpPr>
          <p:spPr bwMode="auto">
            <a:xfrm>
              <a:off x="3149745" y="2564904"/>
              <a:ext cx="45719" cy="72008"/>
            </a:xfrm>
            <a:prstGeom prst="ellipse">
              <a:avLst/>
            </a:prstGeom>
            <a:noFill/>
            <a:ln w="12700" algn="ctr">
              <a:solidFill>
                <a:schemeClr val="tx1"/>
              </a:solidFill>
              <a:round/>
              <a:headEnd/>
              <a:tailEnd/>
            </a:ln>
          </p:spPr>
          <p:txBody>
            <a:bodyPr wrap="none">
              <a:spAutoFit/>
            </a:bodyPr>
            <a:lstStyle/>
            <a:p>
              <a:pPr algn="ctr" eaLnBrk="1" hangingPunct="1"/>
              <a:endParaRPr lang="de-DE" altLang="de-DE" sz="4400">
                <a:solidFill>
                  <a:schemeClr val="tx2"/>
                </a:solidFill>
              </a:endParaRPr>
            </a:p>
          </p:txBody>
        </p:sp>
        <p:sp>
          <p:nvSpPr>
            <p:cNvPr id="28" name="Ellipse 40"/>
            <p:cNvSpPr>
              <a:spLocks noChangeArrowheads="1"/>
            </p:cNvSpPr>
            <p:nvPr/>
          </p:nvSpPr>
          <p:spPr bwMode="auto">
            <a:xfrm>
              <a:off x="3302145" y="2564904"/>
              <a:ext cx="45719" cy="72008"/>
            </a:xfrm>
            <a:prstGeom prst="ellipse">
              <a:avLst/>
            </a:prstGeom>
            <a:noFill/>
            <a:ln w="12700" algn="ctr">
              <a:solidFill>
                <a:schemeClr val="tx1"/>
              </a:solidFill>
              <a:round/>
              <a:headEnd/>
              <a:tailEnd/>
            </a:ln>
          </p:spPr>
          <p:txBody>
            <a:bodyPr wrap="none">
              <a:spAutoFit/>
            </a:bodyPr>
            <a:lstStyle/>
            <a:p>
              <a:pPr algn="ctr" eaLnBrk="1" hangingPunct="1"/>
              <a:endParaRPr lang="de-DE" altLang="de-DE" sz="4400">
                <a:solidFill>
                  <a:schemeClr val="tx2"/>
                </a:solidFill>
              </a:endParaRPr>
            </a:p>
          </p:txBody>
        </p:sp>
        <p:cxnSp>
          <p:nvCxnSpPr>
            <p:cNvPr id="29" name="Gerader Verbinder 41"/>
            <p:cNvCxnSpPr>
              <a:cxnSpLocks noChangeShapeType="1"/>
              <a:stCxn id="24" idx="4"/>
            </p:cNvCxnSpPr>
            <p:nvPr/>
          </p:nvCxnSpPr>
          <p:spPr bwMode="auto">
            <a:xfrm>
              <a:off x="3239852" y="3140968"/>
              <a:ext cx="0" cy="1296144"/>
            </a:xfrm>
            <a:prstGeom prst="line">
              <a:avLst/>
            </a:prstGeom>
            <a:noFill/>
            <a:ln w="9525" algn="ctr">
              <a:solidFill>
                <a:schemeClr val="tx1"/>
              </a:solidFill>
              <a:round/>
              <a:headEnd/>
              <a:tailEnd/>
            </a:ln>
          </p:spPr>
        </p:cxnSp>
        <p:cxnSp>
          <p:nvCxnSpPr>
            <p:cNvPr id="30" name="Gerader Verbinder 42"/>
            <p:cNvCxnSpPr>
              <a:cxnSpLocks noChangeShapeType="1"/>
            </p:cNvCxnSpPr>
            <p:nvPr/>
          </p:nvCxnSpPr>
          <p:spPr bwMode="auto">
            <a:xfrm>
              <a:off x="3239852" y="3429000"/>
              <a:ext cx="252028" cy="144016"/>
            </a:xfrm>
            <a:prstGeom prst="line">
              <a:avLst/>
            </a:prstGeom>
            <a:noFill/>
            <a:ln w="9525" algn="ctr">
              <a:solidFill>
                <a:schemeClr val="tx1"/>
              </a:solidFill>
              <a:round/>
              <a:headEnd/>
              <a:tailEnd/>
            </a:ln>
          </p:spPr>
        </p:cxnSp>
        <p:cxnSp>
          <p:nvCxnSpPr>
            <p:cNvPr id="31" name="Gerader Verbinder 43"/>
            <p:cNvCxnSpPr>
              <a:cxnSpLocks noChangeShapeType="1"/>
            </p:cNvCxnSpPr>
            <p:nvPr/>
          </p:nvCxnSpPr>
          <p:spPr bwMode="auto">
            <a:xfrm flipH="1">
              <a:off x="3302145" y="3573016"/>
              <a:ext cx="189735" cy="360040"/>
            </a:xfrm>
            <a:prstGeom prst="line">
              <a:avLst/>
            </a:prstGeom>
            <a:noFill/>
            <a:ln w="9525" algn="ctr">
              <a:solidFill>
                <a:schemeClr val="tx1"/>
              </a:solidFill>
              <a:round/>
              <a:headEnd/>
              <a:tailEnd/>
            </a:ln>
          </p:spPr>
        </p:cxnSp>
        <p:cxnSp>
          <p:nvCxnSpPr>
            <p:cNvPr id="32" name="Gerader Verbinder 44"/>
            <p:cNvCxnSpPr>
              <a:cxnSpLocks noChangeShapeType="1"/>
            </p:cNvCxnSpPr>
            <p:nvPr/>
          </p:nvCxnSpPr>
          <p:spPr bwMode="auto">
            <a:xfrm flipH="1">
              <a:off x="2915816" y="3429000"/>
              <a:ext cx="324036" cy="144016"/>
            </a:xfrm>
            <a:prstGeom prst="line">
              <a:avLst/>
            </a:prstGeom>
            <a:noFill/>
            <a:ln w="9525" algn="ctr">
              <a:solidFill>
                <a:schemeClr val="tx1"/>
              </a:solidFill>
              <a:round/>
              <a:headEnd/>
              <a:tailEnd/>
            </a:ln>
          </p:spPr>
        </p:cxnSp>
        <p:cxnSp>
          <p:nvCxnSpPr>
            <p:cNvPr id="33" name="Gerader Verbinder 45"/>
            <p:cNvCxnSpPr>
              <a:cxnSpLocks noChangeShapeType="1"/>
            </p:cNvCxnSpPr>
            <p:nvPr/>
          </p:nvCxnSpPr>
          <p:spPr bwMode="auto">
            <a:xfrm>
              <a:off x="2915816" y="3550674"/>
              <a:ext cx="233929" cy="382382"/>
            </a:xfrm>
            <a:prstGeom prst="line">
              <a:avLst/>
            </a:prstGeom>
            <a:noFill/>
            <a:ln w="9525" algn="ctr">
              <a:solidFill>
                <a:schemeClr val="tx1"/>
              </a:solidFill>
              <a:round/>
              <a:headEnd/>
              <a:tailEnd/>
            </a:ln>
          </p:spPr>
        </p:cxnSp>
        <p:cxnSp>
          <p:nvCxnSpPr>
            <p:cNvPr id="34" name="Gerader Verbinder 46"/>
            <p:cNvCxnSpPr>
              <a:cxnSpLocks noChangeShapeType="1"/>
            </p:cNvCxnSpPr>
            <p:nvPr/>
          </p:nvCxnSpPr>
          <p:spPr bwMode="auto">
            <a:xfrm>
              <a:off x="3239852" y="4437112"/>
              <a:ext cx="612068" cy="936104"/>
            </a:xfrm>
            <a:prstGeom prst="line">
              <a:avLst/>
            </a:prstGeom>
            <a:noFill/>
            <a:ln w="9525" algn="ctr">
              <a:solidFill>
                <a:schemeClr val="tx1"/>
              </a:solidFill>
              <a:round/>
              <a:headEnd/>
              <a:tailEnd/>
            </a:ln>
          </p:spPr>
        </p:cxnSp>
        <p:cxnSp>
          <p:nvCxnSpPr>
            <p:cNvPr id="35" name="Gerader Verbinder 47"/>
            <p:cNvCxnSpPr>
              <a:cxnSpLocks noChangeShapeType="1"/>
            </p:cNvCxnSpPr>
            <p:nvPr/>
          </p:nvCxnSpPr>
          <p:spPr bwMode="auto">
            <a:xfrm flipH="1">
              <a:off x="2771800" y="4437112"/>
              <a:ext cx="468052" cy="936104"/>
            </a:xfrm>
            <a:prstGeom prst="line">
              <a:avLst/>
            </a:prstGeom>
            <a:noFill/>
            <a:ln w="9525" algn="ctr">
              <a:solidFill>
                <a:schemeClr val="tx1"/>
              </a:solidFill>
              <a:round/>
              <a:headEnd/>
              <a:tailEnd/>
            </a:ln>
          </p:spPr>
        </p:cxnSp>
        <p:cxnSp>
          <p:nvCxnSpPr>
            <p:cNvPr id="36" name="Gerader Verbinder 48"/>
            <p:cNvCxnSpPr>
              <a:cxnSpLocks noChangeShapeType="1"/>
            </p:cNvCxnSpPr>
            <p:nvPr/>
          </p:nvCxnSpPr>
          <p:spPr bwMode="auto">
            <a:xfrm>
              <a:off x="2483768" y="5373216"/>
              <a:ext cx="288032" cy="0"/>
            </a:xfrm>
            <a:prstGeom prst="line">
              <a:avLst/>
            </a:prstGeom>
            <a:noFill/>
            <a:ln w="9525" algn="ctr">
              <a:solidFill>
                <a:schemeClr val="tx1"/>
              </a:solidFill>
              <a:round/>
              <a:headEnd/>
              <a:tailEnd/>
            </a:ln>
          </p:spPr>
        </p:cxnSp>
        <p:cxnSp>
          <p:nvCxnSpPr>
            <p:cNvPr id="37" name="Gerader Verbinder 49"/>
            <p:cNvCxnSpPr>
              <a:cxnSpLocks noChangeShapeType="1"/>
            </p:cNvCxnSpPr>
            <p:nvPr/>
          </p:nvCxnSpPr>
          <p:spPr bwMode="auto">
            <a:xfrm>
              <a:off x="3851920" y="5386306"/>
              <a:ext cx="288032" cy="0"/>
            </a:xfrm>
            <a:prstGeom prst="line">
              <a:avLst/>
            </a:prstGeom>
            <a:noFill/>
            <a:ln w="9525" algn="ctr">
              <a:solidFill>
                <a:schemeClr val="tx1"/>
              </a:solidFill>
              <a:round/>
              <a:headEnd/>
              <a:tailEnd/>
            </a:ln>
          </p:spPr>
        </p:cxnSp>
      </p:grpSp>
    </p:spTree>
    <p:extLst>
      <p:ext uri="{BB962C8B-B14F-4D97-AF65-F5344CB8AC3E}">
        <p14:creationId xmlns:p14="http://schemas.microsoft.com/office/powerpoint/2010/main" val="1263240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9316" name="Text Box 5"/>
          <p:cNvSpPr txBox="1">
            <a:spLocks noChangeArrowheads="1"/>
          </p:cNvSpPr>
          <p:nvPr/>
        </p:nvSpPr>
        <p:spPr bwMode="auto">
          <a:xfrm>
            <a:off x="301786" y="2169851"/>
            <a:ext cx="7361237" cy="443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544" tIns="44276" rIns="88544" bIns="44276">
            <a:spAutoFit/>
          </a:bodyPr>
          <a:lstStyle>
            <a:lvl1pPr marL="441325" indent="-441325" defTabSz="890588">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1pPr>
            <a:lvl2pPr marL="742950" indent="-285750" defTabSz="890588">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2pPr>
            <a:lvl3pPr marL="1143000" indent="-228600" defTabSz="890588">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3pPr>
            <a:lvl4pPr marL="1600200" indent="-228600" defTabSz="890588">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4pPr>
            <a:lvl5pPr marL="2057400" indent="-228600" defTabSz="890588">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5pPr>
            <a:lvl6pPr marL="2514600" indent="-228600" defTabSz="890588"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6pPr>
            <a:lvl7pPr marL="2971800" indent="-228600" defTabSz="890588"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7pPr>
            <a:lvl8pPr marL="3429000" indent="-228600" defTabSz="890588"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8pPr>
            <a:lvl9pPr marL="3886200" indent="-228600" defTabSz="890588"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9pPr>
          </a:lstStyle>
          <a:p>
            <a:pPr eaLnBrk="1" hangingPunct="1">
              <a:spcBef>
                <a:spcPct val="50000"/>
              </a:spcBef>
              <a:buClr>
                <a:schemeClr val="tx1"/>
              </a:buClr>
              <a:buSzPct val="120000"/>
              <a:buFontTx/>
              <a:buAutoNum type="arabicPeriod"/>
            </a:pPr>
            <a:r>
              <a:rPr lang="tr-TR" altLang="de-DE" sz="1764" dirty="0">
                <a:latin typeface="+mj-lt"/>
              </a:rPr>
              <a:t>Yükleme tarzı</a:t>
            </a:r>
          </a:p>
          <a:p>
            <a:pPr eaLnBrk="1" hangingPunct="1">
              <a:spcBef>
                <a:spcPct val="50000"/>
              </a:spcBef>
              <a:buClr>
                <a:schemeClr val="tx1"/>
              </a:buClr>
              <a:buSzPct val="120000"/>
              <a:buFontTx/>
              <a:buAutoNum type="arabicPeriod"/>
            </a:pPr>
            <a:r>
              <a:rPr lang="tr-TR" altLang="de-DE" sz="1764" dirty="0">
                <a:latin typeface="+mj-lt"/>
              </a:rPr>
              <a:t>Düşünmeden</a:t>
            </a:r>
            <a:r>
              <a:rPr lang="tr-TR"/>
              <a:t> </a:t>
            </a:r>
            <a:r>
              <a:rPr lang="tr-TR" altLang="de-DE" sz="1764" dirty="0">
                <a:latin typeface="+mj-lt"/>
              </a:rPr>
              <a:t>sonuca varmak I</a:t>
            </a:r>
          </a:p>
          <a:p>
            <a:pPr eaLnBrk="1" hangingPunct="1">
              <a:spcBef>
                <a:spcPct val="50000"/>
              </a:spcBef>
              <a:buClr>
                <a:schemeClr val="tx1"/>
              </a:buClr>
              <a:buSzPct val="120000"/>
              <a:buFontTx/>
              <a:buAutoNum type="arabicPeriod"/>
            </a:pPr>
            <a:r>
              <a:rPr lang="tr-TR" altLang="de-DE" sz="1764" dirty="0">
                <a:latin typeface="+mj-lt"/>
              </a:rPr>
              <a:t>Düşünceleri</a:t>
            </a:r>
            <a:r>
              <a:rPr lang="tr-TR"/>
              <a:t> </a:t>
            </a:r>
            <a:r>
              <a:rPr lang="tr-TR" altLang="de-DE" sz="1764" dirty="0">
                <a:latin typeface="+mj-lt"/>
              </a:rPr>
              <a:t>Değiştirme</a:t>
            </a:r>
            <a:endParaRPr lang="tr-TR" altLang="de-DE" sz="1764" dirty="0">
              <a:latin typeface="+mj-lt"/>
              <a:ea typeface="+mn-ea"/>
            </a:endParaRPr>
          </a:p>
          <a:p>
            <a:pPr eaLnBrk="1" hangingPunct="1">
              <a:spcBef>
                <a:spcPct val="50000"/>
              </a:spcBef>
              <a:buClr>
                <a:schemeClr val="tx1"/>
              </a:buClr>
              <a:buSzPct val="120000"/>
              <a:buFontTx/>
              <a:buAutoNum type="arabicPeriod"/>
            </a:pPr>
            <a:r>
              <a:rPr lang="tr-TR" altLang="de-DE" sz="1764" dirty="0">
                <a:latin typeface="+mj-lt"/>
              </a:rPr>
              <a:t>Zihin</a:t>
            </a:r>
            <a:r>
              <a:rPr lang="tr-TR"/>
              <a:t>  </a:t>
            </a:r>
            <a:r>
              <a:rPr lang="tr-TR" altLang="de-DE" sz="1764" dirty="0">
                <a:latin typeface="+mj-lt"/>
              </a:rPr>
              <a:t>Teorisi I</a:t>
            </a:r>
          </a:p>
          <a:p>
            <a:pPr eaLnBrk="1" hangingPunct="1">
              <a:spcBef>
                <a:spcPct val="50000"/>
              </a:spcBef>
              <a:buClr>
                <a:schemeClr val="tx1"/>
              </a:buClr>
              <a:buSzPct val="120000"/>
              <a:buFontTx/>
              <a:buAutoNum type="arabicPeriod"/>
            </a:pPr>
            <a:r>
              <a:rPr lang="tr-TR" altLang="de-DE" sz="1764" dirty="0">
                <a:latin typeface="+mj-lt"/>
              </a:rPr>
              <a:t>Hafıza</a:t>
            </a:r>
          </a:p>
          <a:p>
            <a:pPr eaLnBrk="1" hangingPunct="1">
              <a:spcBef>
                <a:spcPct val="50000"/>
              </a:spcBef>
              <a:buClr>
                <a:schemeClr val="tx1"/>
              </a:buClr>
              <a:buSzPct val="120000"/>
              <a:buFontTx/>
              <a:buAutoNum type="arabicPeriod"/>
            </a:pPr>
            <a:r>
              <a:rPr lang="tr-TR" altLang="de-DE" sz="1764" dirty="0">
                <a:latin typeface="+mj-lt"/>
              </a:rPr>
              <a:t>Zihin</a:t>
            </a:r>
            <a:r>
              <a:rPr lang="tr-TR"/>
              <a:t>  </a:t>
            </a:r>
            <a:r>
              <a:rPr lang="tr-TR" altLang="de-DE" sz="1764" dirty="0">
                <a:latin typeface="+mj-lt"/>
              </a:rPr>
              <a:t>Teorisi II</a:t>
            </a:r>
          </a:p>
          <a:p>
            <a:pPr eaLnBrk="1" hangingPunct="1">
              <a:spcBef>
                <a:spcPct val="50000"/>
              </a:spcBef>
              <a:buClr>
                <a:schemeClr val="tx1"/>
              </a:buClr>
              <a:buSzPct val="120000"/>
              <a:buFontTx/>
              <a:buAutoNum type="arabicPeriod"/>
            </a:pPr>
            <a:r>
              <a:rPr lang="tr-TR" altLang="de-DE" sz="1764" dirty="0">
                <a:latin typeface="+mj-lt"/>
              </a:rPr>
              <a:t>Düşünmeden</a:t>
            </a:r>
            <a:r>
              <a:rPr lang="tr-TR"/>
              <a:t> </a:t>
            </a:r>
            <a:r>
              <a:rPr lang="tr-TR" altLang="de-DE" sz="1764" dirty="0">
                <a:latin typeface="+mj-lt"/>
              </a:rPr>
              <a:t>sonuca varmak II</a:t>
            </a:r>
          </a:p>
          <a:p>
            <a:pPr eaLnBrk="1" hangingPunct="1">
              <a:spcBef>
                <a:spcPct val="50000"/>
              </a:spcBef>
              <a:buClr>
                <a:schemeClr val="tx1"/>
              </a:buClr>
              <a:buSzPct val="120000"/>
              <a:buFontTx/>
              <a:buAutoNum type="arabicPeriod"/>
            </a:pPr>
            <a:r>
              <a:rPr lang="tr-TR" altLang="de-DE" sz="1764" dirty="0">
                <a:latin typeface="+mj-lt"/>
              </a:rPr>
              <a:t>Ruh hali</a:t>
            </a:r>
            <a:endParaRPr lang="tr-TR" altLang="de-DE" sz="1764" dirty="0">
              <a:latin typeface="+mj-lt"/>
              <a:ea typeface="+mn-ea"/>
            </a:endParaRPr>
          </a:p>
          <a:p>
            <a:pPr marL="342900" indent="-342900">
              <a:spcBef>
                <a:spcPct val="50000"/>
              </a:spcBef>
              <a:buFont typeface="Arial" panose="020B0604020202020204" pitchFamily="34" charset="0"/>
              <a:buChar char="•"/>
            </a:pPr>
            <a:r>
              <a:rPr lang="tr-TR" altLang="de-DE" sz="1764" dirty="0">
                <a:latin typeface="+mj-lt"/>
              </a:rPr>
              <a:t>  Ek Modül I: Özsaygı</a:t>
            </a:r>
            <a:endParaRPr lang="tr-TR" altLang="de-DE" sz="1764" dirty="0">
              <a:latin typeface="+mj-lt"/>
              <a:ea typeface="+mn-ea"/>
            </a:endParaRPr>
          </a:p>
          <a:p>
            <a:pPr marL="342900" indent="-342900">
              <a:spcBef>
                <a:spcPct val="50000"/>
              </a:spcBef>
              <a:buFont typeface="Arial" panose="020B0604020202020204" pitchFamily="34" charset="0"/>
              <a:buChar char="•"/>
            </a:pPr>
            <a:r>
              <a:rPr lang="tr-TR" altLang="de-DE" sz="1764" dirty="0">
                <a:latin typeface="+mj-lt"/>
              </a:rPr>
              <a:t>  Ek Modül II: Damga</a:t>
            </a:r>
          </a:p>
          <a:p>
            <a:pPr marL="0" indent="0" eaLnBrk="1" hangingPunct="1">
              <a:spcBef>
                <a:spcPct val="50000"/>
              </a:spcBef>
              <a:buClr>
                <a:schemeClr val="tx1"/>
              </a:buClr>
              <a:buSzPct val="120000"/>
            </a:pPr>
            <a:endParaRPr lang="tr-TR" altLang="de-DE" sz="1764" dirty="0">
              <a:latin typeface="+mj-lt"/>
              <a:ea typeface="+mn-ea"/>
            </a:endParaRPr>
          </a:p>
        </p:txBody>
      </p:sp>
      <p:sp>
        <p:nvSpPr>
          <p:cNvPr id="9" name="Titel 4"/>
          <p:cNvSpPr txBox="1">
            <a:spLocks/>
          </p:cNvSpPr>
          <p:nvPr/>
        </p:nvSpPr>
        <p:spPr bwMode="gray">
          <a:xfrm>
            <a:off x="288064" y="1077592"/>
            <a:ext cx="8185250" cy="705625"/>
          </a:xfrm>
          <a:prstGeom prst="rect">
            <a:avLst/>
          </a:prstGeom>
        </p:spPr>
        <p:txBody>
          <a:bodyPr/>
          <a:lstStyle>
            <a:lvl1pPr algn="l" defTabSz="914400" rtl="0" eaLnBrk="1" latinLnBrk="0" hangingPunct="1">
              <a:lnSpc>
                <a:spcPct val="90000"/>
              </a:lnSpc>
              <a:spcBef>
                <a:spcPct val="0"/>
              </a:spcBef>
              <a:buNone/>
              <a:defRPr sz="2800" kern="1200">
                <a:solidFill>
                  <a:schemeClr val="accent1"/>
                </a:solidFill>
                <a:latin typeface="+mj-lt"/>
                <a:ea typeface="+mj-ea"/>
                <a:cs typeface="+mj-cs"/>
              </a:defRPr>
            </a:lvl1pPr>
          </a:lstStyle>
          <a:p>
            <a:r>
              <a:rPr lang="tr-TR" altLang="de-DE" sz="2744" dirty="0"/>
              <a:t>Modüller [hedef</a:t>
            </a:r>
            <a:r>
              <a:rPr lang="tr-TR"/>
              <a:t> </a:t>
            </a:r>
            <a:r>
              <a:rPr lang="tr-TR" altLang="de-DE" sz="2744" dirty="0"/>
              <a:t>alanlar]</a:t>
            </a:r>
            <a:endParaRPr lang="tr-TR" sz="2744" dirty="0">
              <a:cs typeface="Times New Roman" panose="02020603050405020304" pitchFamily="18" charset="0"/>
            </a:endParaRPr>
          </a:p>
        </p:txBody>
      </p:sp>
      <p:pic>
        <p:nvPicPr>
          <p:cNvPr id="12" name="Bild 1" descr="MKT_logo_deep_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666" y="920231"/>
            <a:ext cx="850899" cy="102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oliennummernplatzhalter 3"/>
          <p:cNvSpPr>
            <a:spLocks noGrp="1"/>
          </p:cNvSpPr>
          <p:nvPr>
            <p:ph type="sldNum" sz="quarter" idx="12"/>
          </p:nvPr>
        </p:nvSpPr>
        <p:spPr bwMode="gray">
          <a:xfrm>
            <a:off x="8220986" y="326212"/>
            <a:ext cx="352813" cy="211688"/>
          </a:xfrm>
        </p:spPr>
        <p:txBody>
          <a:bodyPr/>
          <a:lstStyle/>
          <a:p>
            <a:fld id="{9B00EF49-7894-4F53-A8DD-F7DB3BFC5032}" type="slidenum">
              <a:rPr lang="de-DE" smtClean="0"/>
              <a:pPr/>
              <a:t>15</a:t>
            </a:fld>
            <a:endParaRPr lang="tr-TR" dirty="0"/>
          </a:p>
        </p:txBody>
      </p:sp>
    </p:spTree>
    <p:extLst>
      <p:ext uri="{BB962C8B-B14F-4D97-AF65-F5344CB8AC3E}">
        <p14:creationId xmlns:p14="http://schemas.microsoft.com/office/powerpoint/2010/main" val="219756974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Inhaltsplatzhalter 2"/>
          <p:cNvSpPr>
            <a:spLocks noGrp="1"/>
          </p:cNvSpPr>
          <p:nvPr>
            <p:ph sz="quarter" idx="1"/>
          </p:nvPr>
        </p:nvSpPr>
        <p:spPr>
          <a:xfrm>
            <a:off x="246969" y="1312661"/>
            <a:ext cx="8467500" cy="4544507"/>
          </a:xfrm>
        </p:spPr>
        <p:txBody>
          <a:bodyPr/>
          <a:lstStyle/>
          <a:p>
            <a:pPr marL="176400" indent="0">
              <a:spcBef>
                <a:spcPts val="588"/>
              </a:spcBef>
              <a:spcAft>
                <a:spcPts val="0"/>
              </a:spcAft>
            </a:pPr>
            <a:r>
              <a:rPr lang="tr-TR" altLang="de-DE" sz="1764" b="1" dirty="0">
                <a:latin typeface="Verdana"/>
              </a:rPr>
              <a:t>İç eleştirmenin işlevi:</a:t>
            </a:r>
          </a:p>
          <a:p>
            <a:pPr marL="176400" indent="0">
              <a:spcBef>
                <a:spcPts val="0"/>
              </a:spcBef>
              <a:spcAft>
                <a:spcPts val="0"/>
              </a:spcAft>
            </a:pPr>
            <a:r>
              <a:rPr lang="tr-TR" altLang="de-DE" sz="1764" dirty="0">
                <a:latin typeface="Verdana"/>
              </a:rPr>
              <a:t>İç eleştirmen bizi bir şeyler yapmaya teşvik eder, daha iyisini yapmamız ve zorluklarla yüzleşmemiz için bize yardımcı olur. </a:t>
            </a:r>
          </a:p>
          <a:p>
            <a:pPr marL="176400" indent="0">
              <a:spcBef>
                <a:spcPts val="0"/>
              </a:spcBef>
              <a:spcAft>
                <a:spcPts val="0"/>
              </a:spcAft>
            </a:pPr>
            <a:endParaRPr lang="tr-TR" altLang="de-DE" sz="1764" b="1" dirty="0">
              <a:latin typeface="Verdana"/>
              <a:ea typeface="Verdana" pitchFamily="34" charset="0"/>
              <a:cs typeface="Verdana"/>
            </a:endParaRPr>
          </a:p>
          <a:p>
            <a:pPr marL="176400" indent="0">
              <a:spcBef>
                <a:spcPts val="0"/>
              </a:spcBef>
              <a:spcAft>
                <a:spcPts val="0"/>
              </a:spcAft>
            </a:pPr>
            <a:r>
              <a:rPr lang="tr-TR" altLang="de-DE" sz="1764" b="1" dirty="0">
                <a:latin typeface="Verdana"/>
              </a:rPr>
              <a:t>Tehlike:</a:t>
            </a:r>
          </a:p>
          <a:p>
            <a:pPr marL="176400" indent="0">
              <a:spcBef>
                <a:spcPts val="0"/>
              </a:spcBef>
              <a:spcAft>
                <a:spcPts val="0"/>
              </a:spcAft>
            </a:pPr>
            <a:r>
              <a:rPr lang="tr-TR" altLang="de-DE" sz="1764" dirty="0">
                <a:latin typeface="Verdana"/>
              </a:rPr>
              <a:t>Düşük benlik saygısı olan insanlar oldukça dominant ve genellikle aşırı talepkar bir iç eleştirmene sahiptir.</a:t>
            </a:r>
          </a:p>
          <a:p>
            <a:pPr marL="176400" indent="0">
              <a:spcBef>
                <a:spcPts val="1176"/>
              </a:spcBef>
              <a:spcAft>
                <a:spcPts val="0"/>
              </a:spcAft>
            </a:pPr>
            <a:r>
              <a:rPr lang="tr-TR" altLang="de-DE" sz="1764" dirty="0">
                <a:latin typeface="Verdana"/>
              </a:rPr>
              <a:t>İç eleştirmen elbette önemlidir ancak hayatın tamamını tanımlamaz.</a:t>
            </a:r>
          </a:p>
          <a:p>
            <a:pPr marL="0" indent="0">
              <a:spcBef>
                <a:spcPct val="0"/>
              </a:spcBef>
              <a:spcAft>
                <a:spcPts val="980"/>
              </a:spcAft>
            </a:pPr>
            <a:endParaRPr lang="tr-TR" altLang="de-DE" sz="1764" dirty="0">
              <a:solidFill>
                <a:schemeClr val="tx2"/>
              </a:solidFill>
              <a:latin typeface="Verdana"/>
              <a:cs typeface="Verdana"/>
            </a:endParaRPr>
          </a:p>
          <a:p>
            <a:pPr marL="0" indent="0"/>
            <a:r>
              <a:rPr lang="tr-TR"/>
              <a:t> </a:t>
            </a:r>
          </a:p>
        </p:txBody>
      </p:sp>
      <p:pic>
        <p:nvPicPr>
          <p:cNvPr id="27652" name="Picture 6" descr="Kopf Finger2"/>
          <p:cNvPicPr preferRelativeResize="0">
            <a:picLocks noChangeArrowheads="1"/>
          </p:cNvPicPr>
          <p:nvPr/>
        </p:nvPicPr>
        <p:blipFill>
          <a:blip r:embed="rId3"/>
          <a:srcRect/>
          <a:stretch>
            <a:fillRect/>
          </a:stretch>
        </p:blipFill>
        <p:spPr bwMode="auto">
          <a:xfrm>
            <a:off x="7514539" y="4622665"/>
            <a:ext cx="1446899" cy="1904305"/>
          </a:xfrm>
          <a:prstGeom prst="rect">
            <a:avLst/>
          </a:prstGeom>
          <a:noFill/>
          <a:ln w="9525">
            <a:noFill/>
            <a:miter lim="800000"/>
            <a:headEnd/>
            <a:tailEnd/>
          </a:ln>
        </p:spPr>
      </p:pic>
      <p:sp>
        <p:nvSpPr>
          <p:cNvPr id="12" name="Rectangle 3"/>
          <p:cNvSpPr>
            <a:spLocks noChangeArrowheads="1"/>
          </p:cNvSpPr>
          <p:nvPr/>
        </p:nvSpPr>
        <p:spPr bwMode="auto">
          <a:xfrm>
            <a:off x="0" y="198"/>
            <a:ext cx="8961438" cy="776188"/>
          </a:xfrm>
          <a:prstGeom prst="rect">
            <a:avLst/>
          </a:prstGeom>
          <a:noFill/>
          <a:ln w="9525">
            <a:noFill/>
            <a:miter lim="800000"/>
            <a:headEnd/>
            <a:tailEnd/>
          </a:ln>
        </p:spPr>
        <p:txBody>
          <a:bodyPr anchor="ctr"/>
          <a:lstStyle/>
          <a:p>
            <a:pPr algn="ctr" eaLnBrk="1" hangingPunct="1">
              <a:defRPr/>
            </a:pPr>
            <a:r>
              <a:rPr lang="tr-TR" altLang="de-DE" sz="1960" dirty="0">
                <a:solidFill>
                  <a:schemeClr val="accent1"/>
                </a:solidFill>
              </a:rPr>
              <a:t>İç eleştirmen</a:t>
            </a:r>
            <a:endParaRPr lang="tr-TR" altLang="de-DE" sz="1960" strike="sngStrike" dirty="0">
              <a:solidFill>
                <a:srgbClr val="FF3300"/>
              </a:solidFill>
            </a:endParaRPr>
          </a:p>
        </p:txBody>
      </p:sp>
      <p:sp>
        <p:nvSpPr>
          <p:cNvPr id="10"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defTabSz="896112" eaLnBrk="1" fontAlgn="auto" hangingPunct="1">
              <a:spcBef>
                <a:spcPct val="50000"/>
              </a:spcBef>
              <a:spcAft>
                <a:spcPts val="0"/>
              </a:spcAft>
              <a:buClrTx/>
              <a:buSzTx/>
              <a:buNone/>
              <a:defRPr/>
            </a:pPr>
            <a:r>
              <a:rPr lang="tr-TR" altLang="de-DE" sz="1176" b="1" kern="0" dirty="0">
                <a:solidFill>
                  <a:srgbClr val="646B86"/>
                </a:solidFill>
                <a:latin typeface="Verdana"/>
              </a:rPr>
              <a:t>Özsaygı</a:t>
            </a:r>
            <a:r>
              <a:rPr lang="en-US" altLang="de-DE" sz="1176" b="1" kern="0" dirty="0">
                <a:solidFill>
                  <a:srgbClr val="646B86"/>
                </a:solidFill>
                <a:latin typeface="Verdana"/>
              </a:rPr>
              <a:t>	</a:t>
            </a:r>
            <a:r>
              <a:rPr lang="tr-TR" altLang="de-DE" sz="1176" b="1" kern="0" dirty="0">
                <a:solidFill>
                  <a:srgbClr val="646B86"/>
                </a:solidFill>
                <a:latin typeface="Verdana"/>
              </a:rPr>
              <a:t>10.18</a:t>
            </a:r>
          </a:p>
        </p:txBody>
      </p:sp>
    </p:spTree>
    <p:extLst>
      <p:ext uri="{BB962C8B-B14F-4D97-AF65-F5344CB8AC3E}">
        <p14:creationId xmlns:p14="http://schemas.microsoft.com/office/powerpoint/2010/main" val="14590168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Inhaltsplatzhalter 5"/>
          <p:cNvSpPr>
            <a:spLocks noGrp="1"/>
          </p:cNvSpPr>
          <p:nvPr>
            <p:ph sz="quarter" idx="4"/>
          </p:nvPr>
        </p:nvSpPr>
        <p:spPr>
          <a:xfrm>
            <a:off x="6597830" y="4066441"/>
            <a:ext cx="1905496" cy="2002224"/>
          </a:xfrm>
        </p:spPr>
        <p:txBody>
          <a:bodyPr/>
          <a:lstStyle/>
          <a:p>
            <a:pPr marL="0" indent="0"/>
            <a:r>
              <a:rPr lang="tr-TR" altLang="de-DE" sz="1764" dirty="0">
                <a:latin typeface="Verdana" pitchFamily="34" charset="0"/>
              </a:rPr>
              <a:t>İç dost: iyi yapılanı takdir eder, yardımseverdir, merhametli bir şekilde yargılar</a:t>
            </a:r>
          </a:p>
        </p:txBody>
      </p:sp>
      <p:sp>
        <p:nvSpPr>
          <p:cNvPr id="28675" name="Inhaltsplatzhalter 34"/>
          <p:cNvSpPr>
            <a:spLocks noGrp="1"/>
          </p:cNvSpPr>
          <p:nvPr>
            <p:ph sz="quarter" idx="3"/>
          </p:nvPr>
        </p:nvSpPr>
        <p:spPr>
          <a:xfrm>
            <a:off x="669920" y="4348722"/>
            <a:ext cx="1969923" cy="1230728"/>
          </a:xfrm>
        </p:spPr>
        <p:txBody>
          <a:bodyPr wrap="square">
            <a:spAutoFit/>
          </a:bodyPr>
          <a:lstStyle/>
          <a:p>
            <a:pPr marL="0" indent="0"/>
            <a:r>
              <a:rPr lang="tr-TR" altLang="de-DE" sz="1764" dirty="0">
                <a:latin typeface="Verdana" pitchFamily="34" charset="0"/>
              </a:rPr>
              <a:t>İç eleştirmen:</a:t>
            </a:r>
          </a:p>
          <a:p>
            <a:pPr marL="0" indent="0"/>
            <a:r>
              <a:rPr lang="tr-TR" altLang="de-DE" sz="1764" dirty="0">
                <a:latin typeface="Verdana" pitchFamily="34" charset="0"/>
              </a:rPr>
              <a:t>ukala, dırdırcı, itici, dogmacı</a:t>
            </a:r>
          </a:p>
        </p:txBody>
      </p:sp>
      <p:sp>
        <p:nvSpPr>
          <p:cNvPr id="28677" name="Abgerundete rechteckige Legende 50"/>
          <p:cNvSpPr>
            <a:spLocks noChangeArrowheads="1"/>
          </p:cNvSpPr>
          <p:nvPr/>
        </p:nvSpPr>
        <p:spPr bwMode="auto">
          <a:xfrm>
            <a:off x="295907" y="2796174"/>
            <a:ext cx="2864814" cy="634069"/>
          </a:xfrm>
          <a:prstGeom prst="wedgeRoundRectCallout">
            <a:avLst>
              <a:gd name="adj1" fmla="val 45708"/>
              <a:gd name="adj2" fmla="val 75056"/>
              <a:gd name="adj3" fmla="val 16667"/>
            </a:avLst>
          </a:prstGeom>
          <a:noFill/>
          <a:ln w="9525" algn="ctr">
            <a:solidFill>
              <a:schemeClr val="tx1"/>
            </a:solidFill>
            <a:round/>
            <a:headEnd/>
            <a:tailEnd/>
          </a:ln>
        </p:spPr>
        <p:txBody>
          <a:bodyPr wrap="none">
            <a:spAutoFit/>
          </a:bodyPr>
          <a:lstStyle/>
          <a:p>
            <a:pPr algn="ctr" eaLnBrk="1" hangingPunct="1"/>
            <a:r>
              <a:rPr lang="tr-TR" altLang="de-DE" sz="1568" dirty="0">
                <a:solidFill>
                  <a:srgbClr val="006699"/>
                </a:solidFill>
              </a:rPr>
              <a:t>Her işinde başarısızın tekisin! </a:t>
            </a:r>
          </a:p>
          <a:p>
            <a:pPr algn="ctr" eaLnBrk="1" hangingPunct="1"/>
            <a:r>
              <a:rPr lang="tr-TR" altLang="de-DE" sz="1568" dirty="0">
                <a:solidFill>
                  <a:srgbClr val="006699"/>
                </a:solidFill>
              </a:rPr>
              <a:t>Hiçbir değerin yok.</a:t>
            </a:r>
          </a:p>
        </p:txBody>
      </p:sp>
      <p:sp>
        <p:nvSpPr>
          <p:cNvPr id="28679" name="Abgerundete rechteckige Legende 65"/>
          <p:cNvSpPr>
            <a:spLocks noChangeArrowheads="1"/>
          </p:cNvSpPr>
          <p:nvPr/>
        </p:nvSpPr>
        <p:spPr bwMode="auto">
          <a:xfrm>
            <a:off x="5810328" y="2655034"/>
            <a:ext cx="1563775" cy="1168021"/>
          </a:xfrm>
          <a:prstGeom prst="wedgeRoundRectCallout">
            <a:avLst>
              <a:gd name="adj1" fmla="val -35880"/>
              <a:gd name="adj2" fmla="val 105454"/>
              <a:gd name="adj3" fmla="val 16667"/>
            </a:avLst>
          </a:prstGeom>
          <a:noFill/>
          <a:ln w="9525" algn="ctr">
            <a:solidFill>
              <a:schemeClr val="tx1"/>
            </a:solidFill>
            <a:round/>
            <a:headEnd/>
            <a:tailEnd/>
          </a:ln>
        </p:spPr>
        <p:txBody>
          <a:bodyPr wrap="square">
            <a:spAutoFit/>
          </a:bodyPr>
          <a:lstStyle/>
          <a:p>
            <a:pPr algn="ctr" eaLnBrk="1" hangingPunct="1"/>
            <a:r>
              <a:rPr lang="tr-TR" altLang="de-DE" sz="1568" dirty="0">
                <a:solidFill>
                  <a:srgbClr val="006699"/>
                </a:solidFill>
              </a:rPr>
              <a:t>Başardın, kendinle gurur duyabilirsin.</a:t>
            </a:r>
          </a:p>
        </p:txBody>
      </p:sp>
      <p:sp>
        <p:nvSpPr>
          <p:cNvPr id="28680" name="Rectangle 3"/>
          <p:cNvSpPr>
            <a:spLocks noChangeArrowheads="1"/>
          </p:cNvSpPr>
          <p:nvPr/>
        </p:nvSpPr>
        <p:spPr bwMode="auto">
          <a:xfrm>
            <a:off x="3112" y="-7582"/>
            <a:ext cx="8961438" cy="776188"/>
          </a:xfrm>
          <a:prstGeom prst="rect">
            <a:avLst/>
          </a:prstGeom>
          <a:noFill/>
          <a:ln w="9525">
            <a:noFill/>
            <a:miter lim="800000"/>
            <a:headEnd/>
            <a:tailEnd/>
          </a:ln>
        </p:spPr>
        <p:txBody>
          <a:bodyPr anchor="ctr"/>
          <a:lstStyle/>
          <a:p>
            <a:pPr algn="ctr" eaLnBrk="1" hangingPunct="1"/>
            <a:r>
              <a:rPr lang="tr-TR" altLang="de-DE" sz="1960" dirty="0">
                <a:solidFill>
                  <a:schemeClr val="accent1"/>
                </a:solidFill>
              </a:rPr>
              <a:t>İç eleştirmen ve iç dost</a:t>
            </a:r>
          </a:p>
        </p:txBody>
      </p:sp>
      <p:sp>
        <p:nvSpPr>
          <p:cNvPr id="28681" name="Textfeld 35"/>
          <p:cNvSpPr txBox="1">
            <a:spLocks noChangeArrowheads="1"/>
          </p:cNvSpPr>
          <p:nvPr/>
        </p:nvSpPr>
        <p:spPr bwMode="auto">
          <a:xfrm>
            <a:off x="246969" y="950207"/>
            <a:ext cx="8467500" cy="1600438"/>
          </a:xfrm>
          <a:prstGeom prst="rect">
            <a:avLst/>
          </a:prstGeom>
          <a:noFill/>
          <a:ln w="9525">
            <a:noFill/>
            <a:miter lim="800000"/>
            <a:headEnd/>
            <a:tailEnd/>
          </a:ln>
        </p:spPr>
        <p:txBody>
          <a:bodyPr anchor="ctr">
            <a:spAutoFit/>
          </a:bodyPr>
          <a:lstStyle/>
          <a:p>
            <a:pPr marL="176400"/>
            <a:r>
              <a:rPr lang="tr-TR" altLang="de-DE" sz="1960" dirty="0"/>
              <a:t>İç eleştirmenin karşıtı iç dosttur. Tıpkı iç eleştirmen gibi bu da gerçek bir kişi değildir ancak pozitif (benlik saygısını artıran) değerlendirmeleri ve anıları besler. Benlik saygısı düşük olan insanlar büyük ve yüksek sesli iç eleştirmene kıyasla daha küçük ve sessiz bir iç dosta sahiptir.</a:t>
            </a:r>
          </a:p>
        </p:txBody>
      </p:sp>
      <p:sp>
        <p:nvSpPr>
          <p:cNvPr id="41"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defTabSz="896112" eaLnBrk="1" fontAlgn="auto" hangingPunct="1">
              <a:spcBef>
                <a:spcPct val="50000"/>
              </a:spcBef>
              <a:spcAft>
                <a:spcPts val="0"/>
              </a:spcAft>
              <a:buClrTx/>
              <a:buSzTx/>
              <a:buNone/>
              <a:defRPr/>
            </a:pPr>
            <a:r>
              <a:rPr lang="tr-TR" altLang="de-DE" sz="1176" b="1" kern="0" dirty="0">
                <a:solidFill>
                  <a:srgbClr val="646B86"/>
                </a:solidFill>
                <a:latin typeface="Verdana"/>
              </a:rPr>
              <a:t>Özsaygı</a:t>
            </a:r>
            <a:r>
              <a:rPr lang="en-US" altLang="de-DE" sz="1176" b="1" kern="0" dirty="0">
                <a:solidFill>
                  <a:srgbClr val="646B86"/>
                </a:solidFill>
                <a:latin typeface="Verdana"/>
              </a:rPr>
              <a:t>	</a:t>
            </a:r>
            <a:r>
              <a:rPr lang="tr-TR" altLang="de-DE" sz="1176" b="1" kern="0" dirty="0">
                <a:solidFill>
                  <a:srgbClr val="646B86"/>
                </a:solidFill>
                <a:latin typeface="Verdana"/>
              </a:rPr>
              <a:t>10.19</a:t>
            </a:r>
          </a:p>
        </p:txBody>
      </p:sp>
      <p:grpSp>
        <p:nvGrpSpPr>
          <p:cNvPr id="38" name="Gruppieren 36"/>
          <p:cNvGrpSpPr>
            <a:grpSpLocks/>
          </p:cNvGrpSpPr>
          <p:nvPr/>
        </p:nvGrpSpPr>
        <p:grpSpPr bwMode="auto">
          <a:xfrm>
            <a:off x="2844229" y="3200400"/>
            <a:ext cx="1655763" cy="2965450"/>
            <a:chOff x="2483768" y="2420888"/>
            <a:chExt cx="1656184" cy="2965418"/>
          </a:xfrm>
        </p:grpSpPr>
        <p:sp>
          <p:nvSpPr>
            <p:cNvPr id="40" name="Ellipse 37"/>
            <p:cNvSpPr>
              <a:spLocks noChangeArrowheads="1"/>
            </p:cNvSpPr>
            <p:nvPr/>
          </p:nvSpPr>
          <p:spPr bwMode="auto">
            <a:xfrm>
              <a:off x="2843808" y="2420888"/>
              <a:ext cx="792088" cy="720080"/>
            </a:xfrm>
            <a:prstGeom prst="ellipse">
              <a:avLst/>
            </a:prstGeom>
            <a:noFill/>
            <a:ln w="9525" algn="ctr">
              <a:solidFill>
                <a:schemeClr val="tx1"/>
              </a:solidFill>
              <a:round/>
              <a:headEnd/>
              <a:tailEnd/>
            </a:ln>
          </p:spPr>
          <p:txBody>
            <a:bodyPr wrap="none">
              <a:spAutoFit/>
            </a:bodyPr>
            <a:lstStyle/>
            <a:p>
              <a:pPr algn="ctr" eaLnBrk="1" hangingPunct="1"/>
              <a:endParaRPr lang="de-DE" altLang="de-DE" sz="4400">
                <a:solidFill>
                  <a:schemeClr val="tx2"/>
                </a:solidFill>
              </a:endParaRPr>
            </a:p>
          </p:txBody>
        </p:sp>
        <p:sp>
          <p:nvSpPr>
            <p:cNvPr id="42" name="Freihandform 38"/>
            <p:cNvSpPr>
              <a:spLocks/>
            </p:cNvSpPr>
            <p:nvPr/>
          </p:nvSpPr>
          <p:spPr bwMode="auto">
            <a:xfrm>
              <a:off x="3128534" y="2830594"/>
              <a:ext cx="222637" cy="159096"/>
            </a:xfrm>
            <a:custGeom>
              <a:avLst/>
              <a:gdLst>
                <a:gd name="T0" fmla="*/ 0 w 222637"/>
                <a:gd name="T1" fmla="*/ 143194 h 159096"/>
                <a:gd name="T2" fmla="*/ 119270 w 222637"/>
                <a:gd name="T3" fmla="*/ 70 h 159096"/>
                <a:gd name="T4" fmla="*/ 222637 w 222637"/>
                <a:gd name="T5" fmla="*/ 159096 h 159096"/>
                <a:gd name="T6" fmla="*/ 0 60000 65536"/>
                <a:gd name="T7" fmla="*/ 0 60000 65536"/>
                <a:gd name="T8" fmla="*/ 0 60000 65536"/>
                <a:gd name="T9" fmla="*/ 0 w 222637"/>
                <a:gd name="T10" fmla="*/ 0 h 159096"/>
                <a:gd name="T11" fmla="*/ 222637 w 222637"/>
                <a:gd name="T12" fmla="*/ 159096 h 159096"/>
              </a:gdLst>
              <a:ahLst/>
              <a:cxnLst>
                <a:cxn ang="T6">
                  <a:pos x="T0" y="T1"/>
                </a:cxn>
                <a:cxn ang="T7">
                  <a:pos x="T2" y="T3"/>
                </a:cxn>
                <a:cxn ang="T8">
                  <a:pos x="T4" y="T5"/>
                </a:cxn>
              </a:cxnLst>
              <a:rect l="T9" t="T10" r="T11" b="T12"/>
              <a:pathLst>
                <a:path w="222637" h="159096">
                  <a:moveTo>
                    <a:pt x="0" y="143194"/>
                  </a:moveTo>
                  <a:cubicBezTo>
                    <a:pt x="41082" y="70307"/>
                    <a:pt x="82164" y="-2580"/>
                    <a:pt x="119270" y="70"/>
                  </a:cubicBezTo>
                  <a:cubicBezTo>
                    <a:pt x="156376" y="2720"/>
                    <a:pt x="189506" y="80908"/>
                    <a:pt x="222637" y="159096"/>
                  </a:cubicBezTo>
                </a:path>
              </a:pathLst>
            </a:custGeom>
            <a:noFill/>
            <a:ln w="12700" cap="flat" cmpd="sng" algn="ctr">
              <a:solidFill>
                <a:schemeClr val="tx1"/>
              </a:solidFill>
              <a:prstDash val="solid"/>
              <a:round/>
              <a:headEnd type="none" w="med" len="med"/>
              <a:tailEnd type="none" w="med" len="med"/>
            </a:ln>
          </p:spPr>
          <p:txBody>
            <a:bodyPr wrap="none">
              <a:spAutoFit/>
            </a:bodyPr>
            <a:lstStyle/>
            <a:p>
              <a:endParaRPr lang="de-DE"/>
            </a:p>
          </p:txBody>
        </p:sp>
        <p:sp>
          <p:nvSpPr>
            <p:cNvPr id="43" name="Ellipse 39"/>
            <p:cNvSpPr>
              <a:spLocks noChangeArrowheads="1"/>
            </p:cNvSpPr>
            <p:nvPr/>
          </p:nvSpPr>
          <p:spPr bwMode="auto">
            <a:xfrm>
              <a:off x="3149745" y="2564904"/>
              <a:ext cx="45719" cy="72008"/>
            </a:xfrm>
            <a:prstGeom prst="ellipse">
              <a:avLst/>
            </a:prstGeom>
            <a:noFill/>
            <a:ln w="12700" algn="ctr">
              <a:solidFill>
                <a:schemeClr val="tx1"/>
              </a:solidFill>
              <a:round/>
              <a:headEnd/>
              <a:tailEnd/>
            </a:ln>
          </p:spPr>
          <p:txBody>
            <a:bodyPr wrap="none">
              <a:spAutoFit/>
            </a:bodyPr>
            <a:lstStyle/>
            <a:p>
              <a:pPr algn="ctr" eaLnBrk="1" hangingPunct="1"/>
              <a:endParaRPr lang="de-DE" altLang="de-DE" sz="4400">
                <a:solidFill>
                  <a:schemeClr val="tx2"/>
                </a:solidFill>
              </a:endParaRPr>
            </a:p>
          </p:txBody>
        </p:sp>
        <p:sp>
          <p:nvSpPr>
            <p:cNvPr id="44" name="Ellipse 40"/>
            <p:cNvSpPr>
              <a:spLocks noChangeArrowheads="1"/>
            </p:cNvSpPr>
            <p:nvPr/>
          </p:nvSpPr>
          <p:spPr bwMode="auto">
            <a:xfrm>
              <a:off x="3302145" y="2564904"/>
              <a:ext cx="45719" cy="72008"/>
            </a:xfrm>
            <a:prstGeom prst="ellipse">
              <a:avLst/>
            </a:prstGeom>
            <a:noFill/>
            <a:ln w="12700" algn="ctr">
              <a:solidFill>
                <a:schemeClr val="tx1"/>
              </a:solidFill>
              <a:round/>
              <a:headEnd/>
              <a:tailEnd/>
            </a:ln>
          </p:spPr>
          <p:txBody>
            <a:bodyPr wrap="none">
              <a:spAutoFit/>
            </a:bodyPr>
            <a:lstStyle/>
            <a:p>
              <a:pPr algn="ctr" eaLnBrk="1" hangingPunct="1"/>
              <a:endParaRPr lang="de-DE" altLang="de-DE" sz="4400">
                <a:solidFill>
                  <a:schemeClr val="tx2"/>
                </a:solidFill>
              </a:endParaRPr>
            </a:p>
          </p:txBody>
        </p:sp>
        <p:cxnSp>
          <p:nvCxnSpPr>
            <p:cNvPr id="45" name="Gerader Verbinder 41"/>
            <p:cNvCxnSpPr>
              <a:cxnSpLocks noChangeShapeType="1"/>
              <a:stCxn id="40" idx="4"/>
            </p:cNvCxnSpPr>
            <p:nvPr/>
          </p:nvCxnSpPr>
          <p:spPr bwMode="auto">
            <a:xfrm>
              <a:off x="3239852" y="3140968"/>
              <a:ext cx="0" cy="1296144"/>
            </a:xfrm>
            <a:prstGeom prst="line">
              <a:avLst/>
            </a:prstGeom>
            <a:noFill/>
            <a:ln w="9525" algn="ctr">
              <a:solidFill>
                <a:schemeClr val="tx1"/>
              </a:solidFill>
              <a:round/>
              <a:headEnd/>
              <a:tailEnd/>
            </a:ln>
          </p:spPr>
        </p:cxnSp>
        <p:cxnSp>
          <p:nvCxnSpPr>
            <p:cNvPr id="46" name="Gerader Verbinder 42"/>
            <p:cNvCxnSpPr>
              <a:cxnSpLocks noChangeShapeType="1"/>
            </p:cNvCxnSpPr>
            <p:nvPr/>
          </p:nvCxnSpPr>
          <p:spPr bwMode="auto">
            <a:xfrm>
              <a:off x="3239852" y="3429000"/>
              <a:ext cx="252028" cy="144016"/>
            </a:xfrm>
            <a:prstGeom prst="line">
              <a:avLst/>
            </a:prstGeom>
            <a:noFill/>
            <a:ln w="9525" algn="ctr">
              <a:solidFill>
                <a:schemeClr val="tx1"/>
              </a:solidFill>
              <a:round/>
              <a:headEnd/>
              <a:tailEnd/>
            </a:ln>
          </p:spPr>
        </p:cxnSp>
        <p:cxnSp>
          <p:nvCxnSpPr>
            <p:cNvPr id="47" name="Gerader Verbinder 43"/>
            <p:cNvCxnSpPr>
              <a:cxnSpLocks noChangeShapeType="1"/>
            </p:cNvCxnSpPr>
            <p:nvPr/>
          </p:nvCxnSpPr>
          <p:spPr bwMode="auto">
            <a:xfrm flipH="1">
              <a:off x="3302145" y="3573016"/>
              <a:ext cx="189735" cy="360040"/>
            </a:xfrm>
            <a:prstGeom prst="line">
              <a:avLst/>
            </a:prstGeom>
            <a:noFill/>
            <a:ln w="9525" algn="ctr">
              <a:solidFill>
                <a:schemeClr val="tx1"/>
              </a:solidFill>
              <a:round/>
              <a:headEnd/>
              <a:tailEnd/>
            </a:ln>
          </p:spPr>
        </p:cxnSp>
        <p:cxnSp>
          <p:nvCxnSpPr>
            <p:cNvPr id="48" name="Gerader Verbinder 44"/>
            <p:cNvCxnSpPr>
              <a:cxnSpLocks noChangeShapeType="1"/>
            </p:cNvCxnSpPr>
            <p:nvPr/>
          </p:nvCxnSpPr>
          <p:spPr bwMode="auto">
            <a:xfrm flipH="1">
              <a:off x="2915816" y="3429000"/>
              <a:ext cx="324036" cy="144016"/>
            </a:xfrm>
            <a:prstGeom prst="line">
              <a:avLst/>
            </a:prstGeom>
            <a:noFill/>
            <a:ln w="9525" algn="ctr">
              <a:solidFill>
                <a:schemeClr val="tx1"/>
              </a:solidFill>
              <a:round/>
              <a:headEnd/>
              <a:tailEnd/>
            </a:ln>
          </p:spPr>
        </p:cxnSp>
        <p:cxnSp>
          <p:nvCxnSpPr>
            <p:cNvPr id="49" name="Gerader Verbinder 45"/>
            <p:cNvCxnSpPr>
              <a:cxnSpLocks noChangeShapeType="1"/>
            </p:cNvCxnSpPr>
            <p:nvPr/>
          </p:nvCxnSpPr>
          <p:spPr bwMode="auto">
            <a:xfrm>
              <a:off x="2915816" y="3550674"/>
              <a:ext cx="233929" cy="382382"/>
            </a:xfrm>
            <a:prstGeom prst="line">
              <a:avLst/>
            </a:prstGeom>
            <a:noFill/>
            <a:ln w="9525" algn="ctr">
              <a:solidFill>
                <a:schemeClr val="tx1"/>
              </a:solidFill>
              <a:round/>
              <a:headEnd/>
              <a:tailEnd/>
            </a:ln>
          </p:spPr>
        </p:cxnSp>
        <p:cxnSp>
          <p:nvCxnSpPr>
            <p:cNvPr id="50" name="Gerader Verbinder 46"/>
            <p:cNvCxnSpPr>
              <a:cxnSpLocks noChangeShapeType="1"/>
            </p:cNvCxnSpPr>
            <p:nvPr/>
          </p:nvCxnSpPr>
          <p:spPr bwMode="auto">
            <a:xfrm>
              <a:off x="3239852" y="4437112"/>
              <a:ext cx="612068" cy="936104"/>
            </a:xfrm>
            <a:prstGeom prst="line">
              <a:avLst/>
            </a:prstGeom>
            <a:noFill/>
            <a:ln w="9525" algn="ctr">
              <a:solidFill>
                <a:schemeClr val="tx1"/>
              </a:solidFill>
              <a:round/>
              <a:headEnd/>
              <a:tailEnd/>
            </a:ln>
          </p:spPr>
        </p:cxnSp>
        <p:cxnSp>
          <p:nvCxnSpPr>
            <p:cNvPr id="51" name="Gerader Verbinder 47"/>
            <p:cNvCxnSpPr>
              <a:cxnSpLocks noChangeShapeType="1"/>
            </p:cNvCxnSpPr>
            <p:nvPr/>
          </p:nvCxnSpPr>
          <p:spPr bwMode="auto">
            <a:xfrm flipH="1">
              <a:off x="2771800" y="4437112"/>
              <a:ext cx="468052" cy="936104"/>
            </a:xfrm>
            <a:prstGeom prst="line">
              <a:avLst/>
            </a:prstGeom>
            <a:noFill/>
            <a:ln w="9525" algn="ctr">
              <a:solidFill>
                <a:schemeClr val="tx1"/>
              </a:solidFill>
              <a:round/>
              <a:headEnd/>
              <a:tailEnd/>
            </a:ln>
          </p:spPr>
        </p:cxnSp>
        <p:cxnSp>
          <p:nvCxnSpPr>
            <p:cNvPr id="52" name="Gerader Verbinder 48"/>
            <p:cNvCxnSpPr>
              <a:cxnSpLocks noChangeShapeType="1"/>
            </p:cNvCxnSpPr>
            <p:nvPr/>
          </p:nvCxnSpPr>
          <p:spPr bwMode="auto">
            <a:xfrm>
              <a:off x="2483768" y="5373216"/>
              <a:ext cx="288032" cy="0"/>
            </a:xfrm>
            <a:prstGeom prst="line">
              <a:avLst/>
            </a:prstGeom>
            <a:noFill/>
            <a:ln w="9525" algn="ctr">
              <a:solidFill>
                <a:schemeClr val="tx1"/>
              </a:solidFill>
              <a:round/>
              <a:headEnd/>
              <a:tailEnd/>
            </a:ln>
          </p:spPr>
        </p:cxnSp>
        <p:cxnSp>
          <p:nvCxnSpPr>
            <p:cNvPr id="53" name="Gerader Verbinder 49"/>
            <p:cNvCxnSpPr>
              <a:cxnSpLocks noChangeShapeType="1"/>
            </p:cNvCxnSpPr>
            <p:nvPr/>
          </p:nvCxnSpPr>
          <p:spPr bwMode="auto">
            <a:xfrm>
              <a:off x="3851920" y="5386306"/>
              <a:ext cx="288032" cy="0"/>
            </a:xfrm>
            <a:prstGeom prst="line">
              <a:avLst/>
            </a:prstGeom>
            <a:noFill/>
            <a:ln w="9525" algn="ctr">
              <a:solidFill>
                <a:schemeClr val="tx1"/>
              </a:solidFill>
              <a:round/>
              <a:headEnd/>
              <a:tailEnd/>
            </a:ln>
          </p:spPr>
        </p:cxnSp>
      </p:grpSp>
      <p:grpSp>
        <p:nvGrpSpPr>
          <p:cNvPr id="54" name="Gruppieren 51"/>
          <p:cNvGrpSpPr>
            <a:grpSpLocks/>
          </p:cNvGrpSpPr>
          <p:nvPr/>
        </p:nvGrpSpPr>
        <p:grpSpPr bwMode="auto">
          <a:xfrm>
            <a:off x="5128791" y="4330700"/>
            <a:ext cx="1011238" cy="1835150"/>
            <a:chOff x="4932040" y="3732533"/>
            <a:chExt cx="867403" cy="1835632"/>
          </a:xfrm>
        </p:grpSpPr>
        <p:sp>
          <p:nvSpPr>
            <p:cNvPr id="55" name="Ellipse 52"/>
            <p:cNvSpPr>
              <a:spLocks noChangeArrowheads="1"/>
            </p:cNvSpPr>
            <p:nvPr/>
          </p:nvSpPr>
          <p:spPr bwMode="auto">
            <a:xfrm>
              <a:off x="5120606" y="3732533"/>
              <a:ext cx="414845" cy="445739"/>
            </a:xfrm>
            <a:prstGeom prst="ellipse">
              <a:avLst/>
            </a:prstGeom>
            <a:noFill/>
            <a:ln w="9525" algn="ctr">
              <a:solidFill>
                <a:schemeClr val="tx1"/>
              </a:solidFill>
              <a:round/>
              <a:headEnd/>
              <a:tailEnd/>
            </a:ln>
          </p:spPr>
          <p:txBody>
            <a:bodyPr wrap="none">
              <a:spAutoFit/>
            </a:bodyPr>
            <a:lstStyle/>
            <a:p>
              <a:pPr algn="ctr" eaLnBrk="1" hangingPunct="1"/>
              <a:endParaRPr lang="de-DE" altLang="de-DE" sz="4400">
                <a:solidFill>
                  <a:schemeClr val="tx2"/>
                </a:solidFill>
              </a:endParaRPr>
            </a:p>
          </p:txBody>
        </p:sp>
        <p:sp>
          <p:nvSpPr>
            <p:cNvPr id="56" name="Freihandform 53"/>
            <p:cNvSpPr>
              <a:spLocks/>
            </p:cNvSpPr>
            <p:nvPr/>
          </p:nvSpPr>
          <p:spPr bwMode="auto">
            <a:xfrm rot="10800000">
              <a:off x="5269727" y="3986146"/>
              <a:ext cx="116603" cy="98482"/>
            </a:xfrm>
            <a:custGeom>
              <a:avLst/>
              <a:gdLst>
                <a:gd name="T0" fmla="*/ 0 w 222637"/>
                <a:gd name="T1" fmla="*/ 25 h 159096"/>
                <a:gd name="T2" fmla="*/ 1 w 222637"/>
                <a:gd name="T3" fmla="*/ 1 h 159096"/>
                <a:gd name="T4" fmla="*/ 2 w 222637"/>
                <a:gd name="T5" fmla="*/ 28 h 159096"/>
                <a:gd name="T6" fmla="*/ 0 60000 65536"/>
                <a:gd name="T7" fmla="*/ 0 60000 65536"/>
                <a:gd name="T8" fmla="*/ 0 60000 65536"/>
                <a:gd name="T9" fmla="*/ 0 w 222637"/>
                <a:gd name="T10" fmla="*/ 0 h 159096"/>
                <a:gd name="T11" fmla="*/ 222637 w 222637"/>
                <a:gd name="T12" fmla="*/ 159096 h 159096"/>
              </a:gdLst>
              <a:ahLst/>
              <a:cxnLst>
                <a:cxn ang="T6">
                  <a:pos x="T0" y="T1"/>
                </a:cxn>
                <a:cxn ang="T7">
                  <a:pos x="T2" y="T3"/>
                </a:cxn>
                <a:cxn ang="T8">
                  <a:pos x="T4" y="T5"/>
                </a:cxn>
              </a:cxnLst>
              <a:rect l="T9" t="T10" r="T11" b="T12"/>
              <a:pathLst>
                <a:path w="222637" h="159096">
                  <a:moveTo>
                    <a:pt x="0" y="143194"/>
                  </a:moveTo>
                  <a:cubicBezTo>
                    <a:pt x="41082" y="70307"/>
                    <a:pt x="82164" y="-2580"/>
                    <a:pt x="119270" y="70"/>
                  </a:cubicBezTo>
                  <a:cubicBezTo>
                    <a:pt x="156376" y="2720"/>
                    <a:pt x="189506" y="80908"/>
                    <a:pt x="222637" y="159096"/>
                  </a:cubicBezTo>
                </a:path>
              </a:pathLst>
            </a:custGeom>
            <a:noFill/>
            <a:ln w="12700" cap="flat" cmpd="sng" algn="ctr">
              <a:solidFill>
                <a:schemeClr val="tx1"/>
              </a:solidFill>
              <a:prstDash val="solid"/>
              <a:round/>
              <a:headEnd type="none" w="med" len="med"/>
              <a:tailEnd type="none" w="med" len="med"/>
            </a:ln>
          </p:spPr>
          <p:txBody>
            <a:bodyPr wrap="none">
              <a:spAutoFit/>
            </a:bodyPr>
            <a:lstStyle/>
            <a:p>
              <a:endParaRPr lang="de-DE"/>
            </a:p>
          </p:txBody>
        </p:sp>
        <p:sp>
          <p:nvSpPr>
            <p:cNvPr id="57" name="Ellipse 54"/>
            <p:cNvSpPr>
              <a:spLocks noChangeArrowheads="1"/>
            </p:cNvSpPr>
            <p:nvPr/>
          </p:nvSpPr>
          <p:spPr bwMode="auto">
            <a:xfrm>
              <a:off x="5280836" y="3821681"/>
              <a:ext cx="23945" cy="44574"/>
            </a:xfrm>
            <a:prstGeom prst="ellipse">
              <a:avLst/>
            </a:prstGeom>
            <a:noFill/>
            <a:ln w="12700" algn="ctr">
              <a:solidFill>
                <a:schemeClr val="tx1"/>
              </a:solidFill>
              <a:round/>
              <a:headEnd/>
              <a:tailEnd/>
            </a:ln>
          </p:spPr>
          <p:txBody>
            <a:bodyPr wrap="none">
              <a:spAutoFit/>
            </a:bodyPr>
            <a:lstStyle/>
            <a:p>
              <a:pPr algn="ctr" eaLnBrk="1" hangingPunct="1"/>
              <a:endParaRPr lang="de-DE" altLang="de-DE" sz="4400">
                <a:solidFill>
                  <a:schemeClr val="tx2"/>
                </a:solidFill>
              </a:endParaRPr>
            </a:p>
          </p:txBody>
        </p:sp>
        <p:sp>
          <p:nvSpPr>
            <p:cNvPr id="58" name="Ellipse 55"/>
            <p:cNvSpPr>
              <a:spLocks noChangeArrowheads="1"/>
            </p:cNvSpPr>
            <p:nvPr/>
          </p:nvSpPr>
          <p:spPr bwMode="auto">
            <a:xfrm>
              <a:off x="5360653" y="3821681"/>
              <a:ext cx="23945" cy="44574"/>
            </a:xfrm>
            <a:prstGeom prst="ellipse">
              <a:avLst/>
            </a:prstGeom>
            <a:noFill/>
            <a:ln w="12700" algn="ctr">
              <a:solidFill>
                <a:schemeClr val="tx1"/>
              </a:solidFill>
              <a:round/>
              <a:headEnd/>
              <a:tailEnd/>
            </a:ln>
          </p:spPr>
          <p:txBody>
            <a:bodyPr wrap="none">
              <a:spAutoFit/>
            </a:bodyPr>
            <a:lstStyle/>
            <a:p>
              <a:pPr algn="ctr" eaLnBrk="1" hangingPunct="1"/>
              <a:endParaRPr lang="de-DE" altLang="de-DE" sz="4400">
                <a:solidFill>
                  <a:schemeClr val="tx2"/>
                </a:solidFill>
              </a:endParaRPr>
            </a:p>
          </p:txBody>
        </p:sp>
        <p:cxnSp>
          <p:nvCxnSpPr>
            <p:cNvPr id="59" name="Gerader Verbinder 56"/>
            <p:cNvCxnSpPr>
              <a:cxnSpLocks noChangeShapeType="1"/>
              <a:stCxn id="55" idx="4"/>
            </p:cNvCxnSpPr>
            <p:nvPr/>
          </p:nvCxnSpPr>
          <p:spPr bwMode="auto">
            <a:xfrm>
              <a:off x="5328028" y="4178272"/>
              <a:ext cx="0" cy="802330"/>
            </a:xfrm>
            <a:prstGeom prst="line">
              <a:avLst/>
            </a:prstGeom>
            <a:noFill/>
            <a:ln w="9525" algn="ctr">
              <a:solidFill>
                <a:schemeClr val="tx1"/>
              </a:solidFill>
              <a:round/>
              <a:headEnd/>
              <a:tailEnd/>
            </a:ln>
          </p:spPr>
        </p:cxnSp>
        <p:cxnSp>
          <p:nvCxnSpPr>
            <p:cNvPr id="60" name="Gerader Verbinder 57"/>
            <p:cNvCxnSpPr>
              <a:cxnSpLocks noChangeShapeType="1"/>
            </p:cNvCxnSpPr>
            <p:nvPr/>
          </p:nvCxnSpPr>
          <p:spPr bwMode="auto">
            <a:xfrm>
              <a:off x="5328028" y="4356567"/>
              <a:ext cx="131996" cy="89148"/>
            </a:xfrm>
            <a:prstGeom prst="line">
              <a:avLst/>
            </a:prstGeom>
            <a:noFill/>
            <a:ln w="9525" algn="ctr">
              <a:solidFill>
                <a:schemeClr val="tx1"/>
              </a:solidFill>
              <a:round/>
              <a:headEnd/>
              <a:tailEnd/>
            </a:ln>
          </p:spPr>
        </p:cxnSp>
        <p:cxnSp>
          <p:nvCxnSpPr>
            <p:cNvPr id="61" name="Gerader Verbinder 58"/>
            <p:cNvCxnSpPr>
              <a:cxnSpLocks noChangeShapeType="1"/>
            </p:cNvCxnSpPr>
            <p:nvPr/>
          </p:nvCxnSpPr>
          <p:spPr bwMode="auto">
            <a:xfrm flipH="1">
              <a:off x="5360653" y="4445715"/>
              <a:ext cx="99371" cy="222869"/>
            </a:xfrm>
            <a:prstGeom prst="line">
              <a:avLst/>
            </a:prstGeom>
            <a:noFill/>
            <a:ln w="9525" algn="ctr">
              <a:solidFill>
                <a:schemeClr val="tx1"/>
              </a:solidFill>
              <a:round/>
              <a:headEnd/>
              <a:tailEnd/>
            </a:ln>
          </p:spPr>
        </p:cxnSp>
        <p:cxnSp>
          <p:nvCxnSpPr>
            <p:cNvPr id="62" name="Gerader Verbinder 59"/>
            <p:cNvCxnSpPr>
              <a:cxnSpLocks noChangeShapeType="1"/>
            </p:cNvCxnSpPr>
            <p:nvPr/>
          </p:nvCxnSpPr>
          <p:spPr bwMode="auto">
            <a:xfrm flipH="1">
              <a:off x="5158319" y="4356567"/>
              <a:ext cx="169709" cy="89148"/>
            </a:xfrm>
            <a:prstGeom prst="line">
              <a:avLst/>
            </a:prstGeom>
            <a:noFill/>
            <a:ln w="9525" algn="ctr">
              <a:solidFill>
                <a:schemeClr val="tx1"/>
              </a:solidFill>
              <a:round/>
              <a:headEnd/>
              <a:tailEnd/>
            </a:ln>
          </p:spPr>
        </p:cxnSp>
        <p:cxnSp>
          <p:nvCxnSpPr>
            <p:cNvPr id="63" name="Gerader Verbinder 60"/>
            <p:cNvCxnSpPr>
              <a:cxnSpLocks noChangeShapeType="1"/>
            </p:cNvCxnSpPr>
            <p:nvPr/>
          </p:nvCxnSpPr>
          <p:spPr bwMode="auto">
            <a:xfrm>
              <a:off x="5158319" y="4431885"/>
              <a:ext cx="122517" cy="236699"/>
            </a:xfrm>
            <a:prstGeom prst="line">
              <a:avLst/>
            </a:prstGeom>
            <a:noFill/>
            <a:ln w="9525" algn="ctr">
              <a:solidFill>
                <a:schemeClr val="tx1"/>
              </a:solidFill>
              <a:round/>
              <a:headEnd/>
              <a:tailEnd/>
            </a:ln>
          </p:spPr>
        </p:cxnSp>
        <p:cxnSp>
          <p:nvCxnSpPr>
            <p:cNvPr id="64" name="Gerader Verbinder 61"/>
            <p:cNvCxnSpPr>
              <a:cxnSpLocks noChangeShapeType="1"/>
            </p:cNvCxnSpPr>
            <p:nvPr/>
          </p:nvCxnSpPr>
          <p:spPr bwMode="auto">
            <a:xfrm>
              <a:off x="5328028" y="4980602"/>
              <a:ext cx="320562" cy="579460"/>
            </a:xfrm>
            <a:prstGeom prst="line">
              <a:avLst/>
            </a:prstGeom>
            <a:noFill/>
            <a:ln w="9525" algn="ctr">
              <a:solidFill>
                <a:schemeClr val="tx1"/>
              </a:solidFill>
              <a:round/>
              <a:headEnd/>
              <a:tailEnd/>
            </a:ln>
          </p:spPr>
        </p:cxnSp>
        <p:cxnSp>
          <p:nvCxnSpPr>
            <p:cNvPr id="65" name="Gerader Verbinder 62"/>
            <p:cNvCxnSpPr>
              <a:cxnSpLocks noChangeShapeType="1"/>
            </p:cNvCxnSpPr>
            <p:nvPr/>
          </p:nvCxnSpPr>
          <p:spPr bwMode="auto">
            <a:xfrm flipH="1">
              <a:off x="5082893" y="4980602"/>
              <a:ext cx="245136" cy="579460"/>
            </a:xfrm>
            <a:prstGeom prst="line">
              <a:avLst/>
            </a:prstGeom>
            <a:noFill/>
            <a:ln w="9525" algn="ctr">
              <a:solidFill>
                <a:schemeClr val="tx1"/>
              </a:solidFill>
              <a:round/>
              <a:headEnd/>
              <a:tailEnd/>
            </a:ln>
          </p:spPr>
        </p:cxnSp>
        <p:cxnSp>
          <p:nvCxnSpPr>
            <p:cNvPr id="66" name="Gerader Verbinder 63"/>
            <p:cNvCxnSpPr>
              <a:cxnSpLocks noChangeShapeType="1"/>
            </p:cNvCxnSpPr>
            <p:nvPr/>
          </p:nvCxnSpPr>
          <p:spPr bwMode="auto">
            <a:xfrm>
              <a:off x="4932040" y="5560062"/>
              <a:ext cx="150853" cy="0"/>
            </a:xfrm>
            <a:prstGeom prst="line">
              <a:avLst/>
            </a:prstGeom>
            <a:noFill/>
            <a:ln w="9525" algn="ctr">
              <a:solidFill>
                <a:schemeClr val="tx1"/>
              </a:solidFill>
              <a:round/>
              <a:headEnd/>
              <a:tailEnd/>
            </a:ln>
          </p:spPr>
        </p:cxnSp>
        <p:cxnSp>
          <p:nvCxnSpPr>
            <p:cNvPr id="67" name="Gerader Verbinder 64"/>
            <p:cNvCxnSpPr>
              <a:cxnSpLocks noChangeShapeType="1"/>
            </p:cNvCxnSpPr>
            <p:nvPr/>
          </p:nvCxnSpPr>
          <p:spPr bwMode="auto">
            <a:xfrm>
              <a:off x="5648590" y="5568165"/>
              <a:ext cx="150853" cy="0"/>
            </a:xfrm>
            <a:prstGeom prst="line">
              <a:avLst/>
            </a:prstGeom>
            <a:noFill/>
            <a:ln w="9525" algn="ctr">
              <a:solidFill>
                <a:schemeClr val="tx1"/>
              </a:solidFill>
              <a:round/>
              <a:headEnd/>
              <a:tailEnd/>
            </a:ln>
          </p:spPr>
        </p:cxnSp>
      </p:grpSp>
    </p:spTree>
    <p:extLst>
      <p:ext uri="{BB962C8B-B14F-4D97-AF65-F5344CB8AC3E}">
        <p14:creationId xmlns:p14="http://schemas.microsoft.com/office/powerpoint/2010/main" val="51561743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703" name="Textfeld 1"/>
          <p:cNvSpPr txBox="1">
            <a:spLocks noChangeArrowheads="1"/>
          </p:cNvSpPr>
          <p:nvPr/>
        </p:nvSpPr>
        <p:spPr bwMode="auto">
          <a:xfrm>
            <a:off x="246498" y="2925928"/>
            <a:ext cx="8467567" cy="3477875"/>
          </a:xfrm>
          <a:prstGeom prst="rect">
            <a:avLst/>
          </a:prstGeom>
          <a:noFill/>
          <a:ln>
            <a:noFill/>
          </a:ln>
        </p:spPr>
        <p:txBody>
          <a:bodyPr wrap="square">
            <a:spAutoFit/>
          </a:bodyPr>
          <a:lstStyle>
            <a:lvl1pPr>
              <a:defRPr>
                <a:solidFill>
                  <a:schemeClr val="tx1"/>
                </a:solidFill>
                <a:latin typeface="Verdana" pitchFamily="34" charset="0"/>
                <a:cs typeface="Times New Roman" pitchFamily="18" charset="0"/>
              </a:defRPr>
            </a:lvl1pPr>
            <a:lvl2pPr marL="742950" indent="-285750">
              <a:defRPr>
                <a:solidFill>
                  <a:schemeClr val="tx1"/>
                </a:solidFill>
                <a:latin typeface="Verdana" pitchFamily="34" charset="0"/>
                <a:cs typeface="Times New Roman" pitchFamily="18" charset="0"/>
              </a:defRPr>
            </a:lvl2pPr>
            <a:lvl3pPr marL="1143000" indent="-228600">
              <a:defRPr>
                <a:solidFill>
                  <a:schemeClr val="tx1"/>
                </a:solidFill>
                <a:latin typeface="Verdana" pitchFamily="34" charset="0"/>
                <a:cs typeface="Times New Roman" pitchFamily="18" charset="0"/>
              </a:defRPr>
            </a:lvl3pPr>
            <a:lvl4pPr marL="1600200" indent="-228600">
              <a:defRPr>
                <a:solidFill>
                  <a:schemeClr val="tx1"/>
                </a:solidFill>
                <a:latin typeface="Verdana" pitchFamily="34" charset="0"/>
                <a:cs typeface="Times New Roman" pitchFamily="18" charset="0"/>
              </a:defRPr>
            </a:lvl4pPr>
            <a:lvl5pPr marL="2057400" indent="-228600">
              <a:defRPr>
                <a:solidFill>
                  <a:schemeClr val="tx1"/>
                </a:solidFill>
                <a:latin typeface="Verdana" pitchFamily="34" charset="0"/>
                <a:cs typeface="Times New Roman" pitchFamily="18" charset="0"/>
              </a:defRPr>
            </a:lvl5pPr>
            <a:lvl6pPr marL="2514600" indent="-228600" eaLnBrk="0" fontAlgn="base" hangingPunct="0">
              <a:spcBef>
                <a:spcPct val="0"/>
              </a:spcBef>
              <a:spcAft>
                <a:spcPct val="0"/>
              </a:spcAft>
              <a:defRPr>
                <a:solidFill>
                  <a:schemeClr val="tx1"/>
                </a:solidFill>
                <a:latin typeface="Verdana" pitchFamily="34" charset="0"/>
                <a:cs typeface="Times New Roman" pitchFamily="18" charset="0"/>
              </a:defRPr>
            </a:lvl6pPr>
            <a:lvl7pPr marL="2971800" indent="-228600" eaLnBrk="0" fontAlgn="base" hangingPunct="0">
              <a:spcBef>
                <a:spcPct val="0"/>
              </a:spcBef>
              <a:spcAft>
                <a:spcPct val="0"/>
              </a:spcAft>
              <a:defRPr>
                <a:solidFill>
                  <a:schemeClr val="tx1"/>
                </a:solidFill>
                <a:latin typeface="Verdana" pitchFamily="34" charset="0"/>
                <a:cs typeface="Times New Roman" pitchFamily="18" charset="0"/>
              </a:defRPr>
            </a:lvl7pPr>
            <a:lvl8pPr marL="3429000" indent="-228600" eaLnBrk="0" fontAlgn="base" hangingPunct="0">
              <a:spcBef>
                <a:spcPct val="0"/>
              </a:spcBef>
              <a:spcAft>
                <a:spcPct val="0"/>
              </a:spcAft>
              <a:defRPr>
                <a:solidFill>
                  <a:schemeClr val="tx1"/>
                </a:solidFill>
                <a:latin typeface="Verdana" pitchFamily="34" charset="0"/>
                <a:cs typeface="Times New Roman" pitchFamily="18" charset="0"/>
              </a:defRPr>
            </a:lvl8pPr>
            <a:lvl9pPr marL="3886200" indent="-228600" eaLnBrk="0" fontAlgn="base" hangingPunct="0">
              <a:spcBef>
                <a:spcPct val="0"/>
              </a:spcBef>
              <a:spcAft>
                <a:spcPct val="0"/>
              </a:spcAft>
              <a:defRPr>
                <a:solidFill>
                  <a:schemeClr val="tx1"/>
                </a:solidFill>
                <a:latin typeface="Verdana" pitchFamily="34" charset="0"/>
                <a:cs typeface="Times New Roman" pitchFamily="18" charset="0"/>
              </a:defRPr>
            </a:lvl9pPr>
          </a:lstStyle>
          <a:p>
            <a:pPr marL="705600" lvl="1" indent="-352800" eaLnBrk="1" hangingPunct="1">
              <a:spcBef>
                <a:spcPts val="1176"/>
              </a:spcBef>
              <a:buClr>
                <a:srgbClr val="8CADAE"/>
              </a:buClr>
              <a:buSzPct val="85000"/>
              <a:buFontTx/>
              <a:buChar char="o"/>
              <a:tabLst>
                <a:tab pos="707867" algn="l"/>
              </a:tabLst>
              <a:defRPr/>
            </a:pPr>
            <a:r>
              <a:rPr lang="tr-TR" sz="1800" dirty="0"/>
              <a:t>Başkaları hakkında hem olumlu hem de olumsuz şeyler düşündüğümüz için gerçek bir kişiyi seçmemek en doğrusu olacaktır.</a:t>
            </a:r>
          </a:p>
          <a:p>
            <a:pPr marL="352800" lvl="1" indent="0" eaLnBrk="1" hangingPunct="1">
              <a:spcBef>
                <a:spcPts val="1176"/>
              </a:spcBef>
              <a:buClr>
                <a:srgbClr val="8CADAE"/>
              </a:buClr>
              <a:buSzPct val="85000"/>
              <a:tabLst>
                <a:tab pos="707867" algn="l"/>
              </a:tabLst>
              <a:defRPr/>
            </a:pPr>
            <a:endParaRPr lang="tr-TR" sz="1800" dirty="0"/>
          </a:p>
          <a:p>
            <a:pPr marL="176400">
              <a:spcBef>
                <a:spcPts val="1176"/>
              </a:spcBef>
              <a:defRPr/>
            </a:pPr>
            <a:r>
              <a:rPr lang="tr-TR" altLang="de-DE" sz="1800" b="1" dirty="0"/>
              <a:t>İç dost neye benzer?</a:t>
            </a:r>
            <a:endParaRPr lang="tr-TR" altLang="de-DE" sz="1800" dirty="0"/>
          </a:p>
          <a:p>
            <a:pPr marL="176400">
              <a:spcBef>
                <a:spcPts val="1176"/>
              </a:spcBef>
              <a:defRPr/>
            </a:pPr>
            <a:r>
              <a:rPr lang="tr-TR" sz="1800" dirty="0"/>
              <a:t>Gözlerinizi kapayın ve böyle iç dostu sizin için temsil eden bir şeyi hayal edin. Kendi içinize bakın ve bunun için bir sembol bulmaya çalışın. Acele etmeyin. Belki de aklınıza birden fazla imaj gelebilir. Bunlardan biri diğerlerinden daha mı güçlü?</a:t>
            </a:r>
          </a:p>
          <a:p>
            <a:pPr marL="176400">
              <a:spcBef>
                <a:spcPts val="1176"/>
              </a:spcBef>
              <a:defRPr/>
            </a:pPr>
            <a:r>
              <a:rPr lang="tr-TR" sz="1800" dirty="0"/>
              <a:t>Kind companion’un gerçekten de sadece nezaket, cesaret ve destek saçtığını tekrar kontrol edin. </a:t>
            </a:r>
            <a:endParaRPr lang="tr-TR" altLang="de-DE" sz="1800" dirty="0"/>
          </a:p>
        </p:txBody>
      </p:sp>
      <p:sp>
        <p:nvSpPr>
          <p:cNvPr id="29699" name="Abgerundete rechteckige Legende 65"/>
          <p:cNvSpPr>
            <a:spLocks noChangeArrowheads="1"/>
          </p:cNvSpPr>
          <p:nvPr/>
        </p:nvSpPr>
        <p:spPr bwMode="auto">
          <a:xfrm>
            <a:off x="6629763" y="1257490"/>
            <a:ext cx="1160631" cy="767556"/>
          </a:xfrm>
          <a:prstGeom prst="wedgeRoundRectCallout">
            <a:avLst>
              <a:gd name="adj1" fmla="val 71759"/>
              <a:gd name="adj2" fmla="val 2954"/>
              <a:gd name="adj3" fmla="val 16667"/>
            </a:avLst>
          </a:prstGeom>
          <a:noFill/>
          <a:ln w="9525" algn="ctr">
            <a:solidFill>
              <a:schemeClr val="tx1"/>
            </a:solidFill>
            <a:round/>
            <a:headEnd/>
            <a:tailEnd/>
          </a:ln>
        </p:spPr>
        <p:txBody>
          <a:bodyPr>
            <a:spAutoFit/>
          </a:bodyPr>
          <a:lstStyle/>
          <a:p>
            <a:pPr algn="ctr" eaLnBrk="1" hangingPunct="1"/>
            <a:r>
              <a:rPr lang="tr-TR" altLang="de-DE" sz="980" dirty="0">
                <a:solidFill>
                  <a:srgbClr val="006699"/>
                </a:solidFill>
              </a:rPr>
              <a:t>Başardın, kendinle gurur duyabilirsin.</a:t>
            </a:r>
          </a:p>
        </p:txBody>
      </p:sp>
      <p:sp>
        <p:nvSpPr>
          <p:cNvPr id="29700" name="Rectangle 3"/>
          <p:cNvSpPr>
            <a:spLocks noChangeArrowheads="1"/>
          </p:cNvSpPr>
          <p:nvPr/>
        </p:nvSpPr>
        <p:spPr bwMode="auto">
          <a:xfrm>
            <a:off x="0" y="198"/>
            <a:ext cx="8961438" cy="776188"/>
          </a:xfrm>
          <a:prstGeom prst="rect">
            <a:avLst/>
          </a:prstGeom>
          <a:noFill/>
          <a:ln w="9525">
            <a:noFill/>
            <a:miter lim="800000"/>
            <a:headEnd/>
            <a:tailEnd/>
          </a:ln>
        </p:spPr>
        <p:txBody>
          <a:bodyPr anchor="ctr"/>
          <a:lstStyle/>
          <a:p>
            <a:pPr algn="ctr" eaLnBrk="1" hangingPunct="1"/>
            <a:r>
              <a:rPr lang="tr-TR" altLang="de-DE" sz="1960" dirty="0">
                <a:solidFill>
                  <a:schemeClr val="accent1"/>
                </a:solidFill>
              </a:rPr>
              <a:t>İç dostu güçlendirme</a:t>
            </a:r>
          </a:p>
        </p:txBody>
      </p:sp>
      <p:sp>
        <p:nvSpPr>
          <p:cNvPr id="2" name="Textfeld 1"/>
          <p:cNvSpPr txBox="1"/>
          <p:nvPr/>
        </p:nvSpPr>
        <p:spPr>
          <a:xfrm>
            <a:off x="246499" y="890775"/>
            <a:ext cx="6106428" cy="3114699"/>
          </a:xfrm>
          <a:prstGeom prst="rect">
            <a:avLst/>
          </a:prstGeom>
          <a:noFill/>
        </p:spPr>
        <p:txBody>
          <a:bodyPr wrap="square" rtlCol="0">
            <a:spAutoFit/>
          </a:bodyPr>
          <a:lstStyle/>
          <a:p>
            <a:pPr marL="705600" lvl="1" indent="-352800" defTabSz="542957" eaLnBrk="1" hangingPunct="1">
              <a:spcBef>
                <a:spcPts val="1176"/>
              </a:spcBef>
              <a:buClr>
                <a:srgbClr val="8CADAE"/>
              </a:buClr>
              <a:buSzPct val="85000"/>
              <a:buFontTx/>
              <a:buChar char="o"/>
              <a:tabLst>
                <a:tab pos="707867" algn="l"/>
                <a:tab pos="6510814" algn="l"/>
              </a:tabLst>
              <a:defRPr/>
            </a:pPr>
            <a:r>
              <a:rPr lang="tr-TR" altLang="de-DE" sz="1960" dirty="0"/>
              <a:t>İç dostun hayatımızda daha fazla rol oynamasına izin vermek için, kendisi için sadece olumlu şeyleri temsil eden bir figür veya sembol bulmak gerekir.   Bu bir iyilik perisi veya koruyucu melek veya bir çizgi film kahramanı ya da bunu sizin için temsil eden doldurulmuş bir hayvan olabilir.</a:t>
            </a:r>
          </a:p>
          <a:p>
            <a:pPr marL="352800" lvl="1" defTabSz="542957" eaLnBrk="1" hangingPunct="1">
              <a:spcBef>
                <a:spcPts val="1176"/>
              </a:spcBef>
              <a:buClr>
                <a:srgbClr val="8CADAE"/>
              </a:buClr>
              <a:buSzPct val="85000"/>
              <a:tabLst>
                <a:tab pos="707867" algn="l"/>
                <a:tab pos="6510814" algn="l"/>
              </a:tabLst>
              <a:defRPr/>
            </a:pPr>
            <a:endParaRPr lang="tr-TR" altLang="de-DE" sz="1960" dirty="0"/>
          </a:p>
          <a:p>
            <a:pPr marL="705600" lvl="1" indent="-352800" defTabSz="542957" eaLnBrk="1" hangingPunct="1">
              <a:spcBef>
                <a:spcPts val="1176"/>
              </a:spcBef>
              <a:buClr>
                <a:srgbClr val="8CADAE"/>
              </a:buClr>
              <a:buSzPct val="85000"/>
              <a:buFontTx/>
              <a:buChar char="o"/>
              <a:tabLst>
                <a:tab pos="707867" algn="l"/>
                <a:tab pos="6510814" algn="l"/>
              </a:tabLst>
              <a:defRPr/>
            </a:pPr>
            <a:endParaRPr lang="tr-TR" sz="1960" dirty="0"/>
          </a:p>
        </p:txBody>
      </p:sp>
      <p:sp>
        <p:nvSpPr>
          <p:cNvPr id="25"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defTabSz="896112" eaLnBrk="1" fontAlgn="auto" hangingPunct="1">
              <a:spcBef>
                <a:spcPct val="50000"/>
              </a:spcBef>
              <a:spcAft>
                <a:spcPts val="0"/>
              </a:spcAft>
              <a:buClrTx/>
              <a:buSzTx/>
              <a:buNone/>
              <a:defRPr/>
            </a:pPr>
            <a:r>
              <a:rPr lang="tr-TR" altLang="de-DE" sz="1176" b="1" kern="0" dirty="0">
                <a:solidFill>
                  <a:srgbClr val="646B86"/>
                </a:solidFill>
                <a:latin typeface="Verdana"/>
              </a:rPr>
              <a:t>Özsaygı</a:t>
            </a:r>
            <a:r>
              <a:rPr lang="en-US" altLang="de-DE" sz="1176" b="1" kern="0" dirty="0">
                <a:solidFill>
                  <a:srgbClr val="646B86"/>
                </a:solidFill>
                <a:latin typeface="Verdana"/>
              </a:rPr>
              <a:t>	</a:t>
            </a:r>
            <a:r>
              <a:rPr lang="tr-TR" altLang="de-DE" sz="1176" b="1" kern="0" dirty="0">
                <a:solidFill>
                  <a:srgbClr val="646B86"/>
                </a:solidFill>
                <a:latin typeface="Verdana"/>
              </a:rPr>
              <a:t>10.20</a:t>
            </a:r>
          </a:p>
        </p:txBody>
      </p:sp>
      <p:grpSp>
        <p:nvGrpSpPr>
          <p:cNvPr id="38" name="Gruppieren 51"/>
          <p:cNvGrpSpPr>
            <a:grpSpLocks/>
          </p:cNvGrpSpPr>
          <p:nvPr/>
        </p:nvGrpSpPr>
        <p:grpSpPr bwMode="auto">
          <a:xfrm>
            <a:off x="8139595" y="1490638"/>
            <a:ext cx="676275" cy="1114425"/>
            <a:chOff x="4932040" y="3732533"/>
            <a:chExt cx="867403" cy="1835632"/>
          </a:xfrm>
        </p:grpSpPr>
        <p:sp>
          <p:nvSpPr>
            <p:cNvPr id="39" name="Ellipse 52"/>
            <p:cNvSpPr>
              <a:spLocks noChangeArrowheads="1"/>
            </p:cNvSpPr>
            <p:nvPr/>
          </p:nvSpPr>
          <p:spPr bwMode="auto">
            <a:xfrm>
              <a:off x="5120606" y="3732533"/>
              <a:ext cx="414845" cy="445739"/>
            </a:xfrm>
            <a:prstGeom prst="ellipse">
              <a:avLst/>
            </a:prstGeom>
            <a:noFill/>
            <a:ln w="9525" algn="ctr">
              <a:solidFill>
                <a:schemeClr val="tx1"/>
              </a:solidFill>
              <a:round/>
              <a:headEnd/>
              <a:tailEnd/>
            </a:ln>
          </p:spPr>
          <p:txBody>
            <a:bodyPr wrap="none">
              <a:spAutoFit/>
            </a:bodyPr>
            <a:lstStyle/>
            <a:p>
              <a:pPr algn="ctr" eaLnBrk="1" hangingPunct="1"/>
              <a:endParaRPr lang="de-DE" altLang="de-DE" sz="4400">
                <a:solidFill>
                  <a:schemeClr val="tx2"/>
                </a:solidFill>
              </a:endParaRPr>
            </a:p>
          </p:txBody>
        </p:sp>
        <p:sp>
          <p:nvSpPr>
            <p:cNvPr id="40" name="Freihandform 53"/>
            <p:cNvSpPr>
              <a:spLocks/>
            </p:cNvSpPr>
            <p:nvPr/>
          </p:nvSpPr>
          <p:spPr bwMode="auto">
            <a:xfrm rot="10800000">
              <a:off x="5269727" y="3986146"/>
              <a:ext cx="116603" cy="98482"/>
            </a:xfrm>
            <a:custGeom>
              <a:avLst/>
              <a:gdLst>
                <a:gd name="T0" fmla="*/ 0 w 222637"/>
                <a:gd name="T1" fmla="*/ 25 h 159096"/>
                <a:gd name="T2" fmla="*/ 1 w 222637"/>
                <a:gd name="T3" fmla="*/ 1 h 159096"/>
                <a:gd name="T4" fmla="*/ 2 w 222637"/>
                <a:gd name="T5" fmla="*/ 28 h 159096"/>
                <a:gd name="T6" fmla="*/ 0 60000 65536"/>
                <a:gd name="T7" fmla="*/ 0 60000 65536"/>
                <a:gd name="T8" fmla="*/ 0 60000 65536"/>
                <a:gd name="T9" fmla="*/ 0 w 222637"/>
                <a:gd name="T10" fmla="*/ 0 h 159096"/>
                <a:gd name="T11" fmla="*/ 222637 w 222637"/>
                <a:gd name="T12" fmla="*/ 159096 h 159096"/>
              </a:gdLst>
              <a:ahLst/>
              <a:cxnLst>
                <a:cxn ang="T6">
                  <a:pos x="T0" y="T1"/>
                </a:cxn>
                <a:cxn ang="T7">
                  <a:pos x="T2" y="T3"/>
                </a:cxn>
                <a:cxn ang="T8">
                  <a:pos x="T4" y="T5"/>
                </a:cxn>
              </a:cxnLst>
              <a:rect l="T9" t="T10" r="T11" b="T12"/>
              <a:pathLst>
                <a:path w="222637" h="159096">
                  <a:moveTo>
                    <a:pt x="0" y="143194"/>
                  </a:moveTo>
                  <a:cubicBezTo>
                    <a:pt x="41082" y="70307"/>
                    <a:pt x="82164" y="-2580"/>
                    <a:pt x="119270" y="70"/>
                  </a:cubicBezTo>
                  <a:cubicBezTo>
                    <a:pt x="156376" y="2720"/>
                    <a:pt x="189506" y="80908"/>
                    <a:pt x="222637" y="159096"/>
                  </a:cubicBezTo>
                </a:path>
              </a:pathLst>
            </a:custGeom>
            <a:noFill/>
            <a:ln w="12700" cap="flat" cmpd="sng" algn="ctr">
              <a:solidFill>
                <a:schemeClr val="tx1"/>
              </a:solidFill>
              <a:prstDash val="solid"/>
              <a:round/>
              <a:headEnd type="none" w="med" len="med"/>
              <a:tailEnd type="none" w="med" len="med"/>
            </a:ln>
          </p:spPr>
          <p:txBody>
            <a:bodyPr wrap="none">
              <a:spAutoFit/>
            </a:bodyPr>
            <a:lstStyle/>
            <a:p>
              <a:endParaRPr lang="de-DE"/>
            </a:p>
          </p:txBody>
        </p:sp>
        <p:sp>
          <p:nvSpPr>
            <p:cNvPr id="41" name="Ellipse 54"/>
            <p:cNvSpPr>
              <a:spLocks noChangeArrowheads="1"/>
            </p:cNvSpPr>
            <p:nvPr/>
          </p:nvSpPr>
          <p:spPr bwMode="auto">
            <a:xfrm>
              <a:off x="5280836" y="3821681"/>
              <a:ext cx="23945" cy="44574"/>
            </a:xfrm>
            <a:prstGeom prst="ellipse">
              <a:avLst/>
            </a:prstGeom>
            <a:noFill/>
            <a:ln w="12700" algn="ctr">
              <a:solidFill>
                <a:schemeClr val="tx1"/>
              </a:solidFill>
              <a:round/>
              <a:headEnd/>
              <a:tailEnd/>
            </a:ln>
          </p:spPr>
          <p:txBody>
            <a:bodyPr wrap="none">
              <a:spAutoFit/>
            </a:bodyPr>
            <a:lstStyle/>
            <a:p>
              <a:pPr algn="ctr" eaLnBrk="1" hangingPunct="1"/>
              <a:endParaRPr lang="de-DE" altLang="de-DE" sz="4400">
                <a:solidFill>
                  <a:schemeClr val="tx2"/>
                </a:solidFill>
              </a:endParaRPr>
            </a:p>
          </p:txBody>
        </p:sp>
        <p:sp>
          <p:nvSpPr>
            <p:cNvPr id="42" name="Ellipse 55"/>
            <p:cNvSpPr>
              <a:spLocks noChangeArrowheads="1"/>
            </p:cNvSpPr>
            <p:nvPr/>
          </p:nvSpPr>
          <p:spPr bwMode="auto">
            <a:xfrm>
              <a:off x="5360653" y="3821681"/>
              <a:ext cx="23945" cy="44574"/>
            </a:xfrm>
            <a:prstGeom prst="ellipse">
              <a:avLst/>
            </a:prstGeom>
            <a:noFill/>
            <a:ln w="12700" algn="ctr">
              <a:solidFill>
                <a:schemeClr val="tx1"/>
              </a:solidFill>
              <a:round/>
              <a:headEnd/>
              <a:tailEnd/>
            </a:ln>
          </p:spPr>
          <p:txBody>
            <a:bodyPr wrap="none">
              <a:spAutoFit/>
            </a:bodyPr>
            <a:lstStyle/>
            <a:p>
              <a:pPr algn="ctr" eaLnBrk="1" hangingPunct="1"/>
              <a:endParaRPr lang="de-DE" altLang="de-DE" sz="4400">
                <a:solidFill>
                  <a:schemeClr val="tx2"/>
                </a:solidFill>
              </a:endParaRPr>
            </a:p>
          </p:txBody>
        </p:sp>
        <p:cxnSp>
          <p:nvCxnSpPr>
            <p:cNvPr id="43" name="Gerader Verbinder 56"/>
            <p:cNvCxnSpPr>
              <a:cxnSpLocks noChangeShapeType="1"/>
            </p:cNvCxnSpPr>
            <p:nvPr/>
          </p:nvCxnSpPr>
          <p:spPr bwMode="auto">
            <a:xfrm>
              <a:off x="5328028" y="4178272"/>
              <a:ext cx="0" cy="802330"/>
            </a:xfrm>
            <a:prstGeom prst="line">
              <a:avLst/>
            </a:prstGeom>
            <a:noFill/>
            <a:ln w="9525" algn="ctr">
              <a:solidFill>
                <a:schemeClr val="tx1"/>
              </a:solidFill>
              <a:round/>
              <a:headEnd/>
              <a:tailEnd/>
            </a:ln>
          </p:spPr>
        </p:cxnSp>
        <p:cxnSp>
          <p:nvCxnSpPr>
            <p:cNvPr id="44" name="Gerader Verbinder 57"/>
            <p:cNvCxnSpPr>
              <a:cxnSpLocks noChangeShapeType="1"/>
            </p:cNvCxnSpPr>
            <p:nvPr/>
          </p:nvCxnSpPr>
          <p:spPr bwMode="auto">
            <a:xfrm>
              <a:off x="5328028" y="4356567"/>
              <a:ext cx="131996" cy="89148"/>
            </a:xfrm>
            <a:prstGeom prst="line">
              <a:avLst/>
            </a:prstGeom>
            <a:noFill/>
            <a:ln w="9525" algn="ctr">
              <a:solidFill>
                <a:schemeClr val="tx1"/>
              </a:solidFill>
              <a:round/>
              <a:headEnd/>
              <a:tailEnd/>
            </a:ln>
          </p:spPr>
        </p:cxnSp>
        <p:cxnSp>
          <p:nvCxnSpPr>
            <p:cNvPr id="45" name="Gerader Verbinder 58"/>
            <p:cNvCxnSpPr>
              <a:cxnSpLocks noChangeShapeType="1"/>
            </p:cNvCxnSpPr>
            <p:nvPr/>
          </p:nvCxnSpPr>
          <p:spPr bwMode="auto">
            <a:xfrm flipH="1">
              <a:off x="5360653" y="4445715"/>
              <a:ext cx="99371" cy="222869"/>
            </a:xfrm>
            <a:prstGeom prst="line">
              <a:avLst/>
            </a:prstGeom>
            <a:noFill/>
            <a:ln w="9525" algn="ctr">
              <a:solidFill>
                <a:schemeClr val="tx1"/>
              </a:solidFill>
              <a:round/>
              <a:headEnd/>
              <a:tailEnd/>
            </a:ln>
          </p:spPr>
        </p:cxnSp>
        <p:cxnSp>
          <p:nvCxnSpPr>
            <p:cNvPr id="46" name="Gerader Verbinder 59"/>
            <p:cNvCxnSpPr>
              <a:cxnSpLocks noChangeShapeType="1"/>
            </p:cNvCxnSpPr>
            <p:nvPr/>
          </p:nvCxnSpPr>
          <p:spPr bwMode="auto">
            <a:xfrm flipH="1">
              <a:off x="5158319" y="4356567"/>
              <a:ext cx="169709" cy="89148"/>
            </a:xfrm>
            <a:prstGeom prst="line">
              <a:avLst/>
            </a:prstGeom>
            <a:noFill/>
            <a:ln w="9525" algn="ctr">
              <a:solidFill>
                <a:schemeClr val="tx1"/>
              </a:solidFill>
              <a:round/>
              <a:headEnd/>
              <a:tailEnd/>
            </a:ln>
          </p:spPr>
        </p:cxnSp>
        <p:cxnSp>
          <p:nvCxnSpPr>
            <p:cNvPr id="47" name="Gerader Verbinder 60"/>
            <p:cNvCxnSpPr>
              <a:cxnSpLocks noChangeShapeType="1"/>
            </p:cNvCxnSpPr>
            <p:nvPr/>
          </p:nvCxnSpPr>
          <p:spPr bwMode="auto">
            <a:xfrm>
              <a:off x="5158319" y="4431885"/>
              <a:ext cx="122517" cy="236699"/>
            </a:xfrm>
            <a:prstGeom prst="line">
              <a:avLst/>
            </a:prstGeom>
            <a:noFill/>
            <a:ln w="9525" algn="ctr">
              <a:solidFill>
                <a:schemeClr val="tx1"/>
              </a:solidFill>
              <a:round/>
              <a:headEnd/>
              <a:tailEnd/>
            </a:ln>
          </p:spPr>
        </p:cxnSp>
        <p:cxnSp>
          <p:nvCxnSpPr>
            <p:cNvPr id="48" name="Gerader Verbinder 61"/>
            <p:cNvCxnSpPr>
              <a:cxnSpLocks noChangeShapeType="1"/>
            </p:cNvCxnSpPr>
            <p:nvPr/>
          </p:nvCxnSpPr>
          <p:spPr bwMode="auto">
            <a:xfrm>
              <a:off x="5328028" y="4980602"/>
              <a:ext cx="320562" cy="579460"/>
            </a:xfrm>
            <a:prstGeom prst="line">
              <a:avLst/>
            </a:prstGeom>
            <a:noFill/>
            <a:ln w="9525" algn="ctr">
              <a:solidFill>
                <a:schemeClr val="tx1"/>
              </a:solidFill>
              <a:round/>
              <a:headEnd/>
              <a:tailEnd/>
            </a:ln>
          </p:spPr>
        </p:cxnSp>
        <p:cxnSp>
          <p:nvCxnSpPr>
            <p:cNvPr id="49" name="Gerader Verbinder 62"/>
            <p:cNvCxnSpPr>
              <a:cxnSpLocks noChangeShapeType="1"/>
            </p:cNvCxnSpPr>
            <p:nvPr/>
          </p:nvCxnSpPr>
          <p:spPr bwMode="auto">
            <a:xfrm flipH="1">
              <a:off x="5082893" y="4980602"/>
              <a:ext cx="245136" cy="579460"/>
            </a:xfrm>
            <a:prstGeom prst="line">
              <a:avLst/>
            </a:prstGeom>
            <a:noFill/>
            <a:ln w="9525" algn="ctr">
              <a:solidFill>
                <a:schemeClr val="tx1"/>
              </a:solidFill>
              <a:round/>
              <a:headEnd/>
              <a:tailEnd/>
            </a:ln>
          </p:spPr>
        </p:cxnSp>
        <p:cxnSp>
          <p:nvCxnSpPr>
            <p:cNvPr id="50" name="Gerader Verbinder 63"/>
            <p:cNvCxnSpPr>
              <a:cxnSpLocks noChangeShapeType="1"/>
            </p:cNvCxnSpPr>
            <p:nvPr/>
          </p:nvCxnSpPr>
          <p:spPr bwMode="auto">
            <a:xfrm>
              <a:off x="4932040" y="5560062"/>
              <a:ext cx="150853" cy="0"/>
            </a:xfrm>
            <a:prstGeom prst="line">
              <a:avLst/>
            </a:prstGeom>
            <a:noFill/>
            <a:ln w="9525" algn="ctr">
              <a:solidFill>
                <a:schemeClr val="tx1"/>
              </a:solidFill>
              <a:round/>
              <a:headEnd/>
              <a:tailEnd/>
            </a:ln>
          </p:spPr>
        </p:cxnSp>
        <p:cxnSp>
          <p:nvCxnSpPr>
            <p:cNvPr id="51" name="Gerader Verbinder 64"/>
            <p:cNvCxnSpPr>
              <a:cxnSpLocks noChangeShapeType="1"/>
            </p:cNvCxnSpPr>
            <p:nvPr/>
          </p:nvCxnSpPr>
          <p:spPr bwMode="auto">
            <a:xfrm>
              <a:off x="5648590" y="5568165"/>
              <a:ext cx="150853" cy="0"/>
            </a:xfrm>
            <a:prstGeom prst="line">
              <a:avLst/>
            </a:prstGeom>
            <a:noFill/>
            <a:ln w="9525" algn="ctr">
              <a:solidFill>
                <a:schemeClr val="tx1"/>
              </a:solidFill>
              <a:round/>
              <a:headEnd/>
              <a:tailEnd/>
            </a:ln>
          </p:spPr>
        </p:cxnSp>
      </p:grpSp>
    </p:spTree>
    <p:extLst>
      <p:ext uri="{BB962C8B-B14F-4D97-AF65-F5344CB8AC3E}">
        <p14:creationId xmlns:p14="http://schemas.microsoft.com/office/powerpoint/2010/main" val="319316201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Inhaltsplatzhalter 2"/>
          <p:cNvSpPr>
            <a:spLocks noGrp="1"/>
          </p:cNvSpPr>
          <p:nvPr>
            <p:ph sz="quarter" idx="1"/>
          </p:nvPr>
        </p:nvSpPr>
        <p:spPr>
          <a:xfrm>
            <a:off x="246969" y="889285"/>
            <a:ext cx="8467500" cy="5223695"/>
          </a:xfrm>
        </p:spPr>
        <p:txBody>
          <a:bodyPr/>
          <a:lstStyle/>
          <a:p>
            <a:pPr marL="176400" indent="0">
              <a:spcBef>
                <a:spcPts val="1176"/>
              </a:spcBef>
            </a:pPr>
            <a:r>
              <a:rPr lang="tr-TR" altLang="de-DE" sz="1764" dirty="0">
                <a:latin typeface="Verdana" pitchFamily="34" charset="0"/>
              </a:rPr>
              <a:t>Günlük hayatımızda düşük benlik saygısına sahip kişilerin iç dostunun söz sahibi olmasına izin vermesi genellikle güçtür. Dolayısıyla, iç dostun olumlu cümlelerinden birini veya daha fazlasını yazmak yarar sağlayabilir.</a:t>
            </a:r>
          </a:p>
          <a:p>
            <a:pPr marL="176400" indent="0">
              <a:spcBef>
                <a:spcPts val="1176"/>
              </a:spcBef>
            </a:pPr>
            <a:r>
              <a:rPr lang="tr-TR" altLang="de-DE" sz="1764" dirty="0">
                <a:latin typeface="Verdana" pitchFamily="34" charset="0"/>
              </a:rPr>
              <a:t>Örnek: John sigarayı bırakmak istiyor ve üç gündür sigara içmiyor. Kız arkadaşıyla yaptığı kavgadan sonra bir sigara yaktı. </a:t>
            </a:r>
          </a:p>
          <a:p>
            <a:pPr marL="176400" indent="0">
              <a:spcBef>
                <a:spcPts val="1176"/>
              </a:spcBef>
            </a:pPr>
            <a:r>
              <a:rPr lang="tr-TR" altLang="de-DE" sz="1764" dirty="0">
                <a:latin typeface="Verdana" pitchFamily="34" charset="0"/>
              </a:rPr>
              <a:t>İçinden gelen ses şunları söylüyor: “Beceriksizin tekisin. Bunu yapamayacağın o kadar belliydi ki. Her şeyi batırdın”. </a:t>
            </a:r>
          </a:p>
          <a:p>
            <a:pPr marL="176400" indent="0">
              <a:spcBef>
                <a:spcPts val="1176"/>
              </a:spcBef>
            </a:pPr>
            <a:r>
              <a:rPr lang="tr-TR" altLang="de-DE" sz="1764" dirty="0">
                <a:latin typeface="Verdana" pitchFamily="34" charset="0"/>
              </a:rPr>
              <a:t>İç dost: “Kendine karşı bu kadar acımasız olmamalısın. Sigarayı bırakmak gerçekten kolay değildir, oysa sen üç gün sigara içmedin. Stresli durumlarda bu çok daha zordur. Şu anda sigara içiyor olman bundan sonra da içmeye devam edeceğin anlamına gelmez. Sigarayı bırakan diğer insanlar da, sigarayı tamamen bırakmadan önce genellikle</a:t>
            </a:r>
          </a:p>
          <a:p>
            <a:pPr marL="176400" indent="0">
              <a:spcBef>
                <a:spcPts val="0"/>
              </a:spcBef>
            </a:pPr>
            <a:r>
              <a:rPr lang="tr-TR" altLang="de-DE" sz="1764" dirty="0">
                <a:latin typeface="Verdana" pitchFamily="34" charset="0"/>
              </a:rPr>
              <a:t>birkaç kez bırakmayı denemiştir.”</a:t>
            </a:r>
            <a:endParaRPr lang="tr-TR" altLang="de-DE" sz="1764" dirty="0">
              <a:solidFill>
                <a:srgbClr val="FF3300"/>
              </a:solidFill>
              <a:latin typeface="Verdana" pitchFamily="34" charset="0"/>
              <a:ea typeface="Verdana" pitchFamily="34" charset="0"/>
              <a:cs typeface="Verdana" pitchFamily="34" charset="0"/>
            </a:endParaRPr>
          </a:p>
        </p:txBody>
      </p:sp>
      <p:pic>
        <p:nvPicPr>
          <p:cNvPr id="10" name="Picture 6" descr="Kopf Finger2"/>
          <p:cNvPicPr preferRelativeResize="0">
            <a:picLocks noChangeArrowheads="1"/>
          </p:cNvPicPr>
          <p:nvPr/>
        </p:nvPicPr>
        <p:blipFill>
          <a:blip r:embed="rId2"/>
          <a:srcRect/>
          <a:stretch>
            <a:fillRect/>
          </a:stretch>
        </p:blipFill>
        <p:spPr bwMode="auto">
          <a:xfrm>
            <a:off x="7514539" y="4622665"/>
            <a:ext cx="1446899" cy="1904305"/>
          </a:xfrm>
          <a:prstGeom prst="rect">
            <a:avLst/>
          </a:prstGeom>
          <a:noFill/>
          <a:ln w="9525">
            <a:noFill/>
            <a:miter lim="800000"/>
            <a:headEnd/>
            <a:tailEnd/>
          </a:ln>
        </p:spPr>
      </p:pic>
      <p:sp>
        <p:nvSpPr>
          <p:cNvPr id="12" name="Rectangle 3"/>
          <p:cNvSpPr>
            <a:spLocks noChangeArrowheads="1"/>
          </p:cNvSpPr>
          <p:nvPr/>
        </p:nvSpPr>
        <p:spPr bwMode="auto">
          <a:xfrm>
            <a:off x="0" y="198"/>
            <a:ext cx="8961438" cy="776188"/>
          </a:xfrm>
          <a:prstGeom prst="rect">
            <a:avLst/>
          </a:prstGeom>
          <a:noFill/>
          <a:ln w="9525">
            <a:noFill/>
            <a:miter lim="800000"/>
            <a:headEnd/>
            <a:tailEnd/>
          </a:ln>
        </p:spPr>
        <p:txBody>
          <a:bodyPr anchor="ctr"/>
          <a:lstStyle/>
          <a:p>
            <a:pPr algn="ctr" eaLnBrk="1" hangingPunct="1"/>
            <a:r>
              <a:rPr lang="tr-TR" altLang="de-DE" sz="1960" dirty="0">
                <a:solidFill>
                  <a:schemeClr val="accent1"/>
                </a:solidFill>
              </a:rPr>
              <a:t>İç dostu güçlendirme</a:t>
            </a:r>
          </a:p>
        </p:txBody>
      </p:sp>
      <p:sp>
        <p:nvSpPr>
          <p:cNvPr id="11"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defTabSz="896112" eaLnBrk="1" fontAlgn="auto" hangingPunct="1">
              <a:spcBef>
                <a:spcPct val="50000"/>
              </a:spcBef>
              <a:spcAft>
                <a:spcPts val="0"/>
              </a:spcAft>
              <a:buClrTx/>
              <a:buSzTx/>
              <a:buNone/>
              <a:defRPr/>
            </a:pPr>
            <a:r>
              <a:rPr lang="tr-TR" altLang="de-DE" sz="1176" b="1" kern="0" dirty="0">
                <a:solidFill>
                  <a:srgbClr val="646B86"/>
                </a:solidFill>
                <a:latin typeface="Verdana"/>
              </a:rPr>
              <a:t>Özsaygı</a:t>
            </a:r>
            <a:r>
              <a:rPr lang="en-US" altLang="de-DE" sz="1176" b="1" kern="0" dirty="0">
                <a:solidFill>
                  <a:srgbClr val="646B86"/>
                </a:solidFill>
                <a:latin typeface="Verdana"/>
              </a:rPr>
              <a:t>	</a:t>
            </a:r>
            <a:r>
              <a:rPr lang="tr-TR" altLang="de-DE" sz="1176" b="1" kern="0" dirty="0">
                <a:solidFill>
                  <a:srgbClr val="646B86"/>
                </a:solidFill>
                <a:latin typeface="Verdana"/>
              </a:rPr>
              <a:t>10.22</a:t>
            </a:r>
          </a:p>
        </p:txBody>
      </p:sp>
    </p:spTree>
    <p:extLst>
      <p:ext uri="{BB962C8B-B14F-4D97-AF65-F5344CB8AC3E}">
        <p14:creationId xmlns:p14="http://schemas.microsoft.com/office/powerpoint/2010/main" val="321500160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4" name="Text Box 4"/>
          <p:cNvSpPr txBox="1">
            <a:spLocks noChangeArrowheads="1"/>
          </p:cNvSpPr>
          <p:nvPr/>
        </p:nvSpPr>
        <p:spPr bwMode="auto">
          <a:xfrm>
            <a:off x="0" y="207313"/>
            <a:ext cx="8961438" cy="361958"/>
          </a:xfrm>
          <a:prstGeom prst="rect">
            <a:avLst/>
          </a:prstGeom>
          <a:noFill/>
          <a:ln w="9525">
            <a:noFill/>
            <a:miter lim="800000"/>
            <a:headEnd/>
            <a:tailEnd/>
          </a:ln>
        </p:spPr>
        <p:txBody>
          <a:bodyPr anchor="ctr">
            <a:spAutoFit/>
          </a:bodyPr>
          <a:lstStyle/>
          <a:p>
            <a:pPr algn="ctr" eaLnBrk="1" hangingPunct="1">
              <a:lnSpc>
                <a:spcPct val="90000"/>
              </a:lnSpc>
              <a:spcBef>
                <a:spcPct val="20000"/>
              </a:spcBef>
            </a:pPr>
            <a:r>
              <a:rPr lang="tr-TR" altLang="de-DE" sz="1960" dirty="0">
                <a:solidFill>
                  <a:schemeClr val="accent1"/>
                </a:solidFill>
              </a:rPr>
              <a:t>Kendi standartlarınızı nihai değerlendirme olarak uygulama</a:t>
            </a:r>
            <a:endParaRPr lang="tr-TR" altLang="de-DE" sz="1960" b="1" dirty="0">
              <a:solidFill>
                <a:schemeClr val="accent1"/>
              </a:solidFill>
              <a:latin typeface="Arial" charset="0"/>
            </a:endParaRPr>
          </a:p>
        </p:txBody>
      </p:sp>
      <p:pic>
        <p:nvPicPr>
          <p:cNvPr id="33795" name="Picture 10"/>
          <p:cNvPicPr>
            <a:picLocks noChangeAspect="1" noChangeArrowheads="1"/>
          </p:cNvPicPr>
          <p:nvPr/>
        </p:nvPicPr>
        <p:blipFill>
          <a:blip r:embed="rId3"/>
          <a:srcRect/>
          <a:stretch>
            <a:fillRect/>
          </a:stretch>
        </p:blipFill>
        <p:spPr bwMode="auto">
          <a:xfrm>
            <a:off x="6980898" y="5050609"/>
            <a:ext cx="1980540" cy="1485793"/>
          </a:xfrm>
          <a:prstGeom prst="rect">
            <a:avLst/>
          </a:prstGeom>
          <a:noFill/>
          <a:ln w="9525">
            <a:noFill/>
            <a:miter lim="800000"/>
            <a:headEnd/>
            <a:tailEnd/>
          </a:ln>
        </p:spPr>
      </p:pic>
      <p:sp>
        <p:nvSpPr>
          <p:cNvPr id="33798" name="Text Box 11"/>
          <p:cNvSpPr txBox="1">
            <a:spLocks noChangeArrowheads="1"/>
          </p:cNvSpPr>
          <p:nvPr/>
        </p:nvSpPr>
        <p:spPr bwMode="auto">
          <a:xfrm>
            <a:off x="246969" y="1312661"/>
            <a:ext cx="8467500" cy="3114699"/>
          </a:xfrm>
          <a:prstGeom prst="rect">
            <a:avLst/>
          </a:prstGeom>
          <a:noFill/>
          <a:ln w="9525">
            <a:noFill/>
            <a:miter lim="800000"/>
            <a:headEnd/>
            <a:tailEnd/>
          </a:ln>
        </p:spPr>
        <p:txBody>
          <a:bodyPr>
            <a:spAutoFit/>
          </a:bodyPr>
          <a:lstStyle/>
          <a:p>
            <a:pPr marL="176400" eaLnBrk="1" hangingPunct="1">
              <a:tabLst>
                <a:tab pos="354711" algn="l"/>
              </a:tabLst>
            </a:pPr>
            <a:r>
              <a:rPr lang="tr-TR" altLang="de-DE" sz="1960" b="1" dirty="0"/>
              <a:t>Kendimi yargılamak ile başkalarının beni yargılaması arasında bir fark vardır!</a:t>
            </a:r>
          </a:p>
          <a:p>
            <a:pPr marL="356267" indent="-356267" eaLnBrk="1" hangingPunct="1">
              <a:tabLst>
                <a:tab pos="354711" algn="l"/>
              </a:tabLst>
            </a:pPr>
            <a:endParaRPr lang="tr-TR" altLang="de-DE" sz="1960" dirty="0"/>
          </a:p>
          <a:p>
            <a:pPr marL="705600" lvl="1" indent="-352800" eaLnBrk="1" hangingPunct="1">
              <a:spcBef>
                <a:spcPts val="1176"/>
              </a:spcBef>
              <a:buClr>
                <a:srgbClr val="8CADAE"/>
              </a:buClr>
              <a:buSzPct val="85000"/>
              <a:buFontTx/>
              <a:buChar char="o"/>
              <a:tabLst>
                <a:tab pos="707867" algn="l"/>
              </a:tabLst>
              <a:defRPr/>
            </a:pPr>
            <a:r>
              <a:rPr lang="tr-TR" altLang="de-DE" sz="1960" dirty="0"/>
              <a:t>Kendimi aptal, sıkıcı vs. bulduğumda başkalarının bu görüşü mutlaka paylaşması gerekmez. Bir sürü fikir, değerlendirme ve tercih söz konusudur!</a:t>
            </a:r>
          </a:p>
          <a:p>
            <a:pPr marL="705600" lvl="1" indent="-352800" eaLnBrk="1" hangingPunct="1">
              <a:spcBef>
                <a:spcPts val="1176"/>
              </a:spcBef>
              <a:buClr>
                <a:srgbClr val="8CADAE"/>
              </a:buClr>
              <a:buSzPct val="85000"/>
              <a:buFontTx/>
              <a:buChar char="o"/>
              <a:tabLst>
                <a:tab pos="707867" algn="l"/>
              </a:tabLst>
              <a:defRPr/>
            </a:pPr>
            <a:r>
              <a:rPr lang="tr-TR" altLang="de-DE" sz="1960" dirty="0"/>
              <a:t>Pek çok insan için en acımasız düşman kendisidir ve kişi kendini fazlasıyla eleştirir! Biraz önce gördüğümüz gibi iç eleştirmen fazlasıyla büyük ve yüksek seslidir.</a:t>
            </a:r>
          </a:p>
        </p:txBody>
      </p:sp>
      <p:sp>
        <p:nvSpPr>
          <p:cNvPr id="9"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defTabSz="896112" eaLnBrk="1" fontAlgn="auto" hangingPunct="1">
              <a:spcBef>
                <a:spcPct val="50000"/>
              </a:spcBef>
              <a:spcAft>
                <a:spcPts val="0"/>
              </a:spcAft>
              <a:buClrTx/>
              <a:buSzTx/>
              <a:buNone/>
              <a:defRPr/>
            </a:pPr>
            <a:r>
              <a:rPr lang="tr-TR" altLang="de-DE" sz="1176" b="1" kern="0" dirty="0">
                <a:solidFill>
                  <a:srgbClr val="646B86"/>
                </a:solidFill>
                <a:latin typeface="Verdana"/>
              </a:rPr>
              <a:t>Özsaygı</a:t>
            </a:r>
            <a:r>
              <a:rPr lang="en-US" altLang="de-DE" sz="1176" b="1" kern="0" dirty="0">
                <a:solidFill>
                  <a:srgbClr val="646B86"/>
                </a:solidFill>
                <a:latin typeface="Verdana"/>
              </a:rPr>
              <a:t>	</a:t>
            </a:r>
            <a:r>
              <a:rPr lang="tr-TR" altLang="de-DE" sz="1176" b="1" kern="0" dirty="0">
                <a:solidFill>
                  <a:srgbClr val="646B86"/>
                </a:solidFill>
                <a:latin typeface="Verdana"/>
              </a:rPr>
              <a:t>10.24</a:t>
            </a:r>
          </a:p>
        </p:txBody>
      </p:sp>
    </p:spTree>
    <p:extLst>
      <p:ext uri="{BB962C8B-B14F-4D97-AF65-F5344CB8AC3E}">
        <p14:creationId xmlns:p14="http://schemas.microsoft.com/office/powerpoint/2010/main" val="339239861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818" name="Rectangle 3"/>
          <p:cNvSpPr>
            <a:spLocks noChangeArrowheads="1"/>
          </p:cNvSpPr>
          <p:nvPr/>
        </p:nvSpPr>
        <p:spPr bwMode="auto">
          <a:xfrm>
            <a:off x="229329" y="1312660"/>
            <a:ext cx="8502781" cy="3741765"/>
          </a:xfrm>
          <a:prstGeom prst="rect">
            <a:avLst/>
          </a:prstGeom>
          <a:noFill/>
          <a:ln w="9525">
            <a:noFill/>
            <a:miter lim="800000"/>
            <a:headEnd/>
            <a:tailEnd/>
          </a:ln>
        </p:spPr>
        <p:txBody>
          <a:bodyPr anchor="ctr"/>
          <a:lstStyle/>
          <a:p>
            <a:pPr marL="0" lvl="1" algn="ctr" eaLnBrk="1" hangingPunct="1">
              <a:spcBef>
                <a:spcPts val="1176"/>
              </a:spcBef>
              <a:buClr>
                <a:srgbClr val="006699"/>
              </a:buClr>
            </a:pPr>
            <a:r>
              <a:rPr lang="tr-TR" altLang="de-DE" sz="1960" dirty="0"/>
              <a:t>Genellikle kendinizi başkalarıyla kıyaslar mısınız? </a:t>
            </a:r>
          </a:p>
          <a:p>
            <a:pPr marL="0" lvl="1" algn="ctr" eaLnBrk="1" hangingPunct="1">
              <a:spcBef>
                <a:spcPts val="1176"/>
              </a:spcBef>
              <a:buClr>
                <a:srgbClr val="006699"/>
              </a:buClr>
            </a:pPr>
            <a:endParaRPr lang="tr-TR" altLang="de-DE" sz="1960" dirty="0"/>
          </a:p>
          <a:p>
            <a:pPr marL="0" lvl="1" algn="ctr" eaLnBrk="1" hangingPunct="1">
              <a:spcBef>
                <a:spcPts val="1176"/>
              </a:spcBef>
              <a:buClr>
                <a:srgbClr val="006699"/>
              </a:buClr>
            </a:pPr>
            <a:r>
              <a:rPr lang="tr-TR" altLang="de-DE" sz="1960" dirty="0"/>
              <a:t>Kıyaslıyorsanız, kiminle kıyaslarsınız? </a:t>
            </a:r>
          </a:p>
          <a:p>
            <a:pPr marL="0" lvl="1" algn="ctr" eaLnBrk="1" hangingPunct="1">
              <a:spcBef>
                <a:spcPts val="1176"/>
              </a:spcBef>
              <a:buClr>
                <a:srgbClr val="006699"/>
              </a:buClr>
            </a:pPr>
            <a:endParaRPr lang="tr-TR" altLang="de-DE" sz="1960" dirty="0"/>
          </a:p>
          <a:p>
            <a:pPr marL="0" lvl="1" algn="ctr" eaLnBrk="1" hangingPunct="1">
              <a:spcBef>
                <a:spcPts val="1176"/>
              </a:spcBef>
              <a:buClr>
                <a:srgbClr val="006699"/>
              </a:buClr>
            </a:pPr>
            <a:r>
              <a:rPr lang="tr-TR" altLang="de-DE" sz="1960" dirty="0"/>
              <a:t>Bu karşılaştırmada ne kadar adilsiniz? </a:t>
            </a:r>
          </a:p>
        </p:txBody>
      </p:sp>
      <p:sp>
        <p:nvSpPr>
          <p:cNvPr id="34819" name="Rectangle 3"/>
          <p:cNvSpPr>
            <a:spLocks noChangeArrowheads="1"/>
          </p:cNvSpPr>
          <p:nvPr/>
        </p:nvSpPr>
        <p:spPr bwMode="auto">
          <a:xfrm>
            <a:off x="0" y="198"/>
            <a:ext cx="8961438" cy="776188"/>
          </a:xfrm>
          <a:prstGeom prst="rect">
            <a:avLst/>
          </a:prstGeom>
          <a:noFill/>
          <a:ln w="9525">
            <a:noFill/>
            <a:miter lim="800000"/>
            <a:headEnd/>
            <a:tailEnd/>
          </a:ln>
        </p:spPr>
        <p:txBody>
          <a:bodyPr anchor="ctr"/>
          <a:lstStyle/>
          <a:p>
            <a:pPr algn="ctr" eaLnBrk="1" hangingPunct="1"/>
            <a:r>
              <a:rPr lang="tr-TR" altLang="de-DE" sz="1960" dirty="0">
                <a:solidFill>
                  <a:schemeClr val="accent1"/>
                </a:solidFill>
              </a:rPr>
              <a:t>Diğerleriyle karşılaştırma</a:t>
            </a:r>
          </a:p>
        </p:txBody>
      </p:sp>
      <p:sp>
        <p:nvSpPr>
          <p:cNvPr id="7"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defTabSz="896112" eaLnBrk="1" fontAlgn="auto" hangingPunct="1">
              <a:spcBef>
                <a:spcPct val="50000"/>
              </a:spcBef>
              <a:spcAft>
                <a:spcPts val="0"/>
              </a:spcAft>
              <a:buClrTx/>
              <a:buSzTx/>
              <a:buNone/>
              <a:defRPr/>
            </a:pPr>
            <a:r>
              <a:rPr lang="tr-TR" altLang="de-DE" sz="1176" b="1" kern="0" dirty="0">
                <a:solidFill>
                  <a:srgbClr val="646B86"/>
                </a:solidFill>
                <a:latin typeface="Verdana"/>
              </a:rPr>
              <a:t>Özsaygı</a:t>
            </a:r>
            <a:r>
              <a:rPr lang="en-US" altLang="de-DE" sz="1176" b="1" kern="0" dirty="0">
                <a:solidFill>
                  <a:srgbClr val="646B86"/>
                </a:solidFill>
                <a:latin typeface="Verdana"/>
              </a:rPr>
              <a:t>	</a:t>
            </a:r>
            <a:r>
              <a:rPr lang="tr-TR" altLang="de-DE" sz="1176" b="1" kern="0" dirty="0">
                <a:solidFill>
                  <a:srgbClr val="646B86"/>
                </a:solidFill>
                <a:latin typeface="Verdana"/>
              </a:rPr>
              <a:t>10.25</a:t>
            </a:r>
          </a:p>
        </p:txBody>
      </p:sp>
    </p:spTree>
    <p:extLst>
      <p:ext uri="{BB962C8B-B14F-4D97-AF65-F5344CB8AC3E}">
        <p14:creationId xmlns:p14="http://schemas.microsoft.com/office/powerpoint/2010/main" val="177727337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842" name="Rectangle 3"/>
          <p:cNvSpPr>
            <a:spLocks noGrp="1" noChangeArrowheads="1"/>
          </p:cNvSpPr>
          <p:nvPr>
            <p:ph type="body" idx="1"/>
          </p:nvPr>
        </p:nvSpPr>
        <p:spPr>
          <a:xfrm>
            <a:off x="252818" y="1313297"/>
            <a:ext cx="5427596" cy="3741128"/>
          </a:xfrm>
        </p:spPr>
        <p:txBody>
          <a:bodyPr/>
          <a:lstStyle/>
          <a:p>
            <a:pPr marL="705600" lvl="1" indent="-352800" eaLnBrk="1" hangingPunct="1">
              <a:spcBef>
                <a:spcPts val="1176"/>
              </a:spcBef>
              <a:buFontTx/>
              <a:buChar char="o"/>
              <a:tabLst>
                <a:tab pos="707867" algn="l"/>
              </a:tabLst>
              <a:defRPr/>
            </a:pPr>
            <a:r>
              <a:rPr lang="tr-TR" altLang="de-DE" sz="1764" dirty="0">
                <a:latin typeface="Verdana" pitchFamily="34" charset="0"/>
              </a:rPr>
              <a:t>Bizler hızlı ve dikkat etmeksizin kendimizi başkalarıyla karşılaştırırız. Bu normaldir. </a:t>
            </a:r>
          </a:p>
          <a:p>
            <a:pPr marL="705600" lvl="1" indent="-352800" eaLnBrk="1" hangingPunct="1">
              <a:spcBef>
                <a:spcPts val="1176"/>
              </a:spcBef>
              <a:buFontTx/>
              <a:buChar char="o"/>
              <a:tabLst>
                <a:tab pos="707867" algn="l"/>
              </a:tabLst>
              <a:defRPr/>
            </a:pPr>
            <a:r>
              <a:rPr lang="tr-TR" altLang="de-DE" sz="1764" dirty="0">
                <a:latin typeface="Verdana" pitchFamily="34" charset="0"/>
              </a:rPr>
              <a:t>Kendimizi kiminle ve hangi konularda karşılaştırdığımız özsaygımızı etkiler. Benlik saygısıyla ilgili sorunu olan insanlar genellikle adil olmayan karşılaştırmalar yaparlar (örn. maaşlar konusunda üst düzey yönetici)</a:t>
            </a:r>
            <a:endParaRPr lang="tr-TR" altLang="de-DE" sz="1764" dirty="0"/>
          </a:p>
        </p:txBody>
      </p:sp>
      <p:sp>
        <p:nvSpPr>
          <p:cNvPr id="35843" name="Rectangle 1033"/>
          <p:cNvSpPr>
            <a:spLocks noChangeArrowheads="1"/>
          </p:cNvSpPr>
          <p:nvPr/>
        </p:nvSpPr>
        <p:spPr bwMode="auto">
          <a:xfrm>
            <a:off x="-177361" y="3007570"/>
            <a:ext cx="5927618" cy="4435600"/>
          </a:xfrm>
          <a:prstGeom prst="rect">
            <a:avLst/>
          </a:prstGeom>
          <a:noFill/>
          <a:ln w="9525">
            <a:noFill/>
            <a:miter lim="800000"/>
            <a:headEnd/>
            <a:tailEnd/>
          </a:ln>
        </p:spPr>
        <p:txBody>
          <a:bodyPr/>
          <a:lstStyle/>
          <a:p>
            <a:pPr marL="728091" lvl="1" indent="-280035">
              <a:lnSpc>
                <a:spcPct val="80000"/>
              </a:lnSpc>
              <a:spcBef>
                <a:spcPct val="20000"/>
              </a:spcBef>
              <a:buClr>
                <a:srgbClr val="006699"/>
              </a:buClr>
              <a:buFont typeface="Wingdings" pitchFamily="2" charset="2"/>
              <a:buChar char="Ø"/>
            </a:pPr>
            <a:endParaRPr lang="de-DE" altLang="de-DE" sz="4312">
              <a:solidFill>
                <a:srgbClr val="000000"/>
              </a:solidFill>
            </a:endParaRP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0985" y="1314198"/>
            <a:ext cx="2963954" cy="3498717"/>
          </a:xfrm>
          <a:prstGeom prst="rect">
            <a:avLst/>
          </a:prstGeom>
        </p:spPr>
      </p:pic>
      <p:sp>
        <p:nvSpPr>
          <p:cNvPr id="8" name="Rectangle 3"/>
          <p:cNvSpPr>
            <a:spLocks noChangeArrowheads="1"/>
          </p:cNvSpPr>
          <p:nvPr/>
        </p:nvSpPr>
        <p:spPr bwMode="auto">
          <a:xfrm>
            <a:off x="0" y="198"/>
            <a:ext cx="8961438" cy="776188"/>
          </a:xfrm>
          <a:prstGeom prst="rect">
            <a:avLst/>
          </a:prstGeom>
          <a:noFill/>
          <a:ln w="9525">
            <a:noFill/>
            <a:miter lim="800000"/>
            <a:headEnd/>
            <a:tailEnd/>
          </a:ln>
        </p:spPr>
        <p:txBody>
          <a:bodyPr anchor="ctr"/>
          <a:lstStyle/>
          <a:p>
            <a:pPr algn="ctr" eaLnBrk="1" hangingPunct="1"/>
            <a:r>
              <a:rPr lang="tr-TR" altLang="de-DE" sz="1960" dirty="0">
                <a:solidFill>
                  <a:schemeClr val="accent1"/>
                </a:solidFill>
              </a:rPr>
              <a:t>Diğerleriyle karşılaştırma</a:t>
            </a:r>
          </a:p>
        </p:txBody>
      </p:sp>
      <p:sp>
        <p:nvSpPr>
          <p:cNvPr id="12"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defTabSz="896112" eaLnBrk="1" fontAlgn="auto" hangingPunct="1">
              <a:spcBef>
                <a:spcPct val="50000"/>
              </a:spcBef>
              <a:spcAft>
                <a:spcPts val="0"/>
              </a:spcAft>
              <a:buClrTx/>
              <a:buSzTx/>
              <a:buNone/>
              <a:defRPr/>
            </a:pPr>
            <a:r>
              <a:rPr lang="tr-TR" altLang="de-DE" sz="1176" b="1" kern="0" dirty="0">
                <a:solidFill>
                  <a:srgbClr val="646B86"/>
                </a:solidFill>
                <a:latin typeface="Verdana"/>
              </a:rPr>
              <a:t>Özsaygı</a:t>
            </a:r>
            <a:r>
              <a:rPr lang="en-US" altLang="de-DE" sz="1176" b="1" kern="0" dirty="0">
                <a:solidFill>
                  <a:srgbClr val="646B86"/>
                </a:solidFill>
                <a:latin typeface="Verdana"/>
              </a:rPr>
              <a:t>	</a:t>
            </a:r>
            <a:r>
              <a:rPr lang="tr-TR" altLang="de-DE" sz="1176" b="1" kern="0" dirty="0">
                <a:solidFill>
                  <a:srgbClr val="646B86"/>
                </a:solidFill>
                <a:latin typeface="Verdana"/>
              </a:rPr>
              <a:t>10.26</a:t>
            </a:r>
          </a:p>
        </p:txBody>
      </p:sp>
    </p:spTree>
    <p:extLst>
      <p:ext uri="{BB962C8B-B14F-4D97-AF65-F5344CB8AC3E}">
        <p14:creationId xmlns:p14="http://schemas.microsoft.com/office/powerpoint/2010/main" val="22796501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9234" name="Rectangle 2"/>
          <p:cNvSpPr>
            <a:spLocks noGrp="1" noChangeArrowheads="1"/>
          </p:cNvSpPr>
          <p:nvPr>
            <p:ph type="body" idx="1"/>
          </p:nvPr>
        </p:nvSpPr>
        <p:spPr>
          <a:xfrm>
            <a:off x="246969" y="1314197"/>
            <a:ext cx="8467500" cy="4939681"/>
          </a:xfrm>
        </p:spPr>
        <p:txBody>
          <a:bodyPr/>
          <a:lstStyle/>
          <a:p>
            <a:pPr marL="176400" indent="0">
              <a:spcBef>
                <a:spcPts val="1176"/>
              </a:spcBef>
              <a:defRPr/>
            </a:pPr>
            <a:r>
              <a:rPr lang="tr-TR" altLang="de-DE" sz="1764" dirty="0">
                <a:latin typeface="Verdana" pitchFamily="34" charset="0"/>
              </a:rPr>
              <a:t>Adaletsiz karşılaştırmalara bir başka örnek</a:t>
            </a:r>
          </a:p>
          <a:p>
            <a:pPr marL="705600" lvl="1" indent="-352800" eaLnBrk="1" hangingPunct="1">
              <a:spcBef>
                <a:spcPts val="1176"/>
              </a:spcBef>
              <a:buFontTx/>
              <a:buChar char="o"/>
              <a:tabLst>
                <a:tab pos="707867" algn="l"/>
              </a:tabLst>
              <a:defRPr/>
            </a:pPr>
            <a:r>
              <a:rPr lang="tr-TR" sz="1764" dirty="0">
                <a:latin typeface="Verdana" pitchFamily="34" charset="0"/>
              </a:rPr>
              <a:t>Kendi görünüşünü kuşe kağıda dergilerde yer alan modellerin resimleriyle karşılaştıran genç kız (makyaj ve dijital görüntü kurgusu karşılaştırmayı çok daha adaletsiz hale getirir)</a:t>
            </a:r>
          </a:p>
          <a:p>
            <a:pPr marL="352800" lvl="1" indent="0" eaLnBrk="1" hangingPunct="1">
              <a:spcBef>
                <a:spcPts val="1176"/>
              </a:spcBef>
              <a:buNone/>
              <a:tabLst>
                <a:tab pos="707867" algn="l"/>
              </a:tabLst>
              <a:defRPr/>
            </a:pPr>
            <a:endParaRPr lang="tr-TR" altLang="de-DE" sz="1764" dirty="0">
              <a:latin typeface="Verdana" pitchFamily="34" charset="0"/>
              <a:ea typeface="+mn-ea"/>
              <a:cs typeface="Times New Roman" pitchFamily="18" charset="0"/>
            </a:endParaRPr>
          </a:p>
          <a:p>
            <a:pPr marL="182023" lvl="1" indent="0" eaLnBrk="1" hangingPunct="1">
              <a:spcBef>
                <a:spcPts val="1176"/>
              </a:spcBef>
              <a:buNone/>
              <a:tabLst>
                <a:tab pos="707867" algn="l"/>
              </a:tabLst>
              <a:defRPr/>
            </a:pPr>
            <a:r>
              <a:rPr lang="tr-TR" altLang="de-DE" sz="1764" dirty="0">
                <a:latin typeface="Verdana" pitchFamily="34" charset="0"/>
              </a:rPr>
              <a:t>Kendinizi başkalarıyla çok fazla karşılaştırmayın! Daha iyi görünümlü, daha başarılı ve daha popüler birileri her zaman olacaktır.</a:t>
            </a:r>
            <a:endParaRPr lang="tr-TR" sz="1764" dirty="0">
              <a:latin typeface="Verdana" pitchFamily="34" charset="0"/>
              <a:ea typeface="Verdana" pitchFamily="34" charset="0"/>
              <a:cs typeface="Verdana" pitchFamily="34" charset="0"/>
            </a:endParaRPr>
          </a:p>
          <a:p>
            <a:pPr marL="705600" lvl="1" indent="-352800" eaLnBrk="1" hangingPunct="1">
              <a:spcBef>
                <a:spcPts val="1176"/>
              </a:spcBef>
              <a:buFontTx/>
              <a:buChar char="o"/>
              <a:tabLst>
                <a:tab pos="707867" algn="l"/>
              </a:tabLst>
              <a:defRPr/>
            </a:pPr>
            <a:r>
              <a:rPr lang="tr-TR" sz="1764" dirty="0">
                <a:latin typeface="Verdana" pitchFamily="34" charset="0"/>
              </a:rPr>
              <a:t>Görünüşte “mükemmel biyografiyi” değerlendirirken yaşamın tüm alanlarını dahil edin...</a:t>
            </a:r>
          </a:p>
        </p:txBody>
      </p:sp>
      <p:sp>
        <p:nvSpPr>
          <p:cNvPr id="5" name="Rectangle 3"/>
          <p:cNvSpPr>
            <a:spLocks noChangeArrowheads="1"/>
          </p:cNvSpPr>
          <p:nvPr/>
        </p:nvSpPr>
        <p:spPr bwMode="auto">
          <a:xfrm>
            <a:off x="0" y="198"/>
            <a:ext cx="8961438" cy="776188"/>
          </a:xfrm>
          <a:prstGeom prst="rect">
            <a:avLst/>
          </a:prstGeom>
          <a:noFill/>
          <a:ln w="9525">
            <a:noFill/>
            <a:miter lim="800000"/>
            <a:headEnd/>
            <a:tailEnd/>
          </a:ln>
        </p:spPr>
        <p:txBody>
          <a:bodyPr anchor="ctr"/>
          <a:lstStyle/>
          <a:p>
            <a:pPr algn="ctr" eaLnBrk="1" hangingPunct="1"/>
            <a:r>
              <a:rPr lang="tr-TR" altLang="de-DE" sz="1960" dirty="0">
                <a:solidFill>
                  <a:schemeClr val="accent1"/>
                </a:solidFill>
              </a:rPr>
              <a:t>Diğerleriyle karşılaştırma</a:t>
            </a:r>
          </a:p>
        </p:txBody>
      </p:sp>
      <p:sp>
        <p:nvSpPr>
          <p:cNvPr id="8"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defTabSz="896112" eaLnBrk="1" fontAlgn="auto" hangingPunct="1">
              <a:spcBef>
                <a:spcPct val="50000"/>
              </a:spcBef>
              <a:spcAft>
                <a:spcPts val="0"/>
              </a:spcAft>
              <a:buClrTx/>
              <a:buSzTx/>
              <a:buNone/>
              <a:defRPr/>
            </a:pPr>
            <a:r>
              <a:rPr lang="tr-TR" altLang="de-DE" sz="1176" b="1" kern="0" dirty="0">
                <a:solidFill>
                  <a:srgbClr val="646B86"/>
                </a:solidFill>
                <a:latin typeface="Verdana"/>
              </a:rPr>
              <a:t>Özsaygı</a:t>
            </a:r>
            <a:r>
              <a:rPr lang="en-US" altLang="de-DE" sz="1176" b="1" kern="0" dirty="0">
                <a:solidFill>
                  <a:srgbClr val="646B86"/>
                </a:solidFill>
                <a:latin typeface="Verdana"/>
              </a:rPr>
              <a:t>	</a:t>
            </a:r>
            <a:r>
              <a:rPr lang="tr-TR" altLang="de-DE" sz="1176" b="1" kern="0" dirty="0">
                <a:solidFill>
                  <a:srgbClr val="646B86"/>
                </a:solidFill>
                <a:latin typeface="Verdana"/>
              </a:rPr>
              <a:t>10.27</a:t>
            </a:r>
          </a:p>
        </p:txBody>
      </p:sp>
    </p:spTree>
    <p:extLst>
      <p:ext uri="{BB962C8B-B14F-4D97-AF65-F5344CB8AC3E}">
        <p14:creationId xmlns:p14="http://schemas.microsoft.com/office/powerpoint/2010/main" val="338673068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91" name="Rectangle 6"/>
          <p:cNvSpPr>
            <a:spLocks noChangeArrowheads="1"/>
          </p:cNvSpPr>
          <p:nvPr/>
        </p:nvSpPr>
        <p:spPr bwMode="auto">
          <a:xfrm>
            <a:off x="2647819" y="1314197"/>
            <a:ext cx="3665812" cy="393954"/>
          </a:xfrm>
          <a:prstGeom prst="rect">
            <a:avLst/>
          </a:prstGeom>
          <a:noFill/>
          <a:ln w="9525">
            <a:noFill/>
            <a:miter lim="800000"/>
            <a:headEnd/>
            <a:tailEnd/>
          </a:ln>
        </p:spPr>
        <p:txBody>
          <a:bodyPr wrap="none">
            <a:spAutoFit/>
          </a:bodyPr>
          <a:lstStyle/>
          <a:p>
            <a:pPr algn="ctr" eaLnBrk="1" hangingPunct="1"/>
            <a:r>
              <a:rPr lang="tr-TR" altLang="de-DE" sz="1960" dirty="0"/>
              <a:t>Bu insanları tanıyor musunuz?</a:t>
            </a:r>
          </a:p>
        </p:txBody>
      </p:sp>
      <p:grpSp>
        <p:nvGrpSpPr>
          <p:cNvPr id="2" name="Gruppierung 1"/>
          <p:cNvGrpSpPr/>
          <p:nvPr/>
        </p:nvGrpSpPr>
        <p:grpSpPr>
          <a:xfrm>
            <a:off x="2500058" y="2427589"/>
            <a:ext cx="3961322" cy="1023720"/>
            <a:chOff x="2555776" y="2848987"/>
            <a:chExt cx="4042022" cy="1044575"/>
          </a:xfrm>
        </p:grpSpPr>
        <p:pic>
          <p:nvPicPr>
            <p:cNvPr id="37904" name="Picture 28" descr="Robbie Williams - gwelt - flickr - ccc"/>
            <p:cNvPicPr>
              <a:picLocks noChangeAspect="1" noChangeArrowheads="1"/>
            </p:cNvPicPr>
            <p:nvPr/>
          </p:nvPicPr>
          <p:blipFill>
            <a:blip r:embed="rId3"/>
            <a:srcRect/>
            <a:stretch>
              <a:fillRect/>
            </a:stretch>
          </p:blipFill>
          <p:spPr bwMode="auto">
            <a:xfrm>
              <a:off x="2555776" y="2849562"/>
              <a:ext cx="820737" cy="1022350"/>
            </a:xfrm>
            <a:prstGeom prst="rect">
              <a:avLst/>
            </a:prstGeom>
            <a:noFill/>
            <a:ln w="9525">
              <a:noFill/>
              <a:miter lim="800000"/>
              <a:headEnd/>
              <a:tailEnd/>
            </a:ln>
          </p:spPr>
        </p:pic>
        <p:pic>
          <p:nvPicPr>
            <p:cNvPr id="37894" name="Picture 31"/>
            <p:cNvPicPr>
              <a:picLocks noChangeAspect="1" noChangeArrowheads="1"/>
            </p:cNvPicPr>
            <p:nvPr/>
          </p:nvPicPr>
          <p:blipFill>
            <a:blip r:embed="rId4"/>
            <a:srcRect/>
            <a:stretch>
              <a:fillRect/>
            </a:stretch>
          </p:blipFill>
          <p:spPr bwMode="auto">
            <a:xfrm>
              <a:off x="5092848" y="2848987"/>
              <a:ext cx="1504950" cy="1044575"/>
            </a:xfrm>
            <a:prstGeom prst="rect">
              <a:avLst/>
            </a:prstGeom>
            <a:noFill/>
            <a:ln w="9525">
              <a:noFill/>
              <a:miter lim="800000"/>
              <a:headEnd/>
              <a:tailEnd/>
            </a:ln>
          </p:spPr>
        </p:pic>
        <p:pic>
          <p:nvPicPr>
            <p:cNvPr id="37895" name="Picture 32" descr="P1010594-greginhollywood-flickr-ccc-bearbeitet"/>
            <p:cNvPicPr>
              <a:picLocks noChangeAspect="1" noChangeArrowheads="1"/>
            </p:cNvPicPr>
            <p:nvPr/>
          </p:nvPicPr>
          <p:blipFill>
            <a:blip r:embed="rId5"/>
            <a:srcRect/>
            <a:stretch>
              <a:fillRect/>
            </a:stretch>
          </p:blipFill>
          <p:spPr bwMode="auto">
            <a:xfrm>
              <a:off x="4219848" y="2849562"/>
              <a:ext cx="876018" cy="1044000"/>
            </a:xfrm>
            <a:prstGeom prst="rect">
              <a:avLst/>
            </a:prstGeom>
            <a:noFill/>
            <a:ln w="9525">
              <a:noFill/>
              <a:miter lim="800000"/>
              <a:headEnd/>
              <a:tailEnd/>
            </a:ln>
          </p:spPr>
        </p:pic>
        <p:pic>
          <p:nvPicPr>
            <p:cNvPr id="37896" name="Picture 33" descr="Princess Diana in Bristol, UK, 1987-Floyd Nello-flickr-ccc-bearbeitet"/>
            <p:cNvPicPr>
              <a:picLocks noChangeAspect="1" noChangeArrowheads="1"/>
            </p:cNvPicPr>
            <p:nvPr/>
          </p:nvPicPr>
          <p:blipFill rotWithShape="1">
            <a:blip r:embed="rId6"/>
            <a:srcRect t="-1" b="789"/>
            <a:stretch/>
          </p:blipFill>
          <p:spPr bwMode="auto">
            <a:xfrm>
              <a:off x="3372544" y="2849562"/>
              <a:ext cx="852673" cy="1044000"/>
            </a:xfrm>
            <a:prstGeom prst="rect">
              <a:avLst/>
            </a:prstGeom>
            <a:noFill/>
            <a:ln w="9525">
              <a:noFill/>
              <a:miter lim="800000"/>
              <a:headEnd/>
              <a:tailEnd/>
            </a:ln>
          </p:spPr>
        </p:pic>
      </p:grpSp>
      <p:sp>
        <p:nvSpPr>
          <p:cNvPr id="37900" name="Text Box 5"/>
          <p:cNvSpPr txBox="1">
            <a:spLocks noChangeArrowheads="1"/>
          </p:cNvSpPr>
          <p:nvPr/>
        </p:nvSpPr>
        <p:spPr bwMode="auto">
          <a:xfrm>
            <a:off x="0" y="198"/>
            <a:ext cx="8961438" cy="776188"/>
          </a:xfrm>
          <a:prstGeom prst="rect">
            <a:avLst/>
          </a:prstGeom>
          <a:noFill/>
          <a:ln w="9525">
            <a:noFill/>
            <a:miter lim="800000"/>
            <a:headEnd/>
            <a:tailEnd/>
          </a:ln>
        </p:spPr>
        <p:txBody>
          <a:bodyPr anchor="ctr"/>
          <a:lstStyle>
            <a:defPPr>
              <a:defRPr lang="de-DE"/>
            </a:defPPr>
            <a:lvl1pPr algn="ctr" eaLnBrk="1" hangingPunct="1">
              <a:defRPr sz="2000">
                <a:solidFill>
                  <a:schemeClr val="accent1"/>
                </a:solidFill>
              </a:defRPr>
            </a:lvl1pPr>
          </a:lstStyle>
          <a:p>
            <a:r>
              <a:rPr lang="tr-TR" altLang="de-DE" sz="1960" dirty="0"/>
              <a:t>“Mükemmel Hayat…?”</a:t>
            </a:r>
          </a:p>
        </p:txBody>
      </p:sp>
      <p:sp>
        <p:nvSpPr>
          <p:cNvPr id="12"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defTabSz="896112" eaLnBrk="1" fontAlgn="auto" hangingPunct="1">
              <a:spcBef>
                <a:spcPct val="50000"/>
              </a:spcBef>
              <a:spcAft>
                <a:spcPts val="0"/>
              </a:spcAft>
              <a:buClrTx/>
              <a:buSzTx/>
              <a:buNone/>
              <a:defRPr/>
            </a:pPr>
            <a:r>
              <a:rPr lang="tr-TR" altLang="de-DE" sz="1176" b="1" kern="0" dirty="0">
                <a:solidFill>
                  <a:srgbClr val="646B86"/>
                </a:solidFill>
                <a:latin typeface="Verdana"/>
              </a:rPr>
              <a:t>Özsaygı</a:t>
            </a:r>
            <a:r>
              <a:rPr lang="en-US" altLang="de-DE" sz="1176" b="1" kern="0" dirty="0">
                <a:solidFill>
                  <a:srgbClr val="646B86"/>
                </a:solidFill>
                <a:latin typeface="Verdana"/>
              </a:rPr>
              <a:t>	</a:t>
            </a:r>
            <a:r>
              <a:rPr lang="tr-TR" altLang="de-DE" sz="1176" b="1" kern="0" dirty="0">
                <a:solidFill>
                  <a:srgbClr val="646B86"/>
                </a:solidFill>
                <a:latin typeface="Verdana"/>
              </a:rPr>
              <a:t>10.28</a:t>
            </a:r>
          </a:p>
        </p:txBody>
      </p:sp>
    </p:spTree>
    <p:extLst>
      <p:ext uri="{BB962C8B-B14F-4D97-AF65-F5344CB8AC3E}">
        <p14:creationId xmlns:p14="http://schemas.microsoft.com/office/powerpoint/2010/main" val="275552480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body" idx="4294967295"/>
          </p:nvPr>
        </p:nvSpPr>
        <p:spPr>
          <a:xfrm>
            <a:off x="593540" y="3925300"/>
            <a:ext cx="7774359" cy="1411407"/>
          </a:xfrm>
        </p:spPr>
        <p:txBody>
          <a:bodyPr/>
          <a:lstStyle/>
          <a:p>
            <a:pPr marL="352800" lvl="1" indent="0" algn="ctr" eaLnBrk="1" hangingPunct="1">
              <a:lnSpc>
                <a:spcPct val="80000"/>
              </a:lnSpc>
              <a:spcBef>
                <a:spcPts val="1176"/>
              </a:spcBef>
              <a:buNone/>
              <a:tabLst>
                <a:tab pos="707867" algn="l"/>
              </a:tabLst>
              <a:defRPr/>
            </a:pPr>
            <a:r>
              <a:rPr lang="tr-TR" altLang="de-DE" sz="1764" dirty="0">
                <a:latin typeface="Verdana" pitchFamily="34" charset="0"/>
                <a:sym typeface="Wingdings" pitchFamily="2" charset="2"/>
              </a:rPr>
              <a:t>…ünlü, zengin, yakışıklı, başarılı???</a:t>
            </a:r>
          </a:p>
          <a:p>
            <a:pPr marL="352800" lvl="1" indent="0" algn="ctr" eaLnBrk="1" hangingPunct="1">
              <a:lnSpc>
                <a:spcPct val="80000"/>
              </a:lnSpc>
              <a:spcBef>
                <a:spcPts val="1176"/>
              </a:spcBef>
              <a:buNone/>
              <a:tabLst>
                <a:tab pos="707867" algn="l"/>
              </a:tabLst>
              <a:defRPr/>
            </a:pPr>
            <a:endParaRPr lang="tr-TR" altLang="de-DE" sz="1764" dirty="0">
              <a:latin typeface="Verdana" pitchFamily="34" charset="0"/>
              <a:ea typeface="+mn-ea"/>
              <a:cs typeface="Times New Roman" pitchFamily="18" charset="0"/>
              <a:sym typeface="Wingdings" pitchFamily="2" charset="2"/>
            </a:endParaRPr>
          </a:p>
          <a:p>
            <a:pPr marL="352800" lvl="1" indent="0" algn="ctr" eaLnBrk="1" hangingPunct="1">
              <a:lnSpc>
                <a:spcPct val="80000"/>
              </a:lnSpc>
              <a:spcBef>
                <a:spcPts val="1176"/>
              </a:spcBef>
              <a:buNone/>
              <a:tabLst>
                <a:tab pos="707867" algn="l"/>
              </a:tabLst>
              <a:defRPr/>
            </a:pPr>
            <a:r>
              <a:rPr lang="tr-TR" altLang="de-DE" sz="1764" b="1" dirty="0">
                <a:latin typeface="Verdana" pitchFamily="34" charset="0"/>
                <a:sym typeface="Wingdings" pitchFamily="2" charset="2"/>
              </a:rPr>
              <a:t>ANCAK:</a:t>
            </a:r>
            <a:r>
              <a:rPr lang="tr-TR" altLang="de-DE" sz="1764" dirty="0">
                <a:latin typeface="Verdana" pitchFamily="34" charset="0"/>
                <a:sym typeface="Wingdings" pitchFamily="2" charset="2"/>
              </a:rPr>
              <a:t> Bu ünlü insanların her biri psikolojik sorunlara sahiptir veya bu tip sorunlar yaşamıştır.</a:t>
            </a:r>
          </a:p>
        </p:txBody>
      </p:sp>
      <p:sp>
        <p:nvSpPr>
          <p:cNvPr id="30" name="Rectangle 6"/>
          <p:cNvSpPr>
            <a:spLocks noChangeArrowheads="1"/>
          </p:cNvSpPr>
          <p:nvPr/>
        </p:nvSpPr>
        <p:spPr bwMode="auto">
          <a:xfrm>
            <a:off x="2647820" y="1314197"/>
            <a:ext cx="3665812" cy="393954"/>
          </a:xfrm>
          <a:prstGeom prst="rect">
            <a:avLst/>
          </a:prstGeom>
          <a:noFill/>
          <a:ln w="9525">
            <a:noFill/>
            <a:miter lim="800000"/>
            <a:headEnd/>
            <a:tailEnd/>
          </a:ln>
        </p:spPr>
        <p:txBody>
          <a:bodyPr wrap="none">
            <a:spAutoFit/>
          </a:bodyPr>
          <a:lstStyle/>
          <a:p>
            <a:pPr algn="ctr" eaLnBrk="1" hangingPunct="1"/>
            <a:r>
              <a:rPr lang="tr-TR" altLang="de-DE" sz="1960" dirty="0"/>
              <a:t>Bu insanları tanıyor musunuz?</a:t>
            </a:r>
          </a:p>
        </p:txBody>
      </p:sp>
      <p:grpSp>
        <p:nvGrpSpPr>
          <p:cNvPr id="31" name="Gruppierung 30"/>
          <p:cNvGrpSpPr/>
          <p:nvPr/>
        </p:nvGrpSpPr>
        <p:grpSpPr>
          <a:xfrm>
            <a:off x="2500058" y="2427589"/>
            <a:ext cx="3961322" cy="1023720"/>
            <a:chOff x="2555776" y="2848987"/>
            <a:chExt cx="4042022" cy="1044575"/>
          </a:xfrm>
        </p:grpSpPr>
        <p:pic>
          <p:nvPicPr>
            <p:cNvPr id="32" name="Picture 28" descr="Robbie Williams - gwelt - flickr - ccc"/>
            <p:cNvPicPr>
              <a:picLocks noChangeAspect="1" noChangeArrowheads="1"/>
            </p:cNvPicPr>
            <p:nvPr/>
          </p:nvPicPr>
          <p:blipFill>
            <a:blip r:embed="rId3"/>
            <a:srcRect/>
            <a:stretch>
              <a:fillRect/>
            </a:stretch>
          </p:blipFill>
          <p:spPr bwMode="auto">
            <a:xfrm>
              <a:off x="2555776" y="2849562"/>
              <a:ext cx="820737" cy="1022350"/>
            </a:xfrm>
            <a:prstGeom prst="rect">
              <a:avLst/>
            </a:prstGeom>
            <a:noFill/>
            <a:ln w="9525">
              <a:noFill/>
              <a:miter lim="800000"/>
              <a:headEnd/>
              <a:tailEnd/>
            </a:ln>
          </p:spPr>
        </p:pic>
        <p:pic>
          <p:nvPicPr>
            <p:cNvPr id="33" name="Picture 31"/>
            <p:cNvPicPr>
              <a:picLocks noChangeAspect="1" noChangeArrowheads="1"/>
            </p:cNvPicPr>
            <p:nvPr/>
          </p:nvPicPr>
          <p:blipFill>
            <a:blip r:embed="rId4"/>
            <a:srcRect/>
            <a:stretch>
              <a:fillRect/>
            </a:stretch>
          </p:blipFill>
          <p:spPr bwMode="auto">
            <a:xfrm>
              <a:off x="5092848" y="2848987"/>
              <a:ext cx="1504950" cy="1044575"/>
            </a:xfrm>
            <a:prstGeom prst="rect">
              <a:avLst/>
            </a:prstGeom>
            <a:noFill/>
            <a:ln w="9525">
              <a:noFill/>
              <a:miter lim="800000"/>
              <a:headEnd/>
              <a:tailEnd/>
            </a:ln>
          </p:spPr>
        </p:pic>
        <p:pic>
          <p:nvPicPr>
            <p:cNvPr id="34" name="Picture 32" descr="P1010594-greginhollywood-flickr-ccc-bearbeitet"/>
            <p:cNvPicPr>
              <a:picLocks noChangeAspect="1" noChangeArrowheads="1"/>
            </p:cNvPicPr>
            <p:nvPr/>
          </p:nvPicPr>
          <p:blipFill>
            <a:blip r:embed="rId5"/>
            <a:srcRect/>
            <a:stretch>
              <a:fillRect/>
            </a:stretch>
          </p:blipFill>
          <p:spPr bwMode="auto">
            <a:xfrm>
              <a:off x="4219848" y="2849562"/>
              <a:ext cx="876018" cy="1044000"/>
            </a:xfrm>
            <a:prstGeom prst="rect">
              <a:avLst/>
            </a:prstGeom>
            <a:noFill/>
            <a:ln w="9525">
              <a:noFill/>
              <a:miter lim="800000"/>
              <a:headEnd/>
              <a:tailEnd/>
            </a:ln>
          </p:spPr>
        </p:pic>
        <p:pic>
          <p:nvPicPr>
            <p:cNvPr id="35" name="Picture 33" descr="Princess Diana in Bristol, UK, 1987-Floyd Nello-flickr-ccc-bearbeitet"/>
            <p:cNvPicPr>
              <a:picLocks noChangeAspect="1" noChangeArrowheads="1"/>
            </p:cNvPicPr>
            <p:nvPr/>
          </p:nvPicPr>
          <p:blipFill rotWithShape="1">
            <a:blip r:embed="rId6"/>
            <a:srcRect t="-1" b="789"/>
            <a:stretch/>
          </p:blipFill>
          <p:spPr bwMode="auto">
            <a:xfrm>
              <a:off x="3372544" y="2849562"/>
              <a:ext cx="852673" cy="1044000"/>
            </a:xfrm>
            <a:prstGeom prst="rect">
              <a:avLst/>
            </a:prstGeom>
            <a:noFill/>
            <a:ln w="9525">
              <a:noFill/>
              <a:miter lim="800000"/>
              <a:headEnd/>
              <a:tailEnd/>
            </a:ln>
          </p:spPr>
        </p:pic>
      </p:grpSp>
      <p:sp>
        <p:nvSpPr>
          <p:cNvPr id="12" name="Text Box 5"/>
          <p:cNvSpPr txBox="1">
            <a:spLocks noChangeArrowheads="1"/>
          </p:cNvSpPr>
          <p:nvPr/>
        </p:nvSpPr>
        <p:spPr bwMode="auto">
          <a:xfrm>
            <a:off x="0" y="198"/>
            <a:ext cx="8961438" cy="776188"/>
          </a:xfrm>
          <a:prstGeom prst="rect">
            <a:avLst/>
          </a:prstGeom>
          <a:noFill/>
          <a:ln w="9525">
            <a:noFill/>
            <a:miter lim="800000"/>
            <a:headEnd/>
            <a:tailEnd/>
          </a:ln>
        </p:spPr>
        <p:txBody>
          <a:bodyPr anchor="ctr"/>
          <a:lstStyle>
            <a:defPPr>
              <a:defRPr lang="de-DE"/>
            </a:defPPr>
            <a:lvl1pPr algn="ctr" eaLnBrk="1" hangingPunct="1">
              <a:defRPr sz="2000">
                <a:solidFill>
                  <a:schemeClr val="accent1"/>
                </a:solidFill>
              </a:defRPr>
            </a:lvl1pPr>
          </a:lstStyle>
          <a:p>
            <a:r>
              <a:rPr lang="tr-TR" altLang="de-DE" sz="1960" dirty="0"/>
              <a:t>“Mükemmel Hayat…?”</a:t>
            </a:r>
          </a:p>
        </p:txBody>
      </p:sp>
      <p:sp>
        <p:nvSpPr>
          <p:cNvPr id="15"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defTabSz="896112" eaLnBrk="1" fontAlgn="auto" hangingPunct="1">
              <a:spcBef>
                <a:spcPct val="50000"/>
              </a:spcBef>
              <a:spcAft>
                <a:spcPts val="0"/>
              </a:spcAft>
              <a:buClrTx/>
              <a:buSzTx/>
              <a:buNone/>
              <a:defRPr/>
            </a:pPr>
            <a:r>
              <a:rPr lang="tr-TR" altLang="de-DE" sz="1176" b="1" kern="0" dirty="0">
                <a:solidFill>
                  <a:srgbClr val="646B86"/>
                </a:solidFill>
                <a:latin typeface="Verdana"/>
              </a:rPr>
              <a:t>Özsaygı</a:t>
            </a:r>
            <a:r>
              <a:rPr lang="en-US" altLang="de-DE" sz="1176" b="1" kern="0" dirty="0">
                <a:solidFill>
                  <a:srgbClr val="646B86"/>
                </a:solidFill>
                <a:latin typeface="Verdana"/>
              </a:rPr>
              <a:t>	</a:t>
            </a:r>
            <a:r>
              <a:rPr lang="tr-TR" altLang="de-DE" sz="1176" b="1" kern="0" dirty="0">
                <a:solidFill>
                  <a:srgbClr val="646B86"/>
                </a:solidFill>
                <a:latin typeface="Verdana"/>
              </a:rPr>
              <a:t>10.29</a:t>
            </a:r>
          </a:p>
        </p:txBody>
      </p:sp>
    </p:spTree>
    <p:extLst>
      <p:ext uri="{BB962C8B-B14F-4D97-AF65-F5344CB8AC3E}">
        <p14:creationId xmlns:p14="http://schemas.microsoft.com/office/powerpoint/2010/main" val="2970125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Grafik 9"/>
          <p:cNvPicPr>
            <a:picLocks noChangeAspect="1"/>
          </p:cNvPicPr>
          <p:nvPr/>
        </p:nvPicPr>
        <p:blipFill>
          <a:blip r:embed="rId3"/>
          <a:stretch>
            <a:fillRect/>
          </a:stretch>
        </p:blipFill>
        <p:spPr>
          <a:xfrm>
            <a:off x="392584" y="2455610"/>
            <a:ext cx="3584079" cy="2705327"/>
          </a:xfrm>
          <a:prstGeom prst="rect">
            <a:avLst/>
          </a:prstGeom>
          <a:ln>
            <a:solidFill>
              <a:schemeClr val="tx1"/>
            </a:solidFill>
          </a:ln>
        </p:spPr>
      </p:pic>
      <p:sp>
        <p:nvSpPr>
          <p:cNvPr id="2" name="Titel 1"/>
          <p:cNvSpPr>
            <a:spLocks noGrp="1"/>
          </p:cNvSpPr>
          <p:nvPr>
            <p:ph type="title"/>
          </p:nvPr>
        </p:nvSpPr>
        <p:spPr/>
        <p:txBody>
          <a:bodyPr/>
          <a:lstStyle/>
          <a:p>
            <a:r>
              <a:rPr lang="tr-TR"/>
              <a:t>Modül I’nın Yapısı</a:t>
            </a:r>
          </a:p>
        </p:txBody>
      </p:sp>
      <p:sp>
        <p:nvSpPr>
          <p:cNvPr id="3" name="Inhaltsplatzhalter 2"/>
          <p:cNvSpPr>
            <a:spLocks noGrp="1"/>
          </p:cNvSpPr>
          <p:nvPr>
            <p:ph idx="1"/>
          </p:nvPr>
        </p:nvSpPr>
        <p:spPr>
          <a:xfrm>
            <a:off x="387396" y="1808021"/>
            <a:ext cx="8186647" cy="4516792"/>
          </a:xfrm>
        </p:spPr>
        <p:txBody>
          <a:bodyPr/>
          <a:lstStyle/>
          <a:p>
            <a:pPr>
              <a:lnSpc>
                <a:spcPts val="1800"/>
              </a:lnSpc>
            </a:pPr>
            <a:r>
              <a:rPr lang="tr-TR"/>
              <a:t>Giriş</a:t>
            </a:r>
            <a:endParaRPr lang="tr-TR" dirty="0"/>
          </a:p>
          <a:p>
            <a:pPr lvl="1">
              <a:lnSpc>
                <a:spcPts val="1500"/>
              </a:lnSpc>
            </a:pPr>
            <a:r>
              <a:rPr lang="tr-TR"/>
              <a:t>Örnek modül 2 (düşünmeden sonuca varmak)</a:t>
            </a:r>
          </a:p>
        </p:txBody>
      </p:sp>
      <p:sp>
        <p:nvSpPr>
          <p:cNvPr id="6" name="Foliennummernplatzhalter 5"/>
          <p:cNvSpPr>
            <a:spLocks noGrp="1"/>
          </p:cNvSpPr>
          <p:nvPr>
            <p:ph type="sldNum" sz="quarter" idx="12"/>
          </p:nvPr>
        </p:nvSpPr>
        <p:spPr/>
        <p:txBody>
          <a:bodyPr/>
          <a:lstStyle/>
          <a:p>
            <a:fld id="{9B00EF49-7894-4F53-A8DD-F7DB3BFC5032}" type="slidenum">
              <a:rPr lang="de-DE" smtClean="0"/>
              <a:t>16</a:t>
            </a:fld>
            <a:endParaRPr lang="tr-TR" dirty="0"/>
          </a:p>
        </p:txBody>
      </p:sp>
      <p:pic>
        <p:nvPicPr>
          <p:cNvPr id="9" name="Bild 1" descr="MKT_logo_deep_blu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8666" y="920231"/>
            <a:ext cx="850899" cy="102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0"/>
          <p:cNvPicPr>
            <a:picLocks noChangeAspect="1"/>
          </p:cNvPicPr>
          <p:nvPr/>
        </p:nvPicPr>
        <p:blipFill>
          <a:blip r:embed="rId5"/>
          <a:stretch>
            <a:fillRect/>
          </a:stretch>
        </p:blipFill>
        <p:spPr>
          <a:xfrm>
            <a:off x="4269013" y="3809304"/>
            <a:ext cx="3524074" cy="2647777"/>
          </a:xfrm>
          <a:prstGeom prst="rect">
            <a:avLst/>
          </a:prstGeom>
          <a:ln>
            <a:solidFill>
              <a:schemeClr val="tx1"/>
            </a:solidFill>
          </a:ln>
        </p:spPr>
      </p:pic>
    </p:spTree>
    <p:extLst>
      <p:ext uri="{BB962C8B-B14F-4D97-AF65-F5344CB8AC3E}">
        <p14:creationId xmlns:p14="http://schemas.microsoft.com/office/powerpoint/2010/main" val="397508309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0" y="4843420"/>
            <a:ext cx="1163742" cy="1339548"/>
          </a:xfrm>
          <a:prstGeom prst="rect">
            <a:avLst/>
          </a:prstGeom>
          <a:solidFill>
            <a:srgbClr val="000000"/>
          </a:solidFill>
          <a:ln w="9525">
            <a:solidFill>
              <a:schemeClr val="tx1"/>
            </a:solidFill>
            <a:miter lim="800000"/>
            <a:headEnd/>
            <a:tailEnd/>
          </a:ln>
        </p:spPr>
        <p:txBody>
          <a:bodyPr wrap="none" anchor="ctr"/>
          <a:lstStyle/>
          <a:p>
            <a:pPr algn="ctr" eaLnBrk="1" hangingPunct="1"/>
            <a:endParaRPr lang="en-US" altLang="de-DE" sz="1960"/>
          </a:p>
        </p:txBody>
      </p:sp>
      <p:sp>
        <p:nvSpPr>
          <p:cNvPr id="39939" name="Rectangle 3"/>
          <p:cNvSpPr>
            <a:spLocks noChangeArrowheads="1"/>
          </p:cNvSpPr>
          <p:nvPr/>
        </p:nvSpPr>
        <p:spPr bwMode="auto">
          <a:xfrm>
            <a:off x="0" y="3643894"/>
            <a:ext cx="1163742" cy="1199526"/>
          </a:xfrm>
          <a:prstGeom prst="rect">
            <a:avLst/>
          </a:prstGeom>
          <a:solidFill>
            <a:schemeClr val="tx1"/>
          </a:solidFill>
          <a:ln w="9525">
            <a:solidFill>
              <a:schemeClr val="tx1"/>
            </a:solidFill>
            <a:miter lim="800000"/>
            <a:headEnd/>
            <a:tailEnd/>
          </a:ln>
        </p:spPr>
        <p:txBody>
          <a:bodyPr wrap="none" anchor="ctr"/>
          <a:lstStyle/>
          <a:p>
            <a:pPr algn="ctr" eaLnBrk="1" hangingPunct="1"/>
            <a:endParaRPr lang="en-US" altLang="de-DE" sz="1960"/>
          </a:p>
        </p:txBody>
      </p:sp>
      <p:sp>
        <p:nvSpPr>
          <p:cNvPr id="39940" name="Rectangle 4"/>
          <p:cNvSpPr>
            <a:spLocks noChangeArrowheads="1"/>
          </p:cNvSpPr>
          <p:nvPr/>
        </p:nvSpPr>
        <p:spPr bwMode="auto">
          <a:xfrm>
            <a:off x="0" y="1173275"/>
            <a:ext cx="1163742" cy="1129515"/>
          </a:xfrm>
          <a:prstGeom prst="rect">
            <a:avLst/>
          </a:prstGeom>
          <a:solidFill>
            <a:schemeClr val="tx1"/>
          </a:solidFill>
          <a:ln w="9525">
            <a:solidFill>
              <a:schemeClr val="tx1"/>
            </a:solidFill>
            <a:miter lim="800000"/>
            <a:headEnd/>
            <a:tailEnd/>
          </a:ln>
        </p:spPr>
        <p:txBody>
          <a:bodyPr wrap="none" anchor="ctr"/>
          <a:lstStyle/>
          <a:p>
            <a:pPr algn="ctr" eaLnBrk="1" hangingPunct="1"/>
            <a:endParaRPr lang="en-US" altLang="de-DE" sz="1960"/>
          </a:p>
        </p:txBody>
      </p:sp>
      <p:sp>
        <p:nvSpPr>
          <p:cNvPr id="39942" name="Line 7"/>
          <p:cNvSpPr>
            <a:spLocks noChangeShapeType="1"/>
          </p:cNvSpPr>
          <p:nvPr/>
        </p:nvSpPr>
        <p:spPr bwMode="auto">
          <a:xfrm>
            <a:off x="0" y="1173275"/>
            <a:ext cx="8961438" cy="0"/>
          </a:xfrm>
          <a:prstGeom prst="line">
            <a:avLst/>
          </a:prstGeom>
          <a:noFill/>
          <a:ln w="28575" cap="sq">
            <a:solidFill>
              <a:schemeClr val="tx1"/>
            </a:solidFill>
            <a:round/>
            <a:headEnd/>
            <a:tailEnd/>
          </a:ln>
        </p:spPr>
        <p:txBody>
          <a:bodyPr/>
          <a:lstStyle/>
          <a:p>
            <a:endParaRPr lang="de-DE" sz="1960"/>
          </a:p>
        </p:txBody>
      </p:sp>
      <p:sp>
        <p:nvSpPr>
          <p:cNvPr id="39943" name="Line 8"/>
          <p:cNvSpPr>
            <a:spLocks noChangeShapeType="1"/>
          </p:cNvSpPr>
          <p:nvPr/>
        </p:nvSpPr>
        <p:spPr bwMode="auto">
          <a:xfrm flipV="1">
            <a:off x="0" y="2372802"/>
            <a:ext cx="8961438" cy="1555"/>
          </a:xfrm>
          <a:prstGeom prst="line">
            <a:avLst/>
          </a:prstGeom>
          <a:noFill/>
          <a:ln w="12700">
            <a:solidFill>
              <a:schemeClr val="tx1"/>
            </a:solidFill>
            <a:round/>
            <a:headEnd/>
            <a:tailEnd/>
          </a:ln>
        </p:spPr>
        <p:txBody>
          <a:bodyPr/>
          <a:lstStyle/>
          <a:p>
            <a:endParaRPr lang="de-DE" sz="1960"/>
          </a:p>
        </p:txBody>
      </p:sp>
      <p:sp>
        <p:nvSpPr>
          <p:cNvPr id="39944" name="Line 9"/>
          <p:cNvSpPr>
            <a:spLocks noChangeShapeType="1"/>
          </p:cNvSpPr>
          <p:nvPr/>
        </p:nvSpPr>
        <p:spPr bwMode="auto">
          <a:xfrm>
            <a:off x="0" y="3713905"/>
            <a:ext cx="8961438" cy="0"/>
          </a:xfrm>
          <a:prstGeom prst="line">
            <a:avLst/>
          </a:prstGeom>
          <a:noFill/>
          <a:ln w="12700">
            <a:solidFill>
              <a:schemeClr val="tx1"/>
            </a:solidFill>
            <a:round/>
            <a:headEnd/>
            <a:tailEnd/>
          </a:ln>
        </p:spPr>
        <p:txBody>
          <a:bodyPr/>
          <a:lstStyle/>
          <a:p>
            <a:endParaRPr lang="de-DE" sz="1960"/>
          </a:p>
        </p:txBody>
      </p:sp>
      <p:sp>
        <p:nvSpPr>
          <p:cNvPr id="39945" name="Line 10"/>
          <p:cNvSpPr>
            <a:spLocks noChangeShapeType="1"/>
          </p:cNvSpPr>
          <p:nvPr/>
        </p:nvSpPr>
        <p:spPr bwMode="auto">
          <a:xfrm>
            <a:off x="0" y="4843420"/>
            <a:ext cx="8961438" cy="0"/>
          </a:xfrm>
          <a:prstGeom prst="line">
            <a:avLst/>
          </a:prstGeom>
          <a:noFill/>
          <a:ln w="12700">
            <a:solidFill>
              <a:schemeClr val="tx1"/>
            </a:solidFill>
            <a:round/>
            <a:headEnd/>
            <a:tailEnd/>
          </a:ln>
        </p:spPr>
        <p:txBody>
          <a:bodyPr/>
          <a:lstStyle/>
          <a:p>
            <a:endParaRPr lang="de-DE" sz="1960"/>
          </a:p>
        </p:txBody>
      </p:sp>
      <p:sp>
        <p:nvSpPr>
          <p:cNvPr id="39946" name="Line 11"/>
          <p:cNvSpPr>
            <a:spLocks noChangeShapeType="1"/>
          </p:cNvSpPr>
          <p:nvPr/>
        </p:nvSpPr>
        <p:spPr bwMode="auto">
          <a:xfrm flipV="1">
            <a:off x="0" y="6182968"/>
            <a:ext cx="8961438" cy="1556"/>
          </a:xfrm>
          <a:prstGeom prst="line">
            <a:avLst/>
          </a:prstGeom>
          <a:noFill/>
          <a:ln w="12700">
            <a:solidFill>
              <a:schemeClr val="tx1"/>
            </a:solidFill>
            <a:round/>
            <a:headEnd/>
            <a:tailEnd/>
          </a:ln>
        </p:spPr>
        <p:txBody>
          <a:bodyPr/>
          <a:lstStyle/>
          <a:p>
            <a:endParaRPr lang="de-DE" sz="1960"/>
          </a:p>
        </p:txBody>
      </p:sp>
      <p:sp>
        <p:nvSpPr>
          <p:cNvPr id="39947" name="Line 12"/>
          <p:cNvSpPr>
            <a:spLocks noChangeShapeType="1"/>
          </p:cNvSpPr>
          <p:nvPr/>
        </p:nvSpPr>
        <p:spPr bwMode="auto">
          <a:xfrm>
            <a:off x="0" y="6182967"/>
            <a:ext cx="8961438" cy="0"/>
          </a:xfrm>
          <a:prstGeom prst="line">
            <a:avLst/>
          </a:prstGeom>
          <a:noFill/>
          <a:ln w="28575" cap="sq">
            <a:solidFill>
              <a:schemeClr val="tx1"/>
            </a:solidFill>
            <a:round/>
            <a:headEnd/>
            <a:tailEnd/>
          </a:ln>
        </p:spPr>
        <p:txBody>
          <a:bodyPr/>
          <a:lstStyle/>
          <a:p>
            <a:endParaRPr lang="de-DE" sz="1960"/>
          </a:p>
        </p:txBody>
      </p:sp>
      <p:sp>
        <p:nvSpPr>
          <p:cNvPr id="39948" name="Line 13"/>
          <p:cNvSpPr>
            <a:spLocks noChangeShapeType="1"/>
          </p:cNvSpPr>
          <p:nvPr/>
        </p:nvSpPr>
        <p:spPr bwMode="auto">
          <a:xfrm>
            <a:off x="8958326" y="1173275"/>
            <a:ext cx="0" cy="5081260"/>
          </a:xfrm>
          <a:prstGeom prst="line">
            <a:avLst/>
          </a:prstGeom>
          <a:noFill/>
          <a:ln w="28575" cap="sq">
            <a:solidFill>
              <a:schemeClr val="tx1"/>
            </a:solidFill>
            <a:round/>
            <a:headEnd/>
            <a:tailEnd/>
          </a:ln>
        </p:spPr>
        <p:txBody>
          <a:bodyPr/>
          <a:lstStyle/>
          <a:p>
            <a:endParaRPr lang="de-DE" sz="1960"/>
          </a:p>
        </p:txBody>
      </p:sp>
      <p:sp>
        <p:nvSpPr>
          <p:cNvPr id="39949" name="Text Box 15"/>
          <p:cNvSpPr txBox="1">
            <a:spLocks noChangeArrowheads="1"/>
          </p:cNvSpPr>
          <p:nvPr/>
        </p:nvSpPr>
        <p:spPr bwMode="auto">
          <a:xfrm>
            <a:off x="1215084" y="1271292"/>
            <a:ext cx="7727684" cy="995385"/>
          </a:xfrm>
          <a:prstGeom prst="rect">
            <a:avLst/>
          </a:prstGeom>
          <a:noFill/>
          <a:ln w="9525">
            <a:noFill/>
            <a:miter lim="800000"/>
            <a:headEnd/>
            <a:tailEnd/>
          </a:ln>
        </p:spPr>
        <p:txBody>
          <a:bodyPr>
            <a:spAutoFit/>
          </a:bodyPr>
          <a:lstStyle/>
          <a:p>
            <a:pPr eaLnBrk="1" hangingPunct="1">
              <a:spcBef>
                <a:spcPct val="50000"/>
              </a:spcBef>
            </a:pPr>
            <a:r>
              <a:rPr lang="tr-TR" altLang="de-DE" sz="1470" dirty="0"/>
              <a:t>Robbie Williams “Take That” grubuyla şöhreti yakalamış ancak sonra uyuşturucu kullandığından gruptan ayrılmak zorunda kalmıştır. Daha sonra, solist olarak başarılı bir kariyere imza atmıştır. 2007’Nin Şubat ayında, bağımlılık ve depresyon için kliniğe yatırılmıştır. </a:t>
            </a:r>
          </a:p>
        </p:txBody>
      </p:sp>
      <p:sp>
        <p:nvSpPr>
          <p:cNvPr id="39950" name="Text Box 16"/>
          <p:cNvSpPr txBox="1">
            <a:spLocks noChangeArrowheads="1"/>
          </p:cNvSpPr>
          <p:nvPr/>
        </p:nvSpPr>
        <p:spPr bwMode="auto">
          <a:xfrm>
            <a:off x="1156064" y="2318513"/>
            <a:ext cx="7727684" cy="995385"/>
          </a:xfrm>
          <a:prstGeom prst="rect">
            <a:avLst/>
          </a:prstGeom>
          <a:noFill/>
          <a:ln w="9525">
            <a:noFill/>
            <a:miter lim="800000"/>
            <a:headEnd/>
            <a:tailEnd/>
          </a:ln>
        </p:spPr>
        <p:txBody>
          <a:bodyPr>
            <a:spAutoFit/>
          </a:bodyPr>
          <a:lstStyle/>
          <a:p>
            <a:pPr eaLnBrk="1" hangingPunct="1">
              <a:spcBef>
                <a:spcPct val="50000"/>
              </a:spcBef>
            </a:pPr>
            <a:r>
              <a:rPr lang="tr-TR" altLang="de-DE" sz="1470" dirty="0"/>
              <a:t>Dış dünyaya göre, İngiltere veliaht prensi Charles’nin ilk eşi prenses Diana rüya gibi bir hayat sürmektedir: Dış dünyaya göre prenses, tüm dünyayı görünüşü ve sosyal sorumluluk işleriyle kendine hayran bırakarak, para ve lüks içinde rüya gibi bir yaşam sürdü. Bununla birlikte, aslında uzun yıllar bulimia ve depresyon şikayetlerinden muzdarip olmuştur. 1997’de bir trafik kazasında yaşamını kaybetmiştir.</a:t>
            </a:r>
          </a:p>
        </p:txBody>
      </p:sp>
      <p:sp>
        <p:nvSpPr>
          <p:cNvPr id="39951" name="Text Box 17"/>
          <p:cNvSpPr txBox="1">
            <a:spLocks noChangeArrowheads="1"/>
          </p:cNvSpPr>
          <p:nvPr/>
        </p:nvSpPr>
        <p:spPr bwMode="auto">
          <a:xfrm>
            <a:off x="1233754" y="3783916"/>
            <a:ext cx="7727684" cy="769161"/>
          </a:xfrm>
          <a:prstGeom prst="rect">
            <a:avLst/>
          </a:prstGeom>
          <a:noFill/>
          <a:ln w="9525">
            <a:noFill/>
            <a:miter lim="800000"/>
            <a:headEnd/>
            <a:tailEnd/>
          </a:ln>
        </p:spPr>
        <p:txBody>
          <a:bodyPr>
            <a:spAutoFit/>
          </a:bodyPr>
          <a:lstStyle/>
          <a:p>
            <a:pPr eaLnBrk="1" hangingPunct="1">
              <a:spcBef>
                <a:spcPct val="50000"/>
              </a:spcBef>
            </a:pPr>
            <a:r>
              <a:rPr lang="tr-TR" altLang="de-DE" sz="1470" dirty="0"/>
              <a:t>Komedyen ve aktör Jim Carrey uzun süredir ağır depresyondan muzdariptir. Başlangıçta, antidepresanlar depresyon periyodlarının üstesinden gelmesini sağlamıştır. Şu anda, depresyonunun tedavisinde diğer taktikleri de (örn. psikoterapi) başarıyla kullanmaktadır. </a:t>
            </a:r>
          </a:p>
        </p:txBody>
      </p:sp>
      <p:pic>
        <p:nvPicPr>
          <p:cNvPr id="39952" name="Picture 19" descr="Robbie Williams - gwelt - flickr - ccc"/>
          <p:cNvPicPr>
            <a:picLocks noChangeAspect="1" noChangeArrowheads="1"/>
          </p:cNvPicPr>
          <p:nvPr/>
        </p:nvPicPr>
        <p:blipFill>
          <a:blip r:embed="rId3"/>
          <a:srcRect/>
          <a:stretch>
            <a:fillRect/>
          </a:stretch>
        </p:blipFill>
        <p:spPr bwMode="auto">
          <a:xfrm>
            <a:off x="175807" y="1233952"/>
            <a:ext cx="858804" cy="1068838"/>
          </a:xfrm>
          <a:prstGeom prst="rect">
            <a:avLst/>
          </a:prstGeom>
          <a:noFill/>
          <a:ln w="9525">
            <a:noFill/>
            <a:miter lim="800000"/>
            <a:headEnd/>
            <a:tailEnd/>
          </a:ln>
        </p:spPr>
      </p:pic>
      <p:sp>
        <p:nvSpPr>
          <p:cNvPr id="39953" name="Rectangle 20"/>
          <p:cNvSpPr>
            <a:spLocks noChangeArrowheads="1"/>
          </p:cNvSpPr>
          <p:nvPr/>
        </p:nvSpPr>
        <p:spPr bwMode="auto">
          <a:xfrm>
            <a:off x="0" y="2302790"/>
            <a:ext cx="1163742" cy="1331769"/>
          </a:xfrm>
          <a:prstGeom prst="rect">
            <a:avLst/>
          </a:prstGeom>
          <a:solidFill>
            <a:schemeClr val="tx1"/>
          </a:solidFill>
          <a:ln w="9525">
            <a:solidFill>
              <a:schemeClr val="tx1"/>
            </a:solidFill>
            <a:miter lim="800000"/>
            <a:headEnd/>
            <a:tailEnd/>
          </a:ln>
        </p:spPr>
        <p:txBody>
          <a:bodyPr wrap="none" anchor="ctr"/>
          <a:lstStyle/>
          <a:p>
            <a:pPr algn="ctr" eaLnBrk="1" hangingPunct="1"/>
            <a:endParaRPr lang="en-US" altLang="de-DE" sz="1960"/>
          </a:p>
        </p:txBody>
      </p:sp>
      <p:sp>
        <p:nvSpPr>
          <p:cNvPr id="39954" name="Text Box 24"/>
          <p:cNvSpPr txBox="1">
            <a:spLocks noChangeArrowheads="1"/>
          </p:cNvSpPr>
          <p:nvPr/>
        </p:nvSpPr>
        <p:spPr bwMode="auto">
          <a:xfrm>
            <a:off x="1233754" y="4883871"/>
            <a:ext cx="7586106" cy="1221608"/>
          </a:xfrm>
          <a:prstGeom prst="rect">
            <a:avLst/>
          </a:prstGeom>
          <a:noFill/>
          <a:ln w="9525">
            <a:noFill/>
            <a:miter lim="800000"/>
            <a:headEnd/>
            <a:tailEnd/>
          </a:ln>
        </p:spPr>
        <p:txBody>
          <a:bodyPr>
            <a:spAutoFit/>
          </a:bodyPr>
          <a:lstStyle/>
          <a:p>
            <a:pPr eaLnBrk="1" hangingPunct="1">
              <a:spcBef>
                <a:spcPct val="50000"/>
              </a:spcBef>
            </a:pPr>
            <a:r>
              <a:rPr lang="tr-TR" altLang="de-DE" sz="1470" dirty="0"/>
              <a:t>İngiliz futbolcu David Beckham obsesif kompulsif bozukluğa sahiptir. Bulunduğu ortamdaki şeylerin düzen dışı olması veya simetrik olarak yerleştirilmemesi onun için oldukça zor durumlardır. Beckham bir röportajında söz konusu rahatsızlıktan çok çektiğini belirtmiştir; bu rahatsızlık sık sık zaman kaybetmesine ve ilişkilerinde çatışmalar yaşamasına neden olmaktadır.</a:t>
            </a:r>
          </a:p>
        </p:txBody>
      </p:sp>
      <p:pic>
        <p:nvPicPr>
          <p:cNvPr id="39955" name="Picture 25"/>
          <p:cNvPicPr>
            <a:picLocks noChangeAspect="1" noChangeArrowheads="1"/>
          </p:cNvPicPr>
          <p:nvPr/>
        </p:nvPicPr>
        <p:blipFill>
          <a:blip r:embed="rId4"/>
          <a:srcRect/>
          <a:stretch>
            <a:fillRect/>
          </a:stretch>
        </p:blipFill>
        <p:spPr bwMode="auto">
          <a:xfrm>
            <a:off x="0" y="5092348"/>
            <a:ext cx="1163742" cy="809019"/>
          </a:xfrm>
          <a:prstGeom prst="rect">
            <a:avLst/>
          </a:prstGeom>
          <a:noFill/>
          <a:ln w="9525">
            <a:noFill/>
            <a:miter lim="800000"/>
            <a:headEnd/>
            <a:tailEnd/>
          </a:ln>
        </p:spPr>
      </p:pic>
      <p:pic>
        <p:nvPicPr>
          <p:cNvPr id="39956" name="Picture 27" descr="P1010594-greginhollywood-flickr-ccc-bearbeitet"/>
          <p:cNvPicPr>
            <a:picLocks noChangeAspect="1" noChangeArrowheads="1"/>
          </p:cNvPicPr>
          <p:nvPr/>
        </p:nvPicPr>
        <p:blipFill>
          <a:blip r:embed="rId5"/>
          <a:srcRect/>
          <a:stretch>
            <a:fillRect/>
          </a:stretch>
        </p:blipFill>
        <p:spPr bwMode="auto">
          <a:xfrm>
            <a:off x="166473" y="3783916"/>
            <a:ext cx="868139" cy="1034611"/>
          </a:xfrm>
          <a:prstGeom prst="rect">
            <a:avLst/>
          </a:prstGeom>
          <a:noFill/>
          <a:ln w="9525">
            <a:noFill/>
            <a:miter lim="800000"/>
            <a:headEnd/>
            <a:tailEnd/>
          </a:ln>
        </p:spPr>
      </p:pic>
      <p:pic>
        <p:nvPicPr>
          <p:cNvPr id="39957" name="Picture 28" descr="Princess Diana in Bristol, UK, 1987-Floyd Nello-flickr-ccc-bearbeitet"/>
          <p:cNvPicPr>
            <a:picLocks noChangeAspect="1" noChangeArrowheads="1"/>
          </p:cNvPicPr>
          <p:nvPr/>
        </p:nvPicPr>
        <p:blipFill>
          <a:blip r:embed="rId6"/>
          <a:srcRect/>
          <a:stretch>
            <a:fillRect/>
          </a:stretch>
        </p:blipFill>
        <p:spPr bwMode="auto">
          <a:xfrm>
            <a:off x="175807" y="2514379"/>
            <a:ext cx="857248" cy="1057947"/>
          </a:xfrm>
          <a:prstGeom prst="rect">
            <a:avLst/>
          </a:prstGeom>
          <a:noFill/>
          <a:ln w="9525">
            <a:noFill/>
            <a:miter lim="800000"/>
            <a:headEnd/>
            <a:tailEnd/>
          </a:ln>
        </p:spPr>
      </p:pic>
      <p:sp>
        <p:nvSpPr>
          <p:cNvPr id="24" name="Text Box 5"/>
          <p:cNvSpPr txBox="1">
            <a:spLocks noChangeArrowheads="1"/>
          </p:cNvSpPr>
          <p:nvPr/>
        </p:nvSpPr>
        <p:spPr bwMode="auto">
          <a:xfrm>
            <a:off x="0" y="198"/>
            <a:ext cx="8961438" cy="776188"/>
          </a:xfrm>
          <a:prstGeom prst="rect">
            <a:avLst/>
          </a:prstGeom>
          <a:noFill/>
          <a:ln w="9525">
            <a:noFill/>
            <a:miter lim="800000"/>
            <a:headEnd/>
            <a:tailEnd/>
          </a:ln>
        </p:spPr>
        <p:txBody>
          <a:bodyPr anchor="ctr"/>
          <a:lstStyle>
            <a:defPPr>
              <a:defRPr lang="de-DE"/>
            </a:defPPr>
            <a:lvl1pPr algn="ctr" eaLnBrk="1" hangingPunct="1">
              <a:defRPr sz="2000">
                <a:solidFill>
                  <a:schemeClr val="accent1"/>
                </a:solidFill>
              </a:defRPr>
            </a:lvl1pPr>
          </a:lstStyle>
          <a:p>
            <a:r>
              <a:rPr lang="tr-TR" altLang="de-DE" sz="1960" dirty="0"/>
              <a:t>“Mükemmel Hayat…?”</a:t>
            </a:r>
          </a:p>
        </p:txBody>
      </p:sp>
      <p:sp>
        <p:nvSpPr>
          <p:cNvPr id="28"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defTabSz="896112" eaLnBrk="1" fontAlgn="auto" hangingPunct="1">
              <a:spcBef>
                <a:spcPct val="50000"/>
              </a:spcBef>
              <a:spcAft>
                <a:spcPts val="0"/>
              </a:spcAft>
              <a:buClrTx/>
              <a:buSzTx/>
              <a:buNone/>
              <a:defRPr/>
            </a:pPr>
            <a:r>
              <a:rPr lang="tr-TR" altLang="de-DE" sz="1176" b="1" kern="0" dirty="0">
                <a:solidFill>
                  <a:srgbClr val="646B86"/>
                </a:solidFill>
                <a:latin typeface="Verdana"/>
              </a:rPr>
              <a:t>Özsaygı</a:t>
            </a:r>
            <a:r>
              <a:rPr lang="en-US" altLang="de-DE" sz="1176" b="1" kern="0" dirty="0">
                <a:solidFill>
                  <a:srgbClr val="646B86"/>
                </a:solidFill>
                <a:latin typeface="Verdana"/>
              </a:rPr>
              <a:t>	</a:t>
            </a:r>
            <a:r>
              <a:rPr lang="tr-TR" altLang="de-DE" sz="1176" b="1" kern="0" dirty="0">
                <a:solidFill>
                  <a:srgbClr val="646B86"/>
                </a:solidFill>
                <a:latin typeface="Verdana"/>
              </a:rPr>
              <a:t>10.30</a:t>
            </a:r>
          </a:p>
        </p:txBody>
      </p:sp>
    </p:spTree>
    <p:extLst>
      <p:ext uri="{BB962C8B-B14F-4D97-AF65-F5344CB8AC3E}">
        <p14:creationId xmlns:p14="http://schemas.microsoft.com/office/powerpoint/2010/main" val="407123491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Inhaltsplatzhalter 2"/>
          <p:cNvSpPr>
            <a:spLocks noGrp="1"/>
          </p:cNvSpPr>
          <p:nvPr>
            <p:ph idx="1"/>
          </p:nvPr>
        </p:nvSpPr>
        <p:spPr>
          <a:xfrm>
            <a:off x="246969" y="1303233"/>
            <a:ext cx="8467500" cy="5190989"/>
          </a:xfrm>
        </p:spPr>
        <p:txBody>
          <a:bodyPr/>
          <a:lstStyle/>
          <a:p>
            <a:pPr algn="ctr">
              <a:spcBef>
                <a:spcPts val="1176"/>
              </a:spcBef>
            </a:pPr>
            <a:r>
              <a:rPr lang="tr-TR" altLang="de-DE" sz="1764" b="1" dirty="0">
                <a:latin typeface="Verdana" pitchFamily="34" charset="0"/>
              </a:rPr>
              <a:t>Öğrenme hedefleri:</a:t>
            </a:r>
            <a:endParaRPr lang="tr-TR" altLang="de-DE" sz="1764" b="1" dirty="0">
              <a:solidFill>
                <a:schemeClr val="tx2"/>
              </a:solidFill>
              <a:latin typeface="Verdana" pitchFamily="34" charset="0"/>
              <a:ea typeface="Verdana" pitchFamily="34" charset="0"/>
              <a:cs typeface="Verdana" pitchFamily="34" charset="0"/>
            </a:endParaRPr>
          </a:p>
          <a:p>
            <a:pPr marL="705600" lvl="1" indent="-352800" eaLnBrk="1" hangingPunct="1">
              <a:spcBef>
                <a:spcPts val="1176"/>
              </a:spcBef>
              <a:buFontTx/>
              <a:buChar char="o"/>
              <a:tabLst>
                <a:tab pos="707867" algn="l"/>
              </a:tabLst>
              <a:defRPr/>
            </a:pPr>
            <a:r>
              <a:rPr lang="tr-TR" altLang="de-DE" sz="1764" dirty="0">
                <a:latin typeface="Verdana" pitchFamily="34" charset="0"/>
              </a:rPr>
              <a:t>Benlik saygısı kendimize biçtiğimiz değerdir. Asla objektif değildir.</a:t>
            </a:r>
          </a:p>
          <a:p>
            <a:pPr marL="705600" lvl="1" indent="-352800" eaLnBrk="1" hangingPunct="1">
              <a:spcBef>
                <a:spcPts val="1176"/>
              </a:spcBef>
              <a:buFontTx/>
              <a:buChar char="o"/>
              <a:tabLst>
                <a:tab pos="707867" algn="l"/>
              </a:tabLst>
              <a:defRPr/>
            </a:pPr>
            <a:r>
              <a:rPr lang="tr-TR" altLang="de-DE" sz="1764" dirty="0">
                <a:latin typeface="Verdana" pitchFamily="34" charset="0"/>
              </a:rPr>
              <a:t>Benlik saygınızı dikkate almaya ve hayatın diğer alanlarında güçlendirmeye çalışın.</a:t>
            </a:r>
          </a:p>
          <a:p>
            <a:pPr marL="705600" lvl="1" indent="-352800" eaLnBrk="1" hangingPunct="1">
              <a:spcBef>
                <a:spcPts val="1176"/>
              </a:spcBef>
              <a:buFontTx/>
              <a:buChar char="o"/>
              <a:tabLst>
                <a:tab pos="707867" algn="l"/>
              </a:tabLst>
              <a:defRPr/>
            </a:pPr>
            <a:r>
              <a:rPr lang="tr-TR" altLang="de-DE" sz="1764" dirty="0">
                <a:latin typeface="Verdana" pitchFamily="34" charset="0"/>
              </a:rPr>
              <a:t>Gizli güçleri araştırın; örn. arkadaşlarınıza sorarak veya bir “iş günlüğü” tutarak.</a:t>
            </a:r>
          </a:p>
          <a:p>
            <a:pPr marL="705600" lvl="1" indent="-352800" eaLnBrk="1" hangingPunct="1">
              <a:spcBef>
                <a:spcPts val="1176"/>
              </a:spcBef>
              <a:buFontTx/>
              <a:buChar char="o"/>
              <a:tabLst>
                <a:tab pos="707867" algn="l"/>
              </a:tabLst>
              <a:defRPr/>
            </a:pPr>
            <a:r>
              <a:rPr lang="tr-TR" altLang="de-DE" sz="1764" dirty="0">
                <a:latin typeface="Verdana" pitchFamily="34" charset="0"/>
              </a:rPr>
              <a:t>Adil olmayan karşılaştırmalar yapmayın. </a:t>
            </a:r>
          </a:p>
          <a:p>
            <a:pPr marL="705600" lvl="1" indent="-352800" eaLnBrk="1" hangingPunct="1">
              <a:spcBef>
                <a:spcPts val="1176"/>
              </a:spcBef>
              <a:buFontTx/>
              <a:buChar char="o"/>
              <a:tabLst>
                <a:tab pos="707867" algn="l"/>
              </a:tabLst>
              <a:defRPr/>
            </a:pPr>
            <a:r>
              <a:rPr lang="tr-TR" altLang="de-DE" sz="1764" dirty="0">
                <a:latin typeface="Verdana" pitchFamily="34" charset="0"/>
              </a:rPr>
              <a:t>İç eleştirmenin söylediklerine körü körüne inanmayın. </a:t>
            </a:r>
          </a:p>
          <a:p>
            <a:pPr marL="705600" lvl="1" indent="-352800" eaLnBrk="1" hangingPunct="1">
              <a:spcBef>
                <a:spcPts val="1176"/>
              </a:spcBef>
              <a:buFontTx/>
              <a:buChar char="o"/>
              <a:tabLst>
                <a:tab pos="707867" algn="l"/>
              </a:tabLst>
              <a:defRPr/>
            </a:pPr>
            <a:r>
              <a:rPr lang="tr-TR" altLang="de-DE" sz="1764" dirty="0">
                <a:latin typeface="Verdana" pitchFamily="34" charset="0"/>
              </a:rPr>
              <a:t>İç dostunuzun sizinle konuşmasına ve size iyilikle bakmasına izin verin. Sözgelimi, her gün aynanın karşısına geçip, şu sözleri söyleyin: “Seni seviyorum, mükemmelsin!” (Veya “Beni seviyorum!”)</a:t>
            </a:r>
          </a:p>
          <a:p>
            <a:pPr>
              <a:spcBef>
                <a:spcPts val="1176"/>
              </a:spcBef>
              <a:buFont typeface="Arial" charset="0"/>
              <a:buChar char="•"/>
            </a:pPr>
            <a:endParaRPr lang="tr-TR" altLang="de-DE" sz="1764" dirty="0">
              <a:latin typeface="Verdana" pitchFamily="34" charset="0"/>
              <a:ea typeface="Verdana" pitchFamily="34" charset="0"/>
              <a:cs typeface="Verdana" pitchFamily="34" charset="0"/>
            </a:endParaRPr>
          </a:p>
          <a:p>
            <a:pPr>
              <a:spcBef>
                <a:spcPts val="1176"/>
              </a:spcBef>
              <a:buFont typeface="Arial" charset="0"/>
              <a:buChar char="•"/>
            </a:pPr>
            <a:endParaRPr lang="tr-TR" altLang="de-DE" sz="1764" dirty="0">
              <a:latin typeface="Verdana" pitchFamily="34" charset="0"/>
              <a:ea typeface="Verdana" pitchFamily="34" charset="0"/>
              <a:cs typeface="Verdana" pitchFamily="34" charset="0"/>
            </a:endParaRPr>
          </a:p>
          <a:p>
            <a:pPr>
              <a:spcBef>
                <a:spcPts val="1176"/>
              </a:spcBef>
            </a:pPr>
            <a:endParaRPr lang="tr-TR" altLang="de-DE" sz="1764" dirty="0">
              <a:latin typeface="Verdana" pitchFamily="34" charset="0"/>
              <a:ea typeface="Verdana" pitchFamily="34" charset="0"/>
              <a:cs typeface="Verdana" pitchFamily="34" charset="0"/>
            </a:endParaRPr>
          </a:p>
          <a:p>
            <a:pPr>
              <a:spcBef>
                <a:spcPts val="1176"/>
              </a:spcBef>
            </a:pPr>
            <a:endParaRPr lang="tr-TR" altLang="de-DE" sz="1764" dirty="0">
              <a:latin typeface="Verdana" pitchFamily="34" charset="0"/>
              <a:ea typeface="Verdana" pitchFamily="34" charset="0"/>
              <a:cs typeface="Verdana" pitchFamily="34" charset="0"/>
            </a:endParaRPr>
          </a:p>
        </p:txBody>
      </p:sp>
      <p:sp>
        <p:nvSpPr>
          <p:cNvPr id="40963" name="Rectangle 3"/>
          <p:cNvSpPr>
            <a:spLocks noChangeArrowheads="1"/>
          </p:cNvSpPr>
          <p:nvPr/>
        </p:nvSpPr>
        <p:spPr bwMode="auto">
          <a:xfrm>
            <a:off x="0" y="198"/>
            <a:ext cx="8961438" cy="776188"/>
          </a:xfrm>
          <a:prstGeom prst="rect">
            <a:avLst/>
          </a:prstGeom>
          <a:noFill/>
          <a:ln w="9525">
            <a:noFill/>
            <a:miter lim="800000"/>
            <a:headEnd/>
            <a:tailEnd/>
          </a:ln>
        </p:spPr>
        <p:txBody>
          <a:bodyPr anchor="ctr"/>
          <a:lstStyle/>
          <a:p>
            <a:pPr algn="ctr" eaLnBrk="1" hangingPunct="1"/>
            <a:r>
              <a:rPr lang="tr-TR" altLang="de-DE" sz="1960" dirty="0">
                <a:solidFill>
                  <a:schemeClr val="accent1"/>
                </a:solidFill>
              </a:rPr>
              <a:t>Günlük yaşama uyarlama</a:t>
            </a:r>
          </a:p>
        </p:txBody>
      </p:sp>
      <p:sp>
        <p:nvSpPr>
          <p:cNvPr id="7"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defTabSz="896112" eaLnBrk="1" fontAlgn="auto" hangingPunct="1">
              <a:spcBef>
                <a:spcPct val="50000"/>
              </a:spcBef>
              <a:spcAft>
                <a:spcPts val="0"/>
              </a:spcAft>
              <a:buClrTx/>
              <a:buSzTx/>
              <a:buNone/>
              <a:defRPr/>
            </a:pPr>
            <a:r>
              <a:rPr lang="tr-TR" altLang="de-DE" sz="1176" b="1" kern="0" dirty="0">
                <a:solidFill>
                  <a:srgbClr val="646B86"/>
                </a:solidFill>
                <a:latin typeface="Verdana"/>
              </a:rPr>
              <a:t>Özsaygı</a:t>
            </a:r>
            <a:r>
              <a:rPr lang="en-US" altLang="de-DE" sz="1176" b="1" kern="0" dirty="0">
                <a:solidFill>
                  <a:srgbClr val="646B86"/>
                </a:solidFill>
                <a:latin typeface="Verdana"/>
              </a:rPr>
              <a:t>	</a:t>
            </a:r>
            <a:r>
              <a:rPr lang="tr-TR" altLang="de-DE" sz="1176" b="1" kern="0" dirty="0">
                <a:solidFill>
                  <a:srgbClr val="646B86"/>
                </a:solidFill>
                <a:latin typeface="Verdana"/>
              </a:rPr>
              <a:t>10.31</a:t>
            </a:r>
          </a:p>
        </p:txBody>
      </p:sp>
    </p:spTree>
    <p:extLst>
      <p:ext uri="{BB962C8B-B14F-4D97-AF65-F5344CB8AC3E}">
        <p14:creationId xmlns:p14="http://schemas.microsoft.com/office/powerpoint/2010/main" val="356230369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46969" y="1314197"/>
            <a:ext cx="8467500" cy="5453631"/>
          </a:xfrm>
        </p:spPr>
        <p:txBody>
          <a:bodyPr/>
          <a:lstStyle/>
          <a:p>
            <a:pPr marL="176400" indent="0">
              <a:spcBef>
                <a:spcPts val="1176"/>
              </a:spcBef>
              <a:defRPr/>
            </a:pPr>
            <a:r>
              <a:rPr lang="tr-TR" sz="1764">
                <a:latin typeface="Verdana" panose="020B0604030504040204" pitchFamily="34" charset="0"/>
              </a:rPr>
              <a:t>Birinin bir günde yaşadığı güzel şeyleri takdir etmeye yönelik ipuçları:</a:t>
            </a:r>
          </a:p>
          <a:p>
            <a:pPr marL="705600" lvl="1" indent="-352800" eaLnBrk="1" hangingPunct="1">
              <a:spcBef>
                <a:spcPts val="1176"/>
              </a:spcBef>
              <a:buFontTx/>
              <a:buChar char="o"/>
              <a:tabLst>
                <a:tab pos="707867" algn="l"/>
              </a:tabLst>
              <a:defRPr/>
            </a:pPr>
            <a:r>
              <a:rPr lang="tr-TR" sz="1568" dirty="0">
                <a:latin typeface="Verdana" pitchFamily="34" charset="0"/>
              </a:rPr>
              <a:t>Evden çıkarken, sağ cebinize bir avuç topak (fasulye, misket, vs.) alın.</a:t>
            </a:r>
          </a:p>
          <a:p>
            <a:pPr marL="705600" lvl="1" indent="-352800" eaLnBrk="1" hangingPunct="1">
              <a:spcBef>
                <a:spcPts val="1176"/>
              </a:spcBef>
              <a:buFontTx/>
              <a:buChar char="o"/>
              <a:tabLst>
                <a:tab pos="707867" algn="l"/>
              </a:tabLst>
              <a:defRPr/>
            </a:pPr>
            <a:r>
              <a:rPr lang="tr-TR" sz="1568" dirty="0">
                <a:latin typeface="Verdana" pitchFamily="34" charset="0"/>
              </a:rPr>
              <a:t>Pozitif bir şeyler yaşadığınız her zaman (örn. bir arkadaşın tebessümü, hoş bir sohbet, doyurucu bir öğle yemeği, vs....), sağ cebinizdeki topağı sola taşıyın.</a:t>
            </a:r>
          </a:p>
          <a:p>
            <a:pPr marL="705600" lvl="1" indent="-352800" eaLnBrk="1" hangingPunct="1">
              <a:spcBef>
                <a:spcPts val="1176"/>
              </a:spcBef>
              <a:buFontTx/>
              <a:buChar char="o"/>
              <a:tabLst>
                <a:tab pos="707867" algn="l"/>
              </a:tabLst>
              <a:defRPr/>
            </a:pPr>
            <a:r>
              <a:rPr lang="tr-TR" sz="1568" dirty="0">
                <a:latin typeface="Verdana" pitchFamily="34" charset="0"/>
              </a:rPr>
              <a:t>Akşamleyin, sol cebinizdeki topakları çıkarın ve kendinize o gün yaşadığınız güzel şeyleri hatırlatın.</a:t>
            </a:r>
          </a:p>
          <a:p>
            <a:pPr marL="705600" lvl="1" indent="-352800" eaLnBrk="1" hangingPunct="1">
              <a:spcBef>
                <a:spcPts val="1176"/>
              </a:spcBef>
              <a:buFontTx/>
              <a:buChar char="o"/>
              <a:tabLst>
                <a:tab pos="707867" algn="l"/>
              </a:tabLst>
              <a:defRPr/>
            </a:pPr>
            <a:r>
              <a:rPr lang="tr-TR" sz="1568" dirty="0">
                <a:latin typeface="Verdana" pitchFamily="34" charset="0"/>
              </a:rPr>
              <a:t>Böylelikle pozitif anıları korumuş ve anın tadını çıkarmış olursunuz. Ne yazık ki hayatımızda olan iyi şeylerin farkına varmaksızın son derece hızlı bir şekilde geçmesine izin veririz.</a:t>
            </a:r>
            <a:endParaRPr lang="tr-TR" sz="1568" dirty="0">
              <a:latin typeface="Verdana" panose="020B0604030504040204" pitchFamily="34" charset="0"/>
              <a:ea typeface="Verdana" panose="020B0604030504040204" pitchFamily="34" charset="0"/>
              <a:cs typeface="Verdana" panose="020B0604030504040204" pitchFamily="34" charset="0"/>
            </a:endParaRPr>
          </a:p>
          <a:p>
            <a:pPr marL="176400" lvl="1" indent="0">
              <a:spcBef>
                <a:spcPts val="1176"/>
              </a:spcBef>
              <a:buClr>
                <a:schemeClr val="accent1"/>
              </a:buClr>
              <a:buNone/>
              <a:defRPr/>
            </a:pPr>
            <a:endParaRPr lang="tr-TR" altLang="de-DE" sz="1764" dirty="0">
              <a:latin typeface="Verdana" panose="020B0604030504040204" pitchFamily="34" charset="0"/>
              <a:ea typeface="Verdana" panose="020B0604030504040204" pitchFamily="34" charset="0"/>
              <a:cs typeface="Verdana" panose="020B0604030504040204" pitchFamily="34" charset="0"/>
            </a:endParaRPr>
          </a:p>
          <a:p>
            <a:pPr marL="176400" lvl="1" indent="0">
              <a:spcBef>
                <a:spcPts val="1176"/>
              </a:spcBef>
              <a:buClr>
                <a:schemeClr val="accent1"/>
              </a:buClr>
              <a:buNone/>
              <a:defRPr/>
            </a:pPr>
            <a:r>
              <a:rPr lang="tr-TR" altLang="de-DE" sz="1764" dirty="0">
                <a:latin typeface="Verdana" panose="020B0604030504040204" pitchFamily="34" charset="0"/>
              </a:rPr>
              <a:t>Hayatımızda olan güzel şeylerin farkına varıp ve/veya hatırlamaya yönelik yöntemler bililyor musunuz? </a:t>
            </a:r>
          </a:p>
          <a:p>
            <a:pPr marL="176400" lvl="1" indent="0">
              <a:spcBef>
                <a:spcPts val="1176"/>
              </a:spcBef>
              <a:buClr>
                <a:schemeClr val="accent1"/>
              </a:buClr>
              <a:buNone/>
              <a:defRPr/>
            </a:pPr>
            <a:endParaRPr lang="tr-TR" sz="1764" dirty="0">
              <a:latin typeface="Verdana" panose="020B0604030504040204" pitchFamily="34" charset="0"/>
              <a:ea typeface="Verdana" panose="020B0604030504040204" pitchFamily="34" charset="0"/>
              <a:cs typeface="Verdana" panose="020B0604030504040204" pitchFamily="34" charset="0"/>
            </a:endParaRPr>
          </a:p>
        </p:txBody>
      </p:sp>
      <p:sp>
        <p:nvSpPr>
          <p:cNvPr id="41988" name="Rectangle 3"/>
          <p:cNvSpPr>
            <a:spLocks noChangeArrowheads="1"/>
          </p:cNvSpPr>
          <p:nvPr/>
        </p:nvSpPr>
        <p:spPr bwMode="auto">
          <a:xfrm>
            <a:off x="3112" y="-7582"/>
            <a:ext cx="8961438" cy="1028388"/>
          </a:xfrm>
          <a:prstGeom prst="rect">
            <a:avLst/>
          </a:prstGeom>
          <a:noFill/>
          <a:ln w="9525">
            <a:noFill/>
            <a:miter lim="800000"/>
            <a:headEnd/>
            <a:tailEnd/>
          </a:ln>
        </p:spPr>
        <p:txBody>
          <a:bodyPr anchor="ctr"/>
          <a:lstStyle/>
          <a:p>
            <a:pPr algn="ctr" eaLnBrk="1" hangingPunct="1"/>
            <a:endParaRPr lang="de-DE" altLang="de-DE" sz="2744">
              <a:solidFill>
                <a:schemeClr val="accent1"/>
              </a:solidFill>
            </a:endParaRPr>
          </a:p>
        </p:txBody>
      </p:sp>
      <p:sp>
        <p:nvSpPr>
          <p:cNvPr id="6" name="Rectangle 3"/>
          <p:cNvSpPr>
            <a:spLocks noChangeArrowheads="1"/>
          </p:cNvSpPr>
          <p:nvPr/>
        </p:nvSpPr>
        <p:spPr bwMode="auto">
          <a:xfrm>
            <a:off x="0" y="198"/>
            <a:ext cx="8961438" cy="776188"/>
          </a:xfrm>
          <a:prstGeom prst="rect">
            <a:avLst/>
          </a:prstGeom>
          <a:noFill/>
          <a:ln w="9525">
            <a:noFill/>
            <a:miter lim="800000"/>
            <a:headEnd/>
            <a:tailEnd/>
          </a:ln>
        </p:spPr>
        <p:txBody>
          <a:bodyPr anchor="ctr"/>
          <a:lstStyle/>
          <a:p>
            <a:pPr algn="ctr" eaLnBrk="1" hangingPunct="1"/>
            <a:r>
              <a:rPr lang="tr-TR" altLang="de-DE" sz="1960" dirty="0">
                <a:solidFill>
                  <a:schemeClr val="accent1"/>
                </a:solidFill>
              </a:rPr>
              <a:t>Günlük yaşama uyarlama</a:t>
            </a:r>
          </a:p>
        </p:txBody>
      </p:sp>
      <p:sp>
        <p:nvSpPr>
          <p:cNvPr id="9"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defTabSz="896112" eaLnBrk="1" fontAlgn="auto" hangingPunct="1">
              <a:spcBef>
                <a:spcPct val="50000"/>
              </a:spcBef>
              <a:spcAft>
                <a:spcPts val="0"/>
              </a:spcAft>
              <a:buClrTx/>
              <a:buSzTx/>
              <a:buNone/>
              <a:defRPr/>
            </a:pPr>
            <a:r>
              <a:rPr lang="tr-TR" altLang="de-DE" sz="1176" b="1" kern="0" dirty="0">
                <a:solidFill>
                  <a:srgbClr val="646B86"/>
                </a:solidFill>
                <a:latin typeface="Verdana"/>
              </a:rPr>
              <a:t>Özsaygı</a:t>
            </a:r>
            <a:r>
              <a:rPr lang="en-US" altLang="de-DE" sz="1176" b="1" kern="0" dirty="0">
                <a:solidFill>
                  <a:srgbClr val="646B86"/>
                </a:solidFill>
                <a:latin typeface="Verdana"/>
              </a:rPr>
              <a:t>	</a:t>
            </a:r>
            <a:r>
              <a:rPr lang="tr-TR" altLang="de-DE" sz="1176" b="1" kern="0" dirty="0">
                <a:solidFill>
                  <a:srgbClr val="646B86"/>
                </a:solidFill>
                <a:latin typeface="Verdana"/>
              </a:rPr>
              <a:t>10.32</a:t>
            </a:r>
          </a:p>
        </p:txBody>
      </p:sp>
    </p:spTree>
    <p:extLst>
      <p:ext uri="{BB962C8B-B14F-4D97-AF65-F5344CB8AC3E}">
        <p14:creationId xmlns:p14="http://schemas.microsoft.com/office/powerpoint/2010/main" val="187371274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3"/>
          <p:cNvSpPr>
            <a:spLocks noChangeArrowheads="1"/>
          </p:cNvSpPr>
          <p:nvPr/>
        </p:nvSpPr>
        <p:spPr bwMode="auto">
          <a:xfrm>
            <a:off x="3112" y="-7582"/>
            <a:ext cx="8961438" cy="1028388"/>
          </a:xfrm>
          <a:prstGeom prst="rect">
            <a:avLst/>
          </a:prstGeom>
          <a:noFill/>
          <a:ln w="9525">
            <a:noFill/>
            <a:miter lim="800000"/>
            <a:headEnd/>
            <a:tailEnd/>
          </a:ln>
        </p:spPr>
        <p:txBody>
          <a:bodyPr anchor="ctr"/>
          <a:lstStyle/>
          <a:p>
            <a:pPr algn="ctr" eaLnBrk="1" hangingPunct="1"/>
            <a:endParaRPr lang="de-DE" altLang="de-DE" sz="2744">
              <a:solidFill>
                <a:schemeClr val="accent1"/>
              </a:solidFill>
            </a:endParaRPr>
          </a:p>
        </p:txBody>
      </p:sp>
      <p:sp>
        <p:nvSpPr>
          <p:cNvPr id="43013" name="Text Box 6"/>
          <p:cNvSpPr txBox="1">
            <a:spLocks noChangeArrowheads="1"/>
          </p:cNvSpPr>
          <p:nvPr/>
        </p:nvSpPr>
        <p:spPr bwMode="auto">
          <a:xfrm>
            <a:off x="0" y="192231"/>
            <a:ext cx="8961438" cy="392122"/>
          </a:xfrm>
          <a:prstGeom prst="rect">
            <a:avLst/>
          </a:prstGeom>
          <a:noFill/>
          <a:ln w="9525">
            <a:noFill/>
            <a:miter lim="800000"/>
            <a:headEnd/>
            <a:tailEnd/>
          </a:ln>
        </p:spPr>
        <p:txBody>
          <a:bodyPr anchor="ctr">
            <a:spAutoFit/>
          </a:bodyPr>
          <a:lstStyle/>
          <a:p>
            <a:pPr algn="ctr" eaLnBrk="1" hangingPunct="1"/>
            <a:r>
              <a:rPr lang="tr-TR" altLang="de-DE" sz="1960" dirty="0">
                <a:solidFill>
                  <a:schemeClr val="accent1"/>
                </a:solidFill>
              </a:rPr>
              <a:t>Bunun psikozla ne ilgisi var?</a:t>
            </a:r>
          </a:p>
        </p:txBody>
      </p:sp>
      <p:sp>
        <p:nvSpPr>
          <p:cNvPr id="43014" name="Text Box 9"/>
          <p:cNvSpPr txBox="1">
            <a:spLocks noChangeArrowheads="1"/>
          </p:cNvSpPr>
          <p:nvPr/>
        </p:nvSpPr>
        <p:spPr bwMode="auto">
          <a:xfrm>
            <a:off x="245389" y="1314197"/>
            <a:ext cx="8470661" cy="4930581"/>
          </a:xfrm>
          <a:prstGeom prst="rect">
            <a:avLst/>
          </a:prstGeom>
          <a:noFill/>
          <a:ln w="9525">
            <a:noFill/>
            <a:miter lim="800000"/>
            <a:headEnd/>
            <a:tailEnd/>
          </a:ln>
        </p:spPr>
        <p:txBody>
          <a:bodyPr>
            <a:spAutoFit/>
          </a:bodyPr>
          <a:lstStyle/>
          <a:p>
            <a:pPr marL="176400" eaLnBrk="1" hangingPunct="1">
              <a:spcBef>
                <a:spcPts val="1176"/>
              </a:spcBef>
              <a:buClr>
                <a:schemeClr val="accent1"/>
              </a:buClr>
              <a:buSzPct val="85000"/>
            </a:pPr>
            <a:r>
              <a:rPr lang="tr-TR" altLang="de-DE" sz="1960" dirty="0"/>
              <a:t>Psikozlu pek çok kişinin </a:t>
            </a:r>
            <a:r>
              <a:rPr lang="tr-TR" altLang="de-DE" sz="1960" dirty="0">
                <a:solidFill>
                  <a:srgbClr val="000000"/>
                </a:solidFill>
              </a:rPr>
              <a:t>(hepsi değil!) </a:t>
            </a:r>
            <a:r>
              <a:rPr lang="tr-TR" altLang="de-DE" sz="1960" dirty="0"/>
              <a:t>özellikle psikotik atağın </a:t>
            </a:r>
            <a:r>
              <a:rPr lang="tr-TR" altLang="de-DE" sz="1960" i="1" dirty="0"/>
              <a:t>ardından </a:t>
            </a:r>
            <a:r>
              <a:rPr lang="tr-TR" altLang="de-DE" sz="1960" dirty="0"/>
              <a:t> benlik saygıları azalmaktadır (örn. utanmak; arkadaşları tarafından geri çevrilme korkusu).</a:t>
            </a:r>
          </a:p>
          <a:p>
            <a:pPr marL="176400" eaLnBrk="1" hangingPunct="1">
              <a:spcBef>
                <a:spcPts val="1176"/>
              </a:spcBef>
              <a:buClr>
                <a:schemeClr val="accent1"/>
              </a:buClr>
              <a:buSzPct val="85000"/>
            </a:pPr>
            <a:r>
              <a:rPr lang="tr-TR" altLang="de-DE" sz="1960" dirty="0"/>
              <a:t>Pek çok insan psikoz sırasında korku ve daha birçok duygu yaşar:</a:t>
            </a:r>
          </a:p>
          <a:p>
            <a:pPr marL="705600" indent="-352800" eaLnBrk="1" hangingPunct="1">
              <a:spcBef>
                <a:spcPts val="0"/>
              </a:spcBef>
              <a:buClr>
                <a:srgbClr val="8CADAE"/>
              </a:buClr>
              <a:buSzPct val="85000"/>
              <a:buFontTx/>
              <a:buChar char="o"/>
            </a:pPr>
            <a:r>
              <a:rPr lang="tr-TR" altLang="de-DE" sz="1960" dirty="0"/>
              <a:t>Heyecan (“Sonunda bir şeyler oluyor !”)</a:t>
            </a:r>
          </a:p>
          <a:p>
            <a:pPr marL="705600" indent="-352800" eaLnBrk="1" hangingPunct="1">
              <a:spcBef>
                <a:spcPts val="0"/>
              </a:spcBef>
              <a:buClr>
                <a:srgbClr val="8CADAE"/>
              </a:buClr>
              <a:buSzPct val="85000"/>
              <a:buFontTx/>
              <a:buChar char="o"/>
            </a:pPr>
            <a:r>
              <a:rPr lang="tr-TR" altLang="de-DE" sz="1960" dirty="0"/>
              <a:t>Kader hissi (bir görevi yerine getirmek; </a:t>
            </a:r>
            <a:r>
              <a:rPr lang="tr-TR" altLang="de-DE" sz="1960" i="1" dirty="0"/>
              <a:t>önemli</a:t>
            </a:r>
            <a:r>
              <a:rPr lang="tr-TR" altLang="de-DE" sz="1960" dirty="0"/>
              <a:t> olmak)</a:t>
            </a:r>
          </a:p>
          <a:p>
            <a:pPr marL="176400" eaLnBrk="1" hangingPunct="1">
              <a:spcBef>
                <a:spcPts val="1176"/>
              </a:spcBef>
            </a:pPr>
            <a:r>
              <a:rPr lang="tr-TR" altLang="de-DE" sz="1960" dirty="0"/>
              <a:t>Tartışılan teknikler sağlıklı ve sağlam bir benlik saygısı oluşturmaya yaramaktadır.</a:t>
            </a:r>
            <a:endParaRPr lang="tr-TR" altLang="de-DE" sz="1960" i="1" dirty="0">
              <a:solidFill>
                <a:srgbClr val="FF0000"/>
              </a:solidFill>
            </a:endParaRPr>
          </a:p>
          <a:p>
            <a:pPr marL="176400" eaLnBrk="1" hangingPunct="1">
              <a:spcBef>
                <a:spcPts val="1176"/>
              </a:spcBef>
            </a:pPr>
            <a:r>
              <a:rPr lang="tr-TR" altLang="de-DE" sz="1960" i="1" dirty="0"/>
              <a:t>Terapi ünitesini özellikle hangi yönlerden yararlı veya yardımcı bulmaktayım? </a:t>
            </a:r>
          </a:p>
          <a:p>
            <a:pPr marL="176400" eaLnBrk="1" hangingPunct="1">
              <a:spcBef>
                <a:spcPts val="1176"/>
              </a:spcBef>
            </a:pPr>
            <a:r>
              <a:rPr lang="tr-TR" altLang="de-DE" sz="1960" i="1" dirty="0"/>
              <a:t>Kısa süre önce öğrendiklerimi ne zaman ve hangi somut durumda uygulayabilirim? Öğrendiklerim nasıl yararlı olabilir (örn. Daha az gergin hissetme)?</a:t>
            </a:r>
          </a:p>
        </p:txBody>
      </p:sp>
      <p:grpSp>
        <p:nvGrpSpPr>
          <p:cNvPr id="11" name="Group 35"/>
          <p:cNvGrpSpPr>
            <a:grpSpLocks/>
          </p:cNvGrpSpPr>
          <p:nvPr/>
        </p:nvGrpSpPr>
        <p:grpSpPr bwMode="auto">
          <a:xfrm>
            <a:off x="1" y="6044495"/>
            <a:ext cx="2220134" cy="550754"/>
            <a:chOff x="0" y="3957"/>
            <a:chExt cx="1427" cy="354"/>
          </a:xfrm>
        </p:grpSpPr>
        <p:sp>
          <p:nvSpPr>
            <p:cNvPr id="12" name="Rectangle 69"/>
            <p:cNvSpPr>
              <a:spLocks noChangeArrowheads="1"/>
            </p:cNvSpPr>
            <p:nvPr/>
          </p:nvSpPr>
          <p:spPr bwMode="auto">
            <a:xfrm>
              <a:off x="0" y="3957"/>
              <a:ext cx="1225" cy="299"/>
            </a:xfrm>
            <a:prstGeom prst="rect">
              <a:avLst/>
            </a:prstGeom>
            <a:noFill/>
            <a:ln w="9525">
              <a:solidFill>
                <a:schemeClr val="tx1"/>
              </a:solidFill>
              <a:miter lim="800000"/>
              <a:headEnd/>
              <a:tailEnd/>
            </a:ln>
          </p:spPr>
          <p:txBody>
            <a:bodyPr wrap="none" anchor="ctr"/>
            <a:lstStyle/>
            <a:p>
              <a:pPr eaLnBrk="1" hangingPunct="1"/>
              <a:endParaRPr lang="de-DE" altLang="de-DE" sz="1960"/>
            </a:p>
          </p:txBody>
        </p:sp>
        <p:pic>
          <p:nvPicPr>
            <p:cNvPr id="13" name="Picture 70" descr="Notizen2"/>
            <p:cNvPicPr>
              <a:picLocks noChangeAspect="1" noChangeArrowheads="1"/>
            </p:cNvPicPr>
            <p:nvPr/>
          </p:nvPicPr>
          <p:blipFill>
            <a:blip r:embed="rId2"/>
            <a:srcRect/>
            <a:stretch>
              <a:fillRect/>
            </a:stretch>
          </p:blipFill>
          <p:spPr bwMode="auto">
            <a:xfrm>
              <a:off x="37" y="3996"/>
              <a:ext cx="212" cy="219"/>
            </a:xfrm>
            <a:prstGeom prst="rect">
              <a:avLst/>
            </a:prstGeom>
            <a:noFill/>
            <a:ln w="9525">
              <a:noFill/>
              <a:miter lim="800000"/>
              <a:headEnd/>
              <a:tailEnd/>
            </a:ln>
          </p:spPr>
        </p:pic>
        <p:sp>
          <p:nvSpPr>
            <p:cNvPr id="14" name="Text Box 71"/>
            <p:cNvSpPr txBox="1">
              <a:spLocks noChangeArrowheads="1"/>
            </p:cNvSpPr>
            <p:nvPr/>
          </p:nvSpPr>
          <p:spPr bwMode="auto">
            <a:xfrm>
              <a:off x="113" y="4001"/>
              <a:ext cx="1314" cy="310"/>
            </a:xfrm>
            <a:prstGeom prst="rect">
              <a:avLst/>
            </a:prstGeom>
            <a:noFill/>
            <a:ln w="9525">
              <a:noFill/>
              <a:miter lim="800000"/>
              <a:headEnd/>
              <a:tailEnd/>
            </a:ln>
          </p:spPr>
          <p:txBody>
            <a:bodyPr>
              <a:spAutoFit/>
            </a:bodyPr>
            <a:lstStyle/>
            <a:p>
              <a:pPr eaLnBrk="1" hangingPunct="1"/>
              <a:r>
                <a:rPr lang="tr-TR"/>
                <a:t>  </a:t>
              </a:r>
              <a:r>
                <a:rPr lang="tr-TR" altLang="de-DE" sz="1176" dirty="0"/>
                <a:t> </a:t>
              </a:r>
              <a:r>
                <a:rPr lang="tr-TR" altLang="de-DE" sz="1176" i="1" dirty="0"/>
                <a:t>worksheet 10.5</a:t>
              </a:r>
            </a:p>
            <a:p>
              <a:pPr eaLnBrk="1" hangingPunct="1"/>
              <a:r>
                <a:rPr lang="tr-TR"/>
                <a:t>     </a:t>
              </a:r>
            </a:p>
          </p:txBody>
        </p:sp>
      </p:grpSp>
      <p:sp>
        <p:nvSpPr>
          <p:cNvPr id="16"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defTabSz="896112" eaLnBrk="1" fontAlgn="auto" hangingPunct="1">
              <a:spcBef>
                <a:spcPct val="50000"/>
              </a:spcBef>
              <a:spcAft>
                <a:spcPts val="0"/>
              </a:spcAft>
              <a:buClrTx/>
              <a:buSzTx/>
              <a:buNone/>
              <a:defRPr/>
            </a:pPr>
            <a:r>
              <a:rPr lang="tr-TR" altLang="de-DE" sz="1176" b="1" kern="0" dirty="0">
                <a:solidFill>
                  <a:srgbClr val="646B86"/>
                </a:solidFill>
                <a:latin typeface="Verdana"/>
              </a:rPr>
              <a:t>Özsaygı</a:t>
            </a:r>
            <a:r>
              <a:rPr lang="en-US" altLang="de-DE" sz="1176" b="1" kern="0" dirty="0">
                <a:solidFill>
                  <a:srgbClr val="646B86"/>
                </a:solidFill>
                <a:latin typeface="Verdana"/>
              </a:rPr>
              <a:t>	</a:t>
            </a:r>
            <a:r>
              <a:rPr lang="tr-TR" altLang="de-DE" sz="1176" b="1" kern="0" dirty="0">
                <a:solidFill>
                  <a:srgbClr val="646B86"/>
                </a:solidFill>
                <a:latin typeface="Verdana"/>
              </a:rPr>
              <a:t>10.33</a:t>
            </a:r>
          </a:p>
        </p:txBody>
      </p:sp>
    </p:spTree>
    <p:extLst>
      <p:ext uri="{BB962C8B-B14F-4D97-AF65-F5344CB8AC3E}">
        <p14:creationId xmlns:p14="http://schemas.microsoft.com/office/powerpoint/2010/main" val="131247765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246969" y="1334980"/>
            <a:ext cx="8467500" cy="3340915"/>
          </a:xfrm>
          <a:prstGeom prst="rect">
            <a:avLst/>
          </a:prstGeom>
          <a:noFill/>
          <a:ln w="9525">
            <a:noFill/>
            <a:miter lim="800000"/>
            <a:headEnd/>
            <a:tailEnd/>
          </a:ln>
        </p:spPr>
        <p:txBody>
          <a:bodyPr>
            <a:spAutoFit/>
          </a:bodyPr>
          <a:lstStyle/>
          <a:p>
            <a:pPr marL="176400" eaLnBrk="1" hangingPunct="1">
              <a:spcBef>
                <a:spcPts val="1176"/>
              </a:spcBef>
            </a:pPr>
            <a:r>
              <a:rPr lang="tr-TR" altLang="de-DE" sz="1960" dirty="0"/>
              <a:t>Örnek: Max giderek daha üzgün hissetmekte ve hiçbir işte tutunamayacağını düşünmektedir: “Bir işim yok, aileme yük oluyorum.”</a:t>
            </a:r>
          </a:p>
          <a:p>
            <a:pPr marL="176400" eaLnBrk="1" hangingPunct="1">
              <a:spcBef>
                <a:spcPts val="1176"/>
              </a:spcBef>
            </a:pPr>
            <a:r>
              <a:rPr lang="tr-TR" altLang="de-DE" sz="1960" b="1" dirty="0"/>
              <a:t>Ancak:</a:t>
            </a:r>
            <a:r>
              <a:rPr lang="tr-TR" altLang="de-DE" sz="1960" dirty="0"/>
              <a:t> Max, şu anda işsiz; bu onun yeteriz olduğunu göstermez. Bir işe yerleştirme işi bulmasını sağlayacak pek çok yeteneği ve güçlü yanları var (örn. iyi bir teknik bilgiye sahip ve başkalarının bilgisayarlarını tamir etmektedir; tam bir kitap kurdudur). Bunun yanı sıra, bir ailesi ve onu seven birkaç iyi arkadaşı vardır. </a:t>
            </a:r>
          </a:p>
          <a:p>
            <a:pPr marL="176400" eaLnBrk="1" hangingPunct="1">
              <a:spcBef>
                <a:spcPts val="1176"/>
              </a:spcBef>
            </a:pPr>
            <a:endParaRPr lang="tr-TR" altLang="de-DE" sz="1470" dirty="0"/>
          </a:p>
        </p:txBody>
      </p:sp>
      <p:sp>
        <p:nvSpPr>
          <p:cNvPr id="5" name="Text Box 6"/>
          <p:cNvSpPr txBox="1">
            <a:spLocks noChangeArrowheads="1"/>
          </p:cNvSpPr>
          <p:nvPr/>
        </p:nvSpPr>
        <p:spPr bwMode="auto">
          <a:xfrm>
            <a:off x="0" y="192231"/>
            <a:ext cx="8961438" cy="392122"/>
          </a:xfrm>
          <a:prstGeom prst="rect">
            <a:avLst/>
          </a:prstGeom>
          <a:noFill/>
          <a:ln w="9525">
            <a:noFill/>
            <a:miter lim="800000"/>
            <a:headEnd/>
            <a:tailEnd/>
          </a:ln>
        </p:spPr>
        <p:txBody>
          <a:bodyPr anchor="ctr">
            <a:spAutoFit/>
          </a:bodyPr>
          <a:lstStyle/>
          <a:p>
            <a:pPr algn="ctr" eaLnBrk="1" hangingPunct="1"/>
            <a:r>
              <a:rPr lang="tr-TR" altLang="de-DE" sz="1960" dirty="0">
                <a:solidFill>
                  <a:schemeClr val="accent1"/>
                </a:solidFill>
              </a:rPr>
              <a:t>Bunun psikozla ne ilgisi var?</a:t>
            </a:r>
          </a:p>
        </p:txBody>
      </p:sp>
      <p:sp>
        <p:nvSpPr>
          <p:cNvPr id="8"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defTabSz="896112" eaLnBrk="1" fontAlgn="auto" hangingPunct="1">
              <a:spcBef>
                <a:spcPct val="50000"/>
              </a:spcBef>
              <a:spcAft>
                <a:spcPts val="0"/>
              </a:spcAft>
              <a:buClrTx/>
              <a:buSzTx/>
              <a:buNone/>
              <a:defRPr/>
            </a:pPr>
            <a:r>
              <a:rPr lang="tr-TR" altLang="de-DE" sz="1176" b="1" kern="0" dirty="0">
                <a:solidFill>
                  <a:srgbClr val="646B86"/>
                </a:solidFill>
                <a:latin typeface="Verdana"/>
              </a:rPr>
              <a:t>Özsaygı</a:t>
            </a:r>
            <a:r>
              <a:rPr lang="en-US" altLang="de-DE" sz="1176" b="1" kern="0" dirty="0">
                <a:solidFill>
                  <a:srgbClr val="646B86"/>
                </a:solidFill>
                <a:latin typeface="Verdana"/>
              </a:rPr>
              <a:t>	</a:t>
            </a:r>
            <a:r>
              <a:rPr lang="tr-TR" altLang="de-DE" sz="1176" b="1" kern="0" dirty="0">
                <a:solidFill>
                  <a:srgbClr val="646B86"/>
                </a:solidFill>
                <a:latin typeface="Verdana"/>
              </a:rPr>
              <a:t>10.34</a:t>
            </a:r>
          </a:p>
        </p:txBody>
      </p:sp>
    </p:spTree>
    <p:extLst>
      <p:ext uri="{BB962C8B-B14F-4D97-AF65-F5344CB8AC3E}">
        <p14:creationId xmlns:p14="http://schemas.microsoft.com/office/powerpoint/2010/main" val="42163767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tr-TR"/>
              <a:t>Terapi Ünitsi 11: Psikoz ile yaşama ve nüksün önlenmesi</a:t>
            </a:r>
            <a:endParaRPr lang="tr-TR" dirty="0"/>
          </a:p>
        </p:txBody>
      </p:sp>
      <p:sp>
        <p:nvSpPr>
          <p:cNvPr id="3" name="Inhaltsplatzhalter 2"/>
          <p:cNvSpPr>
            <a:spLocks noGrp="1"/>
          </p:cNvSpPr>
          <p:nvPr>
            <p:ph idx="1"/>
          </p:nvPr>
        </p:nvSpPr>
        <p:spPr>
          <a:xfrm>
            <a:off x="1528391" y="2161379"/>
            <a:ext cx="7045652" cy="4163433"/>
          </a:xfrm>
        </p:spPr>
        <p:txBody>
          <a:bodyPr/>
          <a:lstStyle/>
          <a:p>
            <a:pPr lvl="1"/>
            <a:r>
              <a:rPr lang="tr-TR" altLang="de-DE" sz="1760" dirty="0"/>
              <a:t>Damgalanma konusunun yanı sıra psikoz Belirtileri ve </a:t>
            </a:r>
            <a:r>
              <a:rPr lang="tr-TR"/>
              <a:t>  </a:t>
            </a:r>
            <a:r>
              <a:rPr lang="tr-TR" altLang="de-DE" sz="1760" dirty="0"/>
              <a:t>kurslaıyla</a:t>
            </a:r>
            <a:r>
              <a:rPr lang="tr-TR"/>
              <a:t>  </a:t>
            </a:r>
            <a:r>
              <a:rPr lang="tr-TR" altLang="de-DE" sz="1760" dirty="0"/>
              <a:t>ilgili (psikoeğitim)</a:t>
            </a:r>
            <a:r>
              <a:rPr lang="tr-TR"/>
              <a:t> </a:t>
            </a:r>
            <a:r>
              <a:rPr lang="tr-TR" altLang="de-DE" sz="1760" dirty="0"/>
              <a:t>bilgi</a:t>
            </a:r>
            <a:r>
              <a:rPr lang="tr-TR"/>
              <a:t> </a:t>
            </a:r>
            <a:r>
              <a:rPr lang="tr-TR" altLang="de-DE" sz="1760" dirty="0"/>
              <a:t>sağlama</a:t>
            </a:r>
            <a:r>
              <a:rPr lang="tr-TR"/>
              <a:t>  </a:t>
            </a:r>
            <a:r>
              <a:rPr lang="tr-TR" altLang="de-DE" sz="1760" dirty="0"/>
              <a:t>.</a:t>
            </a:r>
          </a:p>
          <a:p>
            <a:pPr lvl="1"/>
            <a:r>
              <a:rPr lang="tr-TR" altLang="de-DE" sz="1760" dirty="0"/>
              <a:t>Ayrıca, stres ile</a:t>
            </a:r>
            <a:r>
              <a:rPr lang="tr-TR"/>
              <a:t> </a:t>
            </a:r>
            <a:r>
              <a:rPr lang="tr-TR" altLang="de-DE" sz="1760" dirty="0"/>
              <a:t>baş etmeye yönelik</a:t>
            </a:r>
            <a:r>
              <a:rPr lang="tr-TR"/>
              <a:t> </a:t>
            </a:r>
            <a:r>
              <a:rPr lang="tr-TR" altLang="de-DE" sz="1760" dirty="0"/>
              <a:t>stratejilerin</a:t>
            </a:r>
            <a:r>
              <a:rPr lang="tr-TR"/>
              <a:t> </a:t>
            </a:r>
            <a:r>
              <a:rPr lang="tr-TR" altLang="de-DE" sz="1760" dirty="0"/>
              <a:t>tanıtılması ve</a:t>
            </a:r>
            <a:r>
              <a:rPr lang="tr-TR"/>
              <a:t> </a:t>
            </a:r>
            <a:r>
              <a:rPr lang="tr-TR" altLang="de-DE" sz="1760" dirty="0"/>
              <a:t>psikotik belirtilerin görülmesi halinde kişisel bir  „acil durum planının“ geliştirilmesi</a:t>
            </a:r>
            <a:r>
              <a:rPr lang="tr-TR"/>
              <a:t>   </a:t>
            </a:r>
            <a:r>
              <a:rPr lang="tr-TR" altLang="de-DE" sz="1760" dirty="0"/>
              <a:t>.</a:t>
            </a:r>
            <a:r>
              <a:rPr lang="tr-TR"/>
              <a:t>    </a:t>
            </a:r>
          </a:p>
          <a:p>
            <a:pPr lvl="1"/>
            <a:endParaRPr lang="tr-TR" altLang="de-DE" sz="1000" dirty="0"/>
          </a:p>
          <a:p>
            <a:r>
              <a:rPr lang="tr-TR" altLang="de-DE" sz="1760" dirty="0"/>
              <a:t>Bu</a:t>
            </a:r>
            <a:r>
              <a:rPr lang="tr-TR"/>
              <a:t> </a:t>
            </a:r>
            <a:r>
              <a:rPr lang="tr-TR" altLang="de-DE" sz="1760" dirty="0"/>
              <a:t>ünitenin</a:t>
            </a:r>
            <a:r>
              <a:rPr lang="tr-TR"/>
              <a:t> </a:t>
            </a:r>
            <a:r>
              <a:rPr lang="tr-TR" altLang="de-DE" sz="1760" dirty="0"/>
              <a:t>amacı</a:t>
            </a:r>
            <a:r>
              <a:rPr lang="tr-TR"/>
              <a:t> </a:t>
            </a:r>
            <a:r>
              <a:rPr lang="tr-TR" altLang="de-DE" sz="1760" dirty="0"/>
              <a:t>: </a:t>
            </a:r>
          </a:p>
          <a:p>
            <a:pPr lvl="1"/>
            <a:r>
              <a:rPr lang="tr-TR" altLang="de-DE" sz="1760" dirty="0"/>
              <a:t>Gelecekteki</a:t>
            </a:r>
            <a:r>
              <a:rPr lang="tr-TR"/>
              <a:t> </a:t>
            </a:r>
            <a:r>
              <a:rPr lang="tr-TR" altLang="de-DE" sz="1760" dirty="0"/>
              <a:t>psikotik</a:t>
            </a:r>
            <a:r>
              <a:rPr lang="tr-TR"/>
              <a:t> </a:t>
            </a:r>
            <a:r>
              <a:rPr lang="tr-TR" altLang="de-DE" sz="1760" dirty="0"/>
              <a:t>atakların</a:t>
            </a:r>
            <a:r>
              <a:rPr lang="tr-TR"/>
              <a:t> </a:t>
            </a:r>
            <a:r>
              <a:rPr lang="tr-TR" altLang="de-DE" sz="1760" dirty="0"/>
              <a:t>önlenmesi. </a:t>
            </a:r>
          </a:p>
          <a:p>
            <a:endParaRPr lang="tr-TR" dirty="0"/>
          </a:p>
          <a:p>
            <a:endParaRPr lang="tr-TR" dirty="0"/>
          </a:p>
        </p:txBody>
      </p:sp>
      <p:sp>
        <p:nvSpPr>
          <p:cNvPr id="4" name="Datumsplatzhalter 3"/>
          <p:cNvSpPr>
            <a:spLocks noGrp="1"/>
          </p:cNvSpPr>
          <p:nvPr>
            <p:ph type="dt" sz="half" idx="10"/>
          </p:nvPr>
        </p:nvSpPr>
        <p:spPr/>
        <p:txBody>
          <a:bodyPr/>
          <a:lstStyle/>
          <a:p>
            <a:r>
              <a:rPr lang="tr-TR"/>
              <a:t>Francesca Bohn</a:t>
            </a:r>
            <a:endParaRPr lang="tr-TR" dirty="0"/>
          </a:p>
        </p:txBody>
      </p:sp>
      <p:sp>
        <p:nvSpPr>
          <p:cNvPr id="5" name="Fußzeilenplatzhalter 4"/>
          <p:cNvSpPr>
            <a:spLocks noGrp="1"/>
          </p:cNvSpPr>
          <p:nvPr>
            <p:ph type="ftr" sz="quarter" idx="11"/>
          </p:nvPr>
        </p:nvSpPr>
        <p:spPr/>
        <p:txBody>
          <a:bodyPr/>
          <a:lstStyle/>
          <a:p>
            <a:r>
              <a:rPr lang="tr-TR" dirty="0" err="1"/>
              <a:t>Metabiliş</a:t>
            </a:r>
            <a:r>
              <a:rPr lang="tr-TR" dirty="0"/>
              <a:t> Terapisi (MKT+)</a:t>
            </a:r>
          </a:p>
        </p:txBody>
      </p:sp>
      <p:sp>
        <p:nvSpPr>
          <p:cNvPr id="6" name="Foliennummernplatzhalter 5"/>
          <p:cNvSpPr>
            <a:spLocks noGrp="1"/>
          </p:cNvSpPr>
          <p:nvPr>
            <p:ph type="sldNum" sz="quarter" idx="12"/>
          </p:nvPr>
        </p:nvSpPr>
        <p:spPr>
          <a:prstGeom prst="rect">
            <a:avLst/>
          </a:prstGeom>
        </p:spPr>
        <p:txBody>
          <a:bodyPr/>
          <a:lstStyle/>
          <a:p>
            <a:fld id="{9B00EF49-7894-4F53-A8DD-F7DB3BFC5032}" type="slidenum">
              <a:rPr lang="de-DE" smtClean="0"/>
              <a:t>174</a:t>
            </a:fld>
            <a:endParaRPr lang="tr-TR" dirty="0"/>
          </a:p>
        </p:txBody>
      </p:sp>
      <p:pic>
        <p:nvPicPr>
          <p:cNvPr id="7" name="Picture 4" descr="Bauhel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39" y="2372616"/>
            <a:ext cx="10128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313656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672108" y="2424032"/>
            <a:ext cx="7617222" cy="1440761"/>
          </a:xfrm>
        </p:spPr>
        <p:txBody>
          <a:bodyPr anchor="ctr"/>
          <a:lstStyle/>
          <a:p>
            <a:pPr eaLnBrk="1" hangingPunct="1">
              <a:lnSpc>
                <a:spcPct val="150000"/>
              </a:lnSpc>
            </a:pPr>
            <a:r>
              <a:rPr lang="tr-TR" altLang="de-DE" sz="1600" b="1" dirty="0">
                <a:solidFill>
                  <a:schemeClr val="tx2"/>
                </a:solidFill>
              </a:rPr>
              <a:t>TERAPİ ÜNİTESİ 11:</a:t>
            </a:r>
            <a:br/>
            <a:r>
              <a:rPr lang="tr-TR" altLang="de-DE" sz="1600" b="1" dirty="0">
                <a:solidFill>
                  <a:schemeClr val="tx2"/>
                </a:solidFill>
              </a:rPr>
              <a:t>PSİKOZ İLE YAŞAMA VE NÜKSÜN ÖNLENMESİ </a:t>
            </a:r>
            <a:endParaRPr lang="tr-TR" altLang="de-DE" sz="1764" b="1" dirty="0">
              <a:solidFill>
                <a:schemeClr val="tx2"/>
              </a:solidFill>
            </a:endParaRPr>
          </a:p>
        </p:txBody>
      </p:sp>
      <p:sp>
        <p:nvSpPr>
          <p:cNvPr id="2" name="Untertitel 1"/>
          <p:cNvSpPr>
            <a:spLocks noGrp="1"/>
          </p:cNvSpPr>
          <p:nvPr>
            <p:ph type="subTitle" idx="1"/>
          </p:nvPr>
        </p:nvSpPr>
        <p:spPr/>
        <p:txBody>
          <a:bodyPr/>
          <a:lstStyle/>
          <a:p>
            <a:endParaRPr lang="de-DE"/>
          </a:p>
        </p:txBody>
      </p:sp>
      <p:sp>
        <p:nvSpPr>
          <p:cNvPr id="9219" name="Text Box 7"/>
          <p:cNvSpPr txBox="1">
            <a:spLocks noChangeArrowheads="1"/>
          </p:cNvSpPr>
          <p:nvPr/>
        </p:nvSpPr>
        <p:spPr bwMode="auto">
          <a:xfrm>
            <a:off x="0" y="1485992"/>
            <a:ext cx="8961438" cy="635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spcBef>
                <a:spcPct val="20000"/>
              </a:spcBef>
              <a:buClr>
                <a:schemeClr val="accent1"/>
              </a:buClr>
              <a:buSzPct val="85000"/>
              <a:buFont typeface="Wingdings 2" panose="05020102010507070707" pitchFamily="18" charset="2"/>
              <a:defRPr>
                <a:solidFill>
                  <a:schemeClr val="tx2"/>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eaLnBrk="1" hangingPunct="1">
              <a:spcBef>
                <a:spcPct val="50000"/>
              </a:spcBef>
              <a:buClrTx/>
              <a:buSzTx/>
              <a:buFontTx/>
              <a:buNone/>
            </a:pPr>
            <a:r>
              <a:rPr lang="tr-TR" altLang="de-DE" sz="3528" dirty="0">
                <a:solidFill>
                  <a:srgbClr val="D16349"/>
                </a:solidFill>
              </a:rPr>
              <a:t>Metakognitif  Terapi</a:t>
            </a:r>
            <a:endParaRPr lang="tr-TR" altLang="de-DE" sz="3528" dirty="0">
              <a:solidFill>
                <a:schemeClr val="accent1"/>
              </a:solidFill>
            </a:endParaRPr>
          </a:p>
        </p:txBody>
      </p:sp>
      <p:sp>
        <p:nvSpPr>
          <p:cNvPr id="9220" name="Text Box 9"/>
          <p:cNvSpPr txBox="1">
            <a:spLocks noChangeArrowheads="1"/>
          </p:cNvSpPr>
          <p:nvPr/>
        </p:nvSpPr>
        <p:spPr bwMode="auto">
          <a:xfrm>
            <a:off x="8199093" y="5781570"/>
            <a:ext cx="184731" cy="45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spcBef>
                <a:spcPct val="20000"/>
              </a:spcBef>
              <a:buClr>
                <a:schemeClr val="accent1"/>
              </a:buClr>
              <a:buSzPct val="85000"/>
              <a:buFont typeface="Wingdings 2" panose="05020102010507070707" pitchFamily="18" charset="2"/>
              <a:defRPr>
                <a:solidFill>
                  <a:schemeClr val="tx2"/>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l" eaLnBrk="1" hangingPunct="1">
              <a:spcBef>
                <a:spcPct val="0"/>
              </a:spcBef>
              <a:buClrTx/>
              <a:buSzTx/>
              <a:buFontTx/>
              <a:buNone/>
            </a:pPr>
            <a:endParaRPr lang="en-US" altLang="de-DE" sz="2352">
              <a:solidFill>
                <a:schemeClr val="tx1"/>
              </a:solidFill>
            </a:endParaRPr>
          </a:p>
        </p:txBody>
      </p:sp>
    </p:spTree>
    <p:extLst>
      <p:ext uri="{BB962C8B-B14F-4D97-AF65-F5344CB8AC3E}">
        <p14:creationId xmlns:p14="http://schemas.microsoft.com/office/powerpoint/2010/main" val="54811537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Inhaltsplatzhalter 2"/>
          <p:cNvSpPr txBox="1">
            <a:spLocks/>
          </p:cNvSpPr>
          <p:nvPr/>
        </p:nvSpPr>
        <p:spPr bwMode="auto">
          <a:xfrm>
            <a:off x="247374" y="1314854"/>
            <a:ext cx="8466691" cy="2680652"/>
          </a:xfrm>
          <a:prstGeom prst="rect">
            <a:avLst/>
          </a:prstGeom>
          <a:noFill/>
          <a:ln w="9525">
            <a:noFill/>
            <a:miter lim="800000"/>
            <a:headEnd/>
            <a:tailEnd/>
          </a:ln>
        </p:spPr>
        <p:txBody>
          <a:bodyPr/>
          <a:lstStyle/>
          <a:p>
            <a:pPr algn="ctr">
              <a:spcBef>
                <a:spcPct val="20000"/>
              </a:spcBef>
              <a:spcAft>
                <a:spcPts val="2352"/>
              </a:spcAft>
              <a:buClr>
                <a:srgbClr val="006699"/>
              </a:buClr>
              <a:tabLst>
                <a:tab pos="82455" algn="l"/>
              </a:tabLst>
            </a:pPr>
            <a:r>
              <a:rPr lang="tr-TR" altLang="de-DE" sz="1960" dirty="0"/>
              <a:t>Kaç kişi ruhsal hastalığa sahiptir?</a:t>
            </a:r>
          </a:p>
          <a:p>
            <a:pPr algn="ctr">
              <a:spcBef>
                <a:spcPct val="20000"/>
              </a:spcBef>
              <a:spcAft>
                <a:spcPts val="2352"/>
              </a:spcAft>
              <a:buClr>
                <a:srgbClr val="006699"/>
              </a:buClr>
              <a:tabLst>
                <a:tab pos="82455" algn="l"/>
              </a:tabLst>
            </a:pPr>
            <a:endParaRPr lang="tr-TR" altLang="de-DE" sz="1960" dirty="0">
              <a:cs typeface="Times New Roman" pitchFamily="18" charset="0"/>
            </a:endParaRPr>
          </a:p>
          <a:p>
            <a:pPr algn="ctr">
              <a:spcBef>
                <a:spcPct val="20000"/>
              </a:spcBef>
              <a:spcAft>
                <a:spcPts val="2352"/>
              </a:spcAft>
              <a:buClr>
                <a:srgbClr val="006699"/>
              </a:buClr>
              <a:tabLst>
                <a:tab pos="82455" algn="l"/>
              </a:tabLst>
            </a:pPr>
            <a:r>
              <a:rPr lang="tr-TR" altLang="de-DE" sz="1960" dirty="0"/>
              <a:t>Ne düşünüyorsunuz?</a:t>
            </a:r>
            <a:br/>
            <a:endParaRPr lang="tr-TR" altLang="de-DE" sz="1960" dirty="0">
              <a:cs typeface="Times New Roman" pitchFamily="18" charset="0"/>
            </a:endParaRPr>
          </a:p>
        </p:txBody>
      </p:sp>
      <p:sp>
        <p:nvSpPr>
          <p:cNvPr id="13315" name="Titel 1"/>
          <p:cNvSpPr>
            <a:spLocks noGrp="1"/>
          </p:cNvSpPr>
          <p:nvPr>
            <p:ph type="title"/>
          </p:nvPr>
        </p:nvSpPr>
        <p:spPr>
          <a:xfrm>
            <a:off x="0" y="199"/>
            <a:ext cx="8961438" cy="776347"/>
          </a:xfrm>
        </p:spPr>
        <p:txBody>
          <a:bodyPr anchor="ctr"/>
          <a:lstStyle/>
          <a:p>
            <a:r>
              <a:rPr lang="tr-TR"/>
              <a:t>Psikolojik sorunlara sahip olmak normal midir?</a:t>
            </a:r>
          </a:p>
        </p:txBody>
      </p:sp>
      <p:sp>
        <p:nvSpPr>
          <p:cNvPr id="13316" name="Text Box 11"/>
          <p:cNvSpPr txBox="1">
            <a:spLocks noChangeArrowheads="1"/>
          </p:cNvSpPr>
          <p:nvPr/>
        </p:nvSpPr>
        <p:spPr bwMode="auto">
          <a:xfrm>
            <a:off x="3069604" y="6494128"/>
            <a:ext cx="5891834" cy="273822"/>
          </a:xfrm>
          <a:prstGeom prst="rect">
            <a:avLst/>
          </a:prstGeom>
          <a:noFill/>
          <a:ln w="9525">
            <a:noFill/>
            <a:miter lim="800000"/>
            <a:headEnd/>
            <a:tailEnd/>
          </a:ln>
          <a:effectLst/>
        </p:spPr>
        <p:txBody>
          <a:bodyPr lIns="88203" tIns="45866" rIns="88203" bIns="45866" anchor="ctr">
            <a:spAutoFit/>
          </a:bodyPr>
          <a:lstStyle/>
          <a:p>
            <a:pPr algn="r" eaLnBrk="1" hangingPunct="1">
              <a:spcBef>
                <a:spcPct val="50000"/>
              </a:spcBef>
              <a:buFont typeface="Wingdings 2" pitchFamily="18" charset="2"/>
              <a:buNone/>
            </a:pPr>
            <a:r>
              <a:rPr lang="tr-TR" altLang="de-DE" sz="1176" b="1" dirty="0">
                <a:solidFill>
                  <a:srgbClr val="646B86"/>
                </a:solidFill>
              </a:rPr>
              <a:t>Psikoz ile yaşama ve nüksün önlenmesi 11.2</a:t>
            </a:r>
          </a:p>
        </p:txBody>
      </p:sp>
    </p:spTree>
    <p:extLst>
      <p:ext uri="{BB962C8B-B14F-4D97-AF65-F5344CB8AC3E}">
        <p14:creationId xmlns:p14="http://schemas.microsoft.com/office/powerpoint/2010/main" val="234661681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Inhaltsplatzhalter 2"/>
          <p:cNvSpPr txBox="1">
            <a:spLocks/>
          </p:cNvSpPr>
          <p:nvPr/>
        </p:nvSpPr>
        <p:spPr bwMode="auto">
          <a:xfrm>
            <a:off x="245818" y="1314854"/>
            <a:ext cx="8469803" cy="5292849"/>
          </a:xfrm>
          <a:prstGeom prst="rect">
            <a:avLst/>
          </a:prstGeom>
          <a:noFill/>
          <a:ln w="9525">
            <a:noFill/>
            <a:miter lim="800000"/>
            <a:headEnd/>
            <a:tailEnd/>
          </a:ln>
        </p:spPr>
        <p:txBody>
          <a:bodyPr/>
          <a:lstStyle/>
          <a:p>
            <a:pPr marL="175800">
              <a:spcBef>
                <a:spcPts val="1176"/>
              </a:spcBef>
              <a:buClr>
                <a:srgbClr val="006699"/>
              </a:buClr>
              <a:tabLst>
                <a:tab pos="82455" algn="l"/>
              </a:tabLst>
            </a:pPr>
            <a:r>
              <a:rPr lang="tr-TR" altLang="de-DE" sz="1960" dirty="0"/>
              <a:t>Kaç kişi ruhsal hastalığa sahiptir?</a:t>
            </a:r>
          </a:p>
          <a:p>
            <a:pPr marL="175800">
              <a:spcBef>
                <a:spcPts val="1176"/>
              </a:spcBef>
              <a:buClr>
                <a:srgbClr val="006699"/>
              </a:buClr>
              <a:tabLst>
                <a:tab pos="82455" algn="l"/>
              </a:tabLst>
            </a:pPr>
            <a:r>
              <a:rPr lang="tr-TR" altLang="de-DE" sz="1960" dirty="0"/>
              <a:t>2014’de yapılan çalışma ile (Jacobi ve ark., </a:t>
            </a:r>
            <a:r>
              <a:rPr lang="tr-TR" altLang="de-DE" sz="1960" i="1" dirty="0"/>
              <a:t>Nervenarzt 1</a:t>
            </a:r>
            <a:r>
              <a:rPr lang="tr-TR" altLang="de-DE" sz="1960" dirty="0"/>
              <a:t>, 2014) aşağıdakiler saptanmıştır:</a:t>
            </a:r>
          </a:p>
          <a:p>
            <a:pPr marL="175800">
              <a:spcBef>
                <a:spcPts val="1176"/>
              </a:spcBef>
              <a:buClr>
                <a:srgbClr val="006699"/>
              </a:buClr>
              <a:buFont typeface="Wingdings" pitchFamily="2" charset="2"/>
              <a:buChar char="Ø"/>
              <a:tabLst>
                <a:tab pos="82455" algn="l"/>
              </a:tabLst>
            </a:pPr>
            <a:endParaRPr lang="tr-TR" altLang="de-DE" sz="1960" dirty="0">
              <a:cs typeface="Times New Roman" pitchFamily="18" charset="0"/>
            </a:endParaRPr>
          </a:p>
          <a:p>
            <a:pPr marL="175800">
              <a:spcBef>
                <a:spcPts val="1176"/>
              </a:spcBef>
              <a:buClr>
                <a:srgbClr val="006699"/>
              </a:buClr>
              <a:buFont typeface="Wingdings" pitchFamily="2" charset="2"/>
              <a:buChar char="Ø"/>
              <a:tabLst>
                <a:tab pos="82455" algn="l"/>
              </a:tabLst>
            </a:pPr>
            <a:endParaRPr lang="tr-TR" altLang="de-DE" sz="1960" dirty="0">
              <a:cs typeface="Times New Roman" pitchFamily="18" charset="0"/>
            </a:endParaRPr>
          </a:p>
          <a:p>
            <a:pPr marL="175800">
              <a:spcBef>
                <a:spcPts val="1176"/>
              </a:spcBef>
              <a:buClr>
                <a:srgbClr val="006699"/>
              </a:buClr>
              <a:tabLst>
                <a:tab pos="82455" algn="l"/>
              </a:tabLst>
            </a:pPr>
            <a:endParaRPr lang="tr-TR" altLang="de-DE" sz="1960" dirty="0">
              <a:cs typeface="Times New Roman" pitchFamily="18" charset="0"/>
            </a:endParaRPr>
          </a:p>
          <a:p>
            <a:pPr marL="175800">
              <a:spcBef>
                <a:spcPts val="1176"/>
              </a:spcBef>
              <a:buClr>
                <a:srgbClr val="006699"/>
              </a:buClr>
              <a:tabLst>
                <a:tab pos="82455" algn="l"/>
              </a:tabLst>
            </a:pPr>
            <a:endParaRPr lang="tr-TR" altLang="de-DE" sz="1960" dirty="0">
              <a:cs typeface="Times New Roman" pitchFamily="18" charset="0"/>
            </a:endParaRPr>
          </a:p>
          <a:p>
            <a:pPr marL="175800">
              <a:spcBef>
                <a:spcPts val="1176"/>
              </a:spcBef>
              <a:buClr>
                <a:srgbClr val="006699"/>
              </a:buClr>
              <a:tabLst>
                <a:tab pos="82455" algn="l"/>
              </a:tabLst>
            </a:pPr>
            <a:endParaRPr lang="tr-TR" altLang="de-DE" sz="1960" dirty="0">
              <a:cs typeface="Times New Roman" pitchFamily="18" charset="0"/>
            </a:endParaRPr>
          </a:p>
          <a:p>
            <a:pPr marL="175800">
              <a:spcBef>
                <a:spcPts val="1176"/>
              </a:spcBef>
              <a:buClr>
                <a:srgbClr val="006699"/>
              </a:buClr>
              <a:tabLst>
                <a:tab pos="82455" algn="l"/>
              </a:tabLst>
            </a:pPr>
            <a:endParaRPr lang="tr-TR" altLang="de-DE" sz="1960" dirty="0">
              <a:cs typeface="Times New Roman" pitchFamily="18" charset="0"/>
            </a:endParaRPr>
          </a:p>
          <a:p>
            <a:pPr marL="175800">
              <a:spcBef>
                <a:spcPts val="1176"/>
              </a:spcBef>
              <a:buClr>
                <a:srgbClr val="006699"/>
              </a:buClr>
              <a:tabLst>
                <a:tab pos="82455" algn="l"/>
              </a:tabLst>
            </a:pPr>
            <a:r>
              <a:rPr lang="tr-TR" altLang="de-DE" sz="1960" dirty="0"/>
              <a:t>Mental hastalıkların tek bir belirtisinden şikayetçi olan hastalar dikkate alındığında, bu rakamların oldukça yüksek oldukları görülebilir. </a:t>
            </a:r>
            <a:br/>
            <a:br/>
            <a:endParaRPr lang="tr-TR" altLang="de-DE" sz="1960" dirty="0">
              <a:solidFill>
                <a:srgbClr val="006699"/>
              </a:solidFill>
              <a:cs typeface="Times New Roman" pitchFamily="18" charset="0"/>
            </a:endParaRPr>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2550221513"/>
              </p:ext>
            </p:extLst>
          </p:nvPr>
        </p:nvGraphicFramePr>
        <p:xfrm>
          <a:off x="245818" y="2480151"/>
          <a:ext cx="8479138" cy="2213893"/>
        </p:xfrm>
        <a:graphic>
          <a:graphicData uri="http://schemas.openxmlformats.org/drawingml/2006/table">
            <a:tbl>
              <a:tblPr/>
              <a:tblGrid>
                <a:gridCol w="7259237">
                  <a:extLst>
                    <a:ext uri="{9D8B030D-6E8A-4147-A177-3AD203B41FA5}">
                      <a16:colId xmlns:a16="http://schemas.microsoft.com/office/drawing/2014/main" val="20000"/>
                    </a:ext>
                  </a:extLst>
                </a:gridCol>
                <a:gridCol w="1219901">
                  <a:extLst>
                    <a:ext uri="{9D8B030D-6E8A-4147-A177-3AD203B41FA5}">
                      <a16:colId xmlns:a16="http://schemas.microsoft.com/office/drawing/2014/main" val="20001"/>
                    </a:ext>
                  </a:extLst>
                </a:gridCol>
              </a:tblGrid>
              <a:tr h="457165">
                <a:tc>
                  <a:txBody>
                    <a:bodyPr/>
                    <a:lstStyle>
                      <a:lvl1pPr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de-DE" sz="1800" b="0" i="0" u="none" strike="noStrike" cap="none" normalizeH="0" baseline="0" noProof="0" dirty="0">
                          <a:ln>
                            <a:noFill/>
                          </a:ln>
                          <a:solidFill>
                            <a:schemeClr val="tx1"/>
                          </a:solidFill>
                          <a:effectLst/>
                          <a:latin typeface="Verdana" panose="020B0604030504040204" pitchFamily="34" charset="0"/>
                        </a:rPr>
                        <a:t>Geçtiğimiz yıl mental hastalığı olan insanların yüzdesi</a:t>
                      </a:r>
                    </a:p>
                  </a:txBody>
                  <a:tcPr marL="89617" marR="89617" marT="44783" marB="447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de-DE" sz="1800" b="1" i="0" u="none" strike="noStrike" cap="none" normalizeH="0" baseline="0">
                          <a:ln>
                            <a:noFill/>
                          </a:ln>
                          <a:solidFill>
                            <a:schemeClr val="tx1"/>
                          </a:solidFill>
                          <a:effectLst/>
                          <a:latin typeface="Verdana" panose="020B0604030504040204" pitchFamily="34" charset="0"/>
                        </a:rPr>
                        <a:t>%28</a:t>
                      </a:r>
                    </a:p>
                  </a:txBody>
                  <a:tcPr marL="89617" marR="89617" marT="44783" marB="447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23408">
                <a:tc>
                  <a:txBody>
                    <a:bodyPr/>
                    <a:lstStyle>
                      <a:lvl1pPr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de-DE" sz="1800" b="0" i="0" u="none" strike="noStrike" cap="none" normalizeH="0" baseline="0" noProof="0" dirty="0">
                          <a:ln>
                            <a:noFill/>
                          </a:ln>
                          <a:solidFill>
                            <a:schemeClr val="tx1"/>
                          </a:solidFill>
                          <a:effectLst/>
                          <a:latin typeface="Verdana" panose="020B0604030504040204" pitchFamily="34" charset="0"/>
                        </a:rPr>
                        <a:t>Depresyon (en yaygın hastalık)</a:t>
                      </a:r>
                    </a:p>
                  </a:txBody>
                  <a:tcPr marL="89617" marR="89617" marT="44783" marB="447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de-DE" sz="1700" b="1" i="0" u="none" strike="noStrike" cap="none" normalizeH="0" baseline="0" dirty="0">
                          <a:ln>
                            <a:noFill/>
                          </a:ln>
                          <a:solidFill>
                            <a:schemeClr val="tx1"/>
                          </a:solidFill>
                          <a:effectLst/>
                          <a:latin typeface="Verdana" panose="020B0604030504040204" pitchFamily="34" charset="0"/>
                        </a:rPr>
                        <a:t>%10.6</a:t>
                      </a:r>
                    </a:p>
                  </a:txBody>
                  <a:tcPr marL="89617" marR="89617" marT="44783" marB="447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635112">
                <a:tc>
                  <a:txBody>
                    <a:bodyPr/>
                    <a:lstStyle>
                      <a:lvl1pPr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de-DE" sz="1800" b="0" i="0" u="none" strike="noStrike" cap="none" normalizeH="0" baseline="0" noProof="0" dirty="0">
                          <a:ln>
                            <a:noFill/>
                          </a:ln>
                          <a:solidFill>
                            <a:schemeClr val="tx1"/>
                          </a:solidFill>
                          <a:effectLst/>
                          <a:latin typeface="Verdana" panose="020B0604030504040204" pitchFamily="34" charset="0"/>
                        </a:rPr>
                        <a:t>Psikoz (diğerleri arasında) şizofreni ve organik psikozu kapsar)</a:t>
                      </a:r>
                    </a:p>
                  </a:txBody>
                  <a:tcPr marL="89617" marR="89617" marT="44783" marB="447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de-DE" sz="1800" b="1" i="0" u="none" strike="noStrike" cap="none" normalizeH="0" baseline="0" dirty="0">
                          <a:ln>
                            <a:noFill/>
                          </a:ln>
                          <a:solidFill>
                            <a:schemeClr val="tx1"/>
                          </a:solidFill>
                          <a:effectLst/>
                          <a:latin typeface="Verdana" panose="020B0604030504040204" pitchFamily="34" charset="0"/>
                        </a:rPr>
                        <a:t>%2.6</a:t>
                      </a:r>
                    </a:p>
                  </a:txBody>
                  <a:tcPr marL="89617" marR="89617" marT="44783" marB="447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695114">
                <a:tc>
                  <a:txBody>
                    <a:bodyPr/>
                    <a:lstStyle>
                      <a:lvl1pPr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de-DE" sz="1800" b="0" i="0" u="none" strike="noStrike" cap="none" normalizeH="0" baseline="0" noProof="0" dirty="0">
                          <a:ln>
                            <a:noFill/>
                          </a:ln>
                          <a:solidFill>
                            <a:schemeClr val="tx1"/>
                          </a:solidFill>
                          <a:effectLst/>
                          <a:latin typeface="Verdana" panose="020B0604030504040204" pitchFamily="34" charset="0"/>
                        </a:rPr>
                        <a:t>Aynı anda birden fazla mental hastalığı olan insanların yüzdesi</a:t>
                      </a:r>
                    </a:p>
                  </a:txBody>
                  <a:tcPr marL="89617" marR="89617" marT="44783" marB="447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de-DE" sz="1800" b="1" i="0" u="none" strike="noStrike" cap="none" normalizeH="0" baseline="0" dirty="0">
                          <a:ln>
                            <a:noFill/>
                          </a:ln>
                          <a:solidFill>
                            <a:schemeClr val="tx1"/>
                          </a:solidFill>
                          <a:effectLst/>
                          <a:latin typeface="Verdana" panose="020B0604030504040204" pitchFamily="34" charset="0"/>
                        </a:rPr>
                        <a:t>%50</a:t>
                      </a:r>
                    </a:p>
                  </a:txBody>
                  <a:tcPr marL="89617" marR="89617" marT="44783" marB="447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15380" name="Titel 1"/>
          <p:cNvSpPr>
            <a:spLocks noGrp="1"/>
          </p:cNvSpPr>
          <p:nvPr>
            <p:ph type="title"/>
          </p:nvPr>
        </p:nvSpPr>
        <p:spPr>
          <a:xfrm>
            <a:off x="0" y="199"/>
            <a:ext cx="8961438" cy="776347"/>
          </a:xfrm>
        </p:spPr>
        <p:txBody>
          <a:bodyPr anchor="ctr"/>
          <a:lstStyle/>
          <a:p>
            <a:r>
              <a:rPr lang="tr-TR"/>
              <a:t>Psikolojik sorunlara sahip olmak normal midir?</a:t>
            </a:r>
          </a:p>
        </p:txBody>
      </p:sp>
      <p:sp>
        <p:nvSpPr>
          <p:cNvPr id="7" name="Text Box 11"/>
          <p:cNvSpPr txBox="1">
            <a:spLocks noChangeArrowheads="1"/>
          </p:cNvSpPr>
          <p:nvPr/>
        </p:nvSpPr>
        <p:spPr bwMode="auto">
          <a:xfrm>
            <a:off x="3069604" y="6494128"/>
            <a:ext cx="5891834" cy="273822"/>
          </a:xfrm>
          <a:prstGeom prst="rect">
            <a:avLst/>
          </a:prstGeom>
          <a:noFill/>
          <a:ln w="9525">
            <a:noFill/>
            <a:miter lim="800000"/>
            <a:headEnd/>
            <a:tailEnd/>
          </a:ln>
          <a:effectLst/>
        </p:spPr>
        <p:txBody>
          <a:bodyPr lIns="88203" tIns="45866" rIns="88203" bIns="45866" anchor="ctr">
            <a:spAutoFit/>
          </a:bodyPr>
          <a:lstStyle/>
          <a:p>
            <a:pPr algn="r" eaLnBrk="1" hangingPunct="1">
              <a:spcBef>
                <a:spcPct val="50000"/>
              </a:spcBef>
              <a:buFont typeface="Wingdings 2" pitchFamily="18" charset="2"/>
              <a:buNone/>
            </a:pPr>
            <a:r>
              <a:rPr lang="tr-TR" altLang="de-DE" sz="1176" b="1" dirty="0">
                <a:solidFill>
                  <a:srgbClr val="646B86"/>
                </a:solidFill>
              </a:rPr>
              <a:t>Psikoz ile yaşama ve nüksün önlenmesi 11.3</a:t>
            </a:r>
          </a:p>
        </p:txBody>
      </p:sp>
    </p:spTree>
    <p:extLst>
      <p:ext uri="{BB962C8B-B14F-4D97-AF65-F5344CB8AC3E}">
        <p14:creationId xmlns:p14="http://schemas.microsoft.com/office/powerpoint/2010/main" val="387510138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1727" name="Group 47"/>
          <p:cNvGraphicFramePr>
            <a:graphicFrameLocks noGrp="1"/>
          </p:cNvGraphicFramePr>
          <p:nvPr>
            <p:ph idx="4294967295"/>
          </p:nvPr>
        </p:nvGraphicFramePr>
        <p:xfrm>
          <a:off x="105795" y="2242114"/>
          <a:ext cx="8749848" cy="3668927"/>
        </p:xfrm>
        <a:graphic>
          <a:graphicData uri="http://schemas.openxmlformats.org/drawingml/2006/table">
            <a:tbl>
              <a:tblPr/>
              <a:tblGrid>
                <a:gridCol w="7634336">
                  <a:extLst>
                    <a:ext uri="{9D8B030D-6E8A-4147-A177-3AD203B41FA5}">
                      <a16:colId xmlns:a16="http://schemas.microsoft.com/office/drawing/2014/main" val="20000"/>
                    </a:ext>
                  </a:extLst>
                </a:gridCol>
                <a:gridCol w="1115512">
                  <a:extLst>
                    <a:ext uri="{9D8B030D-6E8A-4147-A177-3AD203B41FA5}">
                      <a16:colId xmlns:a16="http://schemas.microsoft.com/office/drawing/2014/main" val="20001"/>
                    </a:ext>
                  </a:extLst>
                </a:gridCol>
              </a:tblGrid>
              <a:tr h="507762">
                <a:tc>
                  <a:txBody>
                    <a:bodyPr/>
                    <a:lstStyle>
                      <a:lvl1pPr marL="342900" indent="-342900"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Pct val="85000"/>
                        <a:buFont typeface="Wingdings 2" pitchFamily="18" charset="2"/>
                        <a:buNone/>
                        <a:tabLst/>
                      </a:pPr>
                      <a:r>
                        <a:rPr kumimoji="0" lang="tr-TR" sz="1400" b="1" i="0" u="none" strike="noStrike" cap="none" normalizeH="0" baseline="0" noProof="0" dirty="0">
                          <a:ln>
                            <a:noFill/>
                          </a:ln>
                          <a:solidFill>
                            <a:srgbClr val="000000"/>
                          </a:solidFill>
                          <a:effectLst/>
                          <a:latin typeface="Verdana" pitchFamily="34" charset="0"/>
                        </a:rPr>
                        <a:t>Psikotik bozukluğu olmayan kişiler tarafından desteklenen ifadeler</a:t>
                      </a:r>
                    </a:p>
                  </a:txBody>
                  <a:tcPr marL="89614" marR="89614" marT="44781" marB="4478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Pct val="85000"/>
                        <a:buFont typeface="Wingdings 2" panose="05020102010507070707" pitchFamily="18" charset="2"/>
                        <a:buNone/>
                        <a:tabLst/>
                      </a:pPr>
                      <a:r>
                        <a:rPr kumimoji="0" lang="tr-TR" altLang="de-DE" sz="1400" b="0" i="0" u="none" strike="noStrike" cap="none" normalizeH="0" baseline="0" noProof="0" dirty="0">
                          <a:ln>
                            <a:noFill/>
                          </a:ln>
                          <a:solidFill>
                            <a:schemeClr val="tx1"/>
                          </a:solidFill>
                          <a:effectLst/>
                          <a:latin typeface="Verdana" panose="020B0604030504040204" pitchFamily="34" charset="0"/>
                        </a:rPr>
                        <a:t>evet’li cevaplar</a:t>
                      </a:r>
                    </a:p>
                  </a:txBody>
                  <a:tcPr marL="89614" marR="89614" marT="44781" marB="4478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8662">
                <a:tc>
                  <a:txBody>
                    <a:bodyPr/>
                    <a:lstStyle>
                      <a:lvl1pPr marL="342900" indent="-342900"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Pct val="85000"/>
                        <a:buFont typeface="Wingdings 2" pitchFamily="18" charset="2"/>
                        <a:buNone/>
                        <a:tabLst/>
                      </a:pPr>
                      <a:r>
                        <a:rPr kumimoji="0" lang="tr-TR" sz="1400" b="0" i="0" u="none" strike="noStrike" cap="none" normalizeH="0" baseline="0" noProof="0" dirty="0">
                          <a:ln>
                            <a:noFill/>
                          </a:ln>
                          <a:solidFill>
                            <a:schemeClr val="tx1"/>
                          </a:solidFill>
                          <a:effectLst/>
                          <a:latin typeface="Verdana" pitchFamily="34" charset="0"/>
                        </a:rPr>
                        <a:t>İnsanların telepatik olarak iletişim kurabileceğini hiç düşündünüz mü?</a:t>
                      </a:r>
                    </a:p>
                  </a:txBody>
                  <a:tcPr marL="89614" marR="89614" marT="44781" marB="4478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Pct val="85000"/>
                        <a:buFont typeface="Wingdings 2" panose="05020102010507070707" pitchFamily="18" charset="2"/>
                        <a:buNone/>
                        <a:tabLst/>
                      </a:pPr>
                      <a:r>
                        <a:rPr kumimoji="0" lang="tr-TR" altLang="de-DE" sz="1400" b="0" i="0" u="none" strike="noStrike" cap="none" normalizeH="0" baseline="0">
                          <a:ln>
                            <a:noFill/>
                          </a:ln>
                          <a:solidFill>
                            <a:schemeClr val="tx1"/>
                          </a:solidFill>
                          <a:effectLst/>
                          <a:latin typeface="Verdana" panose="020B0604030504040204" pitchFamily="34" charset="0"/>
                        </a:rPr>
                        <a:t>???</a:t>
                      </a:r>
                    </a:p>
                  </a:txBody>
                  <a:tcPr marL="89614" marR="89614" marT="44781" marB="4478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1069">
                <a:tc>
                  <a:txBody>
                    <a:bodyPr/>
                    <a:lstStyle>
                      <a:lvl1pPr marL="342900" indent="-342900"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Pct val="85000"/>
                        <a:buFont typeface="Wingdings 2" pitchFamily="18" charset="2"/>
                        <a:buNone/>
                        <a:tabLst/>
                      </a:pPr>
                      <a:r>
                        <a:rPr kumimoji="0" lang="tr-TR" sz="1400" b="0" i="0" u="none" strike="noStrike" cap="none" normalizeH="0" baseline="0" noProof="0" dirty="0">
                          <a:ln>
                            <a:noFill/>
                          </a:ln>
                          <a:solidFill>
                            <a:schemeClr val="tx1"/>
                          </a:solidFill>
                          <a:effectLst/>
                          <a:latin typeface="Verdana" pitchFamily="34" charset="0"/>
                        </a:rPr>
                        <a:t>Büyücülük, vudu veya doğaüstü güçlere inanır mısınız?</a:t>
                      </a:r>
                    </a:p>
                  </a:txBody>
                  <a:tcPr marL="89614" marR="89614" marT="44781" marB="4478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Pct val="85000"/>
                        <a:buFont typeface="Wingdings 2" panose="05020102010507070707" pitchFamily="18" charset="2"/>
                        <a:buNone/>
                        <a:tabLst/>
                      </a:pPr>
                      <a:r>
                        <a:rPr kumimoji="0" lang="tr-TR" altLang="de-DE" sz="1400" b="0" i="0" u="none" strike="noStrike" cap="none" normalizeH="0" baseline="0">
                          <a:ln>
                            <a:noFill/>
                          </a:ln>
                          <a:solidFill>
                            <a:schemeClr val="tx1"/>
                          </a:solidFill>
                          <a:effectLst/>
                          <a:latin typeface="Verdana" panose="020B0604030504040204" pitchFamily="34" charset="0"/>
                        </a:rPr>
                        <a:t>???</a:t>
                      </a:r>
                    </a:p>
                  </a:txBody>
                  <a:tcPr marL="89614" marR="89614" marT="44781" marB="4478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98662">
                <a:tc>
                  <a:txBody>
                    <a:bodyPr/>
                    <a:lstStyle>
                      <a:lvl1pPr marL="342900" indent="-342900"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Pct val="85000"/>
                        <a:buFont typeface="Wingdings 2" pitchFamily="18" charset="2"/>
                        <a:buNone/>
                        <a:tabLst/>
                      </a:pPr>
                      <a:r>
                        <a:rPr kumimoji="0" lang="tr-TR" sz="1400" b="0" i="0" u="none" strike="noStrike" cap="none" normalizeH="0" baseline="0" noProof="0" dirty="0">
                          <a:ln>
                            <a:noFill/>
                          </a:ln>
                          <a:solidFill>
                            <a:schemeClr val="tx1"/>
                          </a:solidFill>
                          <a:effectLst/>
                          <a:latin typeface="Verdana" pitchFamily="34" charset="0"/>
                        </a:rPr>
                        <a:t>Hiç başkalarının aklınızdan geçenleri okuduğunu hissettiğiniz oldu mu?</a:t>
                      </a:r>
                    </a:p>
                  </a:txBody>
                  <a:tcPr marL="89614" marR="89614" marT="44781" marB="4478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Pct val="85000"/>
                        <a:buFont typeface="Wingdings 2" panose="05020102010507070707" pitchFamily="18" charset="2"/>
                        <a:buNone/>
                        <a:tabLst/>
                      </a:pPr>
                      <a:r>
                        <a:rPr kumimoji="0" lang="tr-TR" altLang="de-DE" sz="1400" b="0" i="0" u="none" strike="noStrike" cap="none" normalizeH="0" baseline="0">
                          <a:ln>
                            <a:noFill/>
                          </a:ln>
                          <a:solidFill>
                            <a:schemeClr val="tx1"/>
                          </a:solidFill>
                          <a:effectLst/>
                          <a:latin typeface="Verdana" panose="020B0604030504040204" pitchFamily="34" charset="0"/>
                        </a:rPr>
                        <a:t>???</a:t>
                      </a:r>
                    </a:p>
                  </a:txBody>
                  <a:tcPr marL="89614" marR="89614" marT="44781" marB="4478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98662">
                <a:tc>
                  <a:txBody>
                    <a:bodyPr/>
                    <a:lstStyle>
                      <a:lvl1pPr marL="342900" indent="-342900"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Pct val="85000"/>
                        <a:buFont typeface="Wingdings 2" pitchFamily="18" charset="2"/>
                        <a:buNone/>
                        <a:tabLst/>
                      </a:pPr>
                      <a:r>
                        <a:rPr kumimoji="0" lang="tr-TR" sz="1400" b="0" i="0" u="none" strike="noStrike" cap="none" normalizeH="0" baseline="0" noProof="0" dirty="0">
                          <a:ln>
                            <a:noFill/>
                          </a:ln>
                          <a:solidFill>
                            <a:schemeClr val="tx1"/>
                          </a:solidFill>
                          <a:effectLst/>
                          <a:latin typeface="Verdana" pitchFamily="34" charset="0"/>
                        </a:rPr>
                        <a:t>Hiç herkesin dedikodunuzu yaptığını düşündünüz mü?</a:t>
                      </a:r>
                    </a:p>
                  </a:txBody>
                  <a:tcPr marL="89614" marR="89614" marT="44781" marB="4478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Pct val="85000"/>
                        <a:buFont typeface="Wingdings 2" panose="05020102010507070707" pitchFamily="18" charset="2"/>
                        <a:buNone/>
                        <a:tabLst/>
                      </a:pPr>
                      <a:r>
                        <a:rPr kumimoji="0" lang="tr-TR" altLang="de-DE" sz="1400" b="0" i="0" u="none" strike="noStrike" cap="none" normalizeH="0" baseline="0">
                          <a:ln>
                            <a:noFill/>
                          </a:ln>
                          <a:solidFill>
                            <a:schemeClr val="tx1"/>
                          </a:solidFill>
                          <a:effectLst/>
                          <a:latin typeface="Verdana" panose="020B0604030504040204" pitchFamily="34" charset="0"/>
                        </a:rPr>
                        <a:t>???</a:t>
                      </a:r>
                    </a:p>
                  </a:txBody>
                  <a:tcPr marL="89614" marR="89614" marT="44781" marB="4478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98662">
                <a:tc>
                  <a:txBody>
                    <a:bodyPr/>
                    <a:lstStyle>
                      <a:lvl1pPr marL="342900" indent="-342900"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Pct val="85000"/>
                        <a:buFont typeface="Wingdings 2" pitchFamily="18" charset="2"/>
                        <a:buNone/>
                        <a:tabLst/>
                      </a:pPr>
                      <a:r>
                        <a:rPr kumimoji="0" lang="tr-TR" sz="1400" b="0" i="0" u="none" strike="noStrike" cap="none" normalizeH="0" baseline="0" noProof="0" dirty="0">
                          <a:ln>
                            <a:noFill/>
                          </a:ln>
                          <a:solidFill>
                            <a:schemeClr val="tx1"/>
                          </a:solidFill>
                          <a:effectLst/>
                          <a:latin typeface="Verdana" pitchFamily="34" charset="0"/>
                        </a:rPr>
                        <a:t>Hiç doğaüstü şeylerle deneyim yaşadınız mı?</a:t>
                      </a:r>
                    </a:p>
                  </a:txBody>
                  <a:tcPr marL="89614" marR="89614" marT="44781" marB="447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Pct val="85000"/>
                        <a:buFont typeface="Wingdings 2" panose="05020102010507070707" pitchFamily="18" charset="2"/>
                        <a:buNone/>
                        <a:tabLst/>
                      </a:pPr>
                      <a:r>
                        <a:rPr kumimoji="0" lang="tr-TR" altLang="de-DE" sz="1400" b="0" i="0" u="none" strike="noStrike" cap="none" normalizeH="0" baseline="0">
                          <a:ln>
                            <a:noFill/>
                          </a:ln>
                          <a:solidFill>
                            <a:schemeClr val="tx1"/>
                          </a:solidFill>
                          <a:effectLst/>
                          <a:latin typeface="Verdana" panose="020B0604030504040204" pitchFamily="34" charset="0"/>
                        </a:rPr>
                        <a:t>???</a:t>
                      </a:r>
                      <a:endParaRPr kumimoji="0" lang="tr-TR" altLang="de-DE" sz="1400" b="0" i="0" u="none" strike="noStrike" cap="none" normalizeH="0" baseline="0">
                        <a:ln>
                          <a:noFill/>
                        </a:ln>
                        <a:solidFill>
                          <a:schemeClr val="tx1"/>
                        </a:solidFill>
                        <a:effectLst/>
                        <a:latin typeface="Verdana" panose="020B0604030504040204" pitchFamily="34" charset="0"/>
                        <a:ea typeface="MS PGothic" panose="020B0600070205080204" pitchFamily="34" charset="-128"/>
                        <a:cs typeface="Times New Roman" panose="02020603050405020304" pitchFamily="18" charset="0"/>
                      </a:endParaRPr>
                    </a:p>
                  </a:txBody>
                  <a:tcPr marL="89614" marR="89614" marT="44781" marB="447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04596">
                <a:tc>
                  <a:txBody>
                    <a:bodyPr/>
                    <a:lstStyle>
                      <a:lvl1pPr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Pct val="85000"/>
                        <a:buFont typeface="Wingdings 2" pitchFamily="18" charset="2"/>
                        <a:buNone/>
                        <a:tabLst/>
                      </a:pPr>
                      <a:r>
                        <a:rPr kumimoji="0" lang="tr-TR" sz="1400" b="0" i="0" u="none" strike="noStrike" cap="none" normalizeH="0" baseline="0" noProof="0" dirty="0">
                          <a:ln>
                            <a:noFill/>
                          </a:ln>
                          <a:solidFill>
                            <a:schemeClr val="tx1"/>
                          </a:solidFill>
                          <a:effectLst/>
                          <a:latin typeface="Verdana" pitchFamily="34" charset="0"/>
                        </a:rPr>
                        <a:t>Çevrenizdeki şeylerin sanki bir deneyin parçası gibi gerçek dışı olduklarını hissettiniz mi?</a:t>
                      </a:r>
                    </a:p>
                  </a:txBody>
                  <a:tcPr marL="89614" marR="89614" marT="44781" marB="4478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Pct val="85000"/>
                        <a:buFont typeface="Wingdings 2" panose="05020102010507070707" pitchFamily="18" charset="2"/>
                        <a:buNone/>
                        <a:tabLst/>
                      </a:pPr>
                      <a:r>
                        <a:rPr kumimoji="0" lang="tr-TR" altLang="de-DE" sz="1400" b="0" i="0" u="none" strike="noStrike" cap="none" normalizeH="0" baseline="0">
                          <a:ln>
                            <a:noFill/>
                          </a:ln>
                          <a:solidFill>
                            <a:schemeClr val="tx1"/>
                          </a:solidFill>
                          <a:effectLst/>
                          <a:latin typeface="Verdana" panose="020B0604030504040204" pitchFamily="34" charset="0"/>
                        </a:rPr>
                        <a:t>???</a:t>
                      </a:r>
                    </a:p>
                  </a:txBody>
                  <a:tcPr marL="89614" marR="89614" marT="44781" marB="4478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98662">
                <a:tc>
                  <a:txBody>
                    <a:bodyPr/>
                    <a:lstStyle>
                      <a:lvl1pPr marL="342900" indent="-342900"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Pct val="85000"/>
                        <a:buFont typeface="Wingdings 2" pitchFamily="18" charset="2"/>
                        <a:buNone/>
                        <a:tabLst/>
                      </a:pPr>
                      <a:r>
                        <a:rPr kumimoji="0" lang="tr-TR" sz="1400" b="0" i="0" u="none" strike="noStrike" cap="none" normalizeH="0" baseline="0" noProof="0" dirty="0">
                          <a:ln>
                            <a:noFill/>
                          </a:ln>
                          <a:solidFill>
                            <a:schemeClr val="tx1"/>
                          </a:solidFill>
                          <a:effectLst/>
                          <a:latin typeface="Verdana" pitchFamily="34" charset="0"/>
                        </a:rPr>
                        <a:t>Hiç bir şekilde işkence görüyormuş hissine kapıldınız mı?</a:t>
                      </a:r>
                    </a:p>
                  </a:txBody>
                  <a:tcPr marL="89614" marR="89614" marT="44781" marB="4478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Pct val="85000"/>
                        <a:buFont typeface="Wingdings 2" panose="05020102010507070707" pitchFamily="18" charset="2"/>
                        <a:buNone/>
                        <a:tabLst/>
                      </a:pPr>
                      <a:r>
                        <a:rPr kumimoji="0" lang="tr-TR" altLang="de-DE" sz="1400" b="0" i="0" u="none" strike="noStrike" cap="none" normalizeH="0" baseline="0">
                          <a:ln>
                            <a:noFill/>
                          </a:ln>
                          <a:solidFill>
                            <a:schemeClr val="tx1"/>
                          </a:solidFill>
                          <a:effectLst/>
                          <a:latin typeface="Verdana" panose="020B0604030504040204" pitchFamily="34" charset="0"/>
                        </a:rPr>
                        <a:t>???</a:t>
                      </a:r>
                    </a:p>
                  </a:txBody>
                  <a:tcPr marL="89614" marR="89614" marT="44781" marB="4478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07762">
                <a:tc>
                  <a:txBody>
                    <a:bodyPr/>
                    <a:lstStyle>
                      <a:lvl1pPr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Pct val="85000"/>
                        <a:buFont typeface="Wingdings 2" pitchFamily="18" charset="2"/>
                        <a:buNone/>
                        <a:tabLst/>
                      </a:pPr>
                      <a:r>
                        <a:rPr kumimoji="0" lang="tr-TR" sz="1400" b="0" i="0" u="none" strike="noStrike" cap="none" normalizeH="0" baseline="0" noProof="0" dirty="0">
                          <a:ln>
                            <a:noFill/>
                          </a:ln>
                          <a:solidFill>
                            <a:schemeClr val="tx1"/>
                          </a:solidFill>
                          <a:effectLst/>
                          <a:latin typeface="Verdana" pitchFamily="34" charset="0"/>
                        </a:rPr>
                        <a:t>Hiç dergilerdeki veya TV’deki şeylerin özellikle sizin için yazıldığını hissettiniz mi?</a:t>
                      </a:r>
                    </a:p>
                  </a:txBody>
                  <a:tcPr marL="89614" marR="89614" marT="44781" marB="4478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Pct val="85000"/>
                        <a:buFont typeface="Wingdings 2" panose="05020102010507070707" pitchFamily="18" charset="2"/>
                        <a:buNone/>
                        <a:tabLst/>
                      </a:pPr>
                      <a:r>
                        <a:rPr kumimoji="0" lang="tr-TR" altLang="de-DE" sz="1400" b="0" i="0" u="none" strike="noStrike" cap="none" normalizeH="0" baseline="0">
                          <a:ln>
                            <a:noFill/>
                          </a:ln>
                          <a:solidFill>
                            <a:schemeClr val="tx1"/>
                          </a:solidFill>
                          <a:effectLst/>
                          <a:latin typeface="Verdana" panose="020B0604030504040204" pitchFamily="34" charset="0"/>
                        </a:rPr>
                        <a:t>???</a:t>
                      </a:r>
                    </a:p>
                  </a:txBody>
                  <a:tcPr marL="89614" marR="89614" marT="44781" marB="4478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98662">
                <a:tc>
                  <a:txBody>
                    <a:bodyPr/>
                    <a:lstStyle>
                      <a:lvl1pPr marL="342900" indent="-342900"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Pct val="85000"/>
                        <a:buFont typeface="Wingdings 2" pitchFamily="18" charset="2"/>
                        <a:buNone/>
                        <a:tabLst/>
                      </a:pPr>
                      <a:r>
                        <a:rPr kumimoji="0" lang="tr-TR" sz="1400" b="0" i="0" u="none" strike="noStrike" cap="none" normalizeH="0" baseline="0" noProof="0" dirty="0">
                          <a:ln>
                            <a:noFill/>
                          </a:ln>
                          <a:solidFill>
                            <a:schemeClr val="tx1"/>
                          </a:solidFill>
                          <a:effectLst/>
                          <a:latin typeface="Verdana" pitchFamily="34" charset="0"/>
                        </a:rPr>
                        <a:t>Görünürde kimse olmamasına rağmen ara sıra birtakım sesler duyuyor musunuz?</a:t>
                      </a:r>
                    </a:p>
                  </a:txBody>
                  <a:tcPr marL="89614" marR="89614" marT="44781" marB="4478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Pct val="85000"/>
                        <a:buFont typeface="Wingdings 2" panose="05020102010507070707" pitchFamily="18" charset="2"/>
                        <a:buNone/>
                        <a:tabLst/>
                      </a:pPr>
                      <a:r>
                        <a:rPr kumimoji="0" lang="tr-TR" altLang="de-DE" sz="1400" b="0" i="0" u="none" strike="noStrike" cap="none" normalizeH="0" baseline="0" dirty="0">
                          <a:ln>
                            <a:noFill/>
                          </a:ln>
                          <a:solidFill>
                            <a:schemeClr val="tx1"/>
                          </a:solidFill>
                          <a:effectLst/>
                          <a:latin typeface="Verdana" panose="020B0604030504040204" pitchFamily="34" charset="0"/>
                        </a:rPr>
                        <a:t>???</a:t>
                      </a:r>
                    </a:p>
                  </a:txBody>
                  <a:tcPr marL="89614" marR="89614" marT="44781" marB="4478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39973" name="Rectangle 37"/>
          <p:cNvSpPr>
            <a:spLocks noChangeArrowheads="1"/>
          </p:cNvSpPr>
          <p:nvPr/>
        </p:nvSpPr>
        <p:spPr bwMode="auto">
          <a:xfrm>
            <a:off x="0" y="198"/>
            <a:ext cx="8961438" cy="749898"/>
          </a:xfrm>
          <a:prstGeom prst="rect">
            <a:avLst/>
          </a:prstGeom>
          <a:noFill/>
          <a:ln w="9525">
            <a:noFill/>
            <a:miter lim="800000"/>
            <a:headEnd/>
            <a:tailEnd/>
          </a:ln>
        </p:spPr>
        <p:txBody>
          <a:bodyPr anchor="ctr"/>
          <a:lstStyle/>
          <a:p>
            <a:pPr algn="ctr" eaLnBrk="1" hangingPunct="1"/>
            <a:r>
              <a:rPr lang="tr-TR" altLang="de-DE" sz="1960">
                <a:solidFill>
                  <a:srgbClr val="D16349"/>
                </a:solidFill>
              </a:rPr>
              <a:t>Halk üzerinde yapılan bir anketin sonuçları*</a:t>
            </a:r>
          </a:p>
        </p:txBody>
      </p:sp>
      <p:sp>
        <p:nvSpPr>
          <p:cNvPr id="39974" name="Text Box 38"/>
          <p:cNvSpPr txBox="1">
            <a:spLocks noChangeArrowheads="1"/>
          </p:cNvSpPr>
          <p:nvPr/>
        </p:nvSpPr>
        <p:spPr bwMode="auto">
          <a:xfrm>
            <a:off x="34229" y="6254534"/>
            <a:ext cx="4728092" cy="303481"/>
          </a:xfrm>
          <a:prstGeom prst="rect">
            <a:avLst/>
          </a:prstGeom>
          <a:noFill/>
          <a:ln w="9525">
            <a:noFill/>
            <a:miter lim="800000"/>
            <a:headEnd/>
            <a:tailEnd/>
          </a:ln>
        </p:spPr>
        <p:txBody>
          <a:bodyPr>
            <a:spAutoFit/>
          </a:bodyPr>
          <a:lstStyle/>
          <a:p>
            <a:pPr eaLnBrk="1" hangingPunct="1">
              <a:spcBef>
                <a:spcPct val="50000"/>
              </a:spcBef>
            </a:pPr>
            <a:r>
              <a:rPr lang="tr-TR" altLang="de-DE" sz="1372">
                <a:latin typeface="Arial" charset="0"/>
              </a:rPr>
              <a:t>* </a:t>
            </a:r>
            <a:r>
              <a:rPr lang="tr-TR" altLang="de-DE" sz="784" i="1"/>
              <a:t>Kaynaklar: Emmanuelle R. Peters (Instrument: PDI), Steffen Moritz (Instrument: KSF)</a:t>
            </a:r>
          </a:p>
        </p:txBody>
      </p:sp>
      <p:sp>
        <p:nvSpPr>
          <p:cNvPr id="39975" name="Text Box 39"/>
          <p:cNvSpPr txBox="1">
            <a:spLocks noChangeArrowheads="1"/>
          </p:cNvSpPr>
          <p:nvPr/>
        </p:nvSpPr>
        <p:spPr bwMode="auto">
          <a:xfrm>
            <a:off x="105795" y="1031698"/>
            <a:ext cx="8749848" cy="1298817"/>
          </a:xfrm>
          <a:prstGeom prst="rect">
            <a:avLst/>
          </a:prstGeom>
          <a:noFill/>
          <a:ln w="9525">
            <a:noFill/>
            <a:miter lim="800000"/>
            <a:headEnd/>
            <a:tailEnd/>
          </a:ln>
        </p:spPr>
        <p:txBody>
          <a:bodyPr>
            <a:spAutoFit/>
          </a:bodyPr>
          <a:lstStyle/>
          <a:p>
            <a:pPr eaLnBrk="1" hangingPunct="1">
              <a:spcBef>
                <a:spcPts val="1176"/>
              </a:spcBef>
            </a:pPr>
            <a:r>
              <a:rPr lang="tr-TR" altLang="de-DE" sz="1960"/>
              <a:t>Genel popülasyonda belirli psikotik benzeri deneyimler oldukça yaygındır. Psikozlu insanların aksine bu deneyimler günlük yaşamda herhangi bir bozulmaya yol açmazlar ve nadiren %100 gerçek olarak değerlendirilirler. </a:t>
            </a:r>
          </a:p>
        </p:txBody>
      </p:sp>
      <p:sp>
        <p:nvSpPr>
          <p:cNvPr id="8" name="Text Box 11"/>
          <p:cNvSpPr txBox="1">
            <a:spLocks noChangeArrowheads="1"/>
          </p:cNvSpPr>
          <p:nvPr/>
        </p:nvSpPr>
        <p:spPr bwMode="auto">
          <a:xfrm>
            <a:off x="3069604" y="6494128"/>
            <a:ext cx="5891834" cy="273822"/>
          </a:xfrm>
          <a:prstGeom prst="rect">
            <a:avLst/>
          </a:prstGeom>
          <a:noFill/>
          <a:ln w="9525">
            <a:noFill/>
            <a:miter lim="800000"/>
            <a:headEnd/>
            <a:tailEnd/>
          </a:ln>
          <a:effectLst/>
        </p:spPr>
        <p:txBody>
          <a:bodyPr lIns="88203" tIns="45866" rIns="88203" bIns="45866" anchor="ctr">
            <a:spAutoFit/>
          </a:bodyPr>
          <a:lstStyle/>
          <a:p>
            <a:pPr algn="r" eaLnBrk="1" hangingPunct="1">
              <a:spcBef>
                <a:spcPct val="50000"/>
              </a:spcBef>
              <a:buFont typeface="Wingdings 2" pitchFamily="18" charset="2"/>
              <a:buNone/>
            </a:pPr>
            <a:r>
              <a:rPr lang="tr-TR" altLang="de-DE" sz="1176" b="1" dirty="0">
                <a:solidFill>
                  <a:srgbClr val="646B86"/>
                </a:solidFill>
              </a:rPr>
              <a:t>Psikoz ile yaşama ve nüksün önlenmesi 11.17</a:t>
            </a:r>
          </a:p>
        </p:txBody>
      </p:sp>
    </p:spTree>
    <p:extLst>
      <p:ext uri="{BB962C8B-B14F-4D97-AF65-F5344CB8AC3E}">
        <p14:creationId xmlns:p14="http://schemas.microsoft.com/office/powerpoint/2010/main" val="1340652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tr-TR"/>
              <a:t>Modül II’nin Yapısı</a:t>
            </a:r>
          </a:p>
        </p:txBody>
      </p:sp>
      <p:sp>
        <p:nvSpPr>
          <p:cNvPr id="3" name="Inhaltsplatzhalter 2"/>
          <p:cNvSpPr>
            <a:spLocks noGrp="1"/>
          </p:cNvSpPr>
          <p:nvPr>
            <p:ph idx="1"/>
          </p:nvPr>
        </p:nvSpPr>
        <p:spPr>
          <a:xfrm>
            <a:off x="387396" y="1808021"/>
            <a:ext cx="8186647" cy="4516792"/>
          </a:xfrm>
        </p:spPr>
        <p:txBody>
          <a:bodyPr/>
          <a:lstStyle/>
          <a:p>
            <a:pPr>
              <a:lnSpc>
                <a:spcPts val="1800"/>
              </a:lnSpc>
            </a:pPr>
            <a:r>
              <a:rPr lang="tr-TR"/>
              <a:t>Bilişsel önyargılarla ilgili araştırma bulguları                   </a:t>
            </a:r>
          </a:p>
          <a:p>
            <a:pPr lvl="1">
              <a:lnSpc>
                <a:spcPts val="1500"/>
              </a:lnSpc>
            </a:pPr>
            <a:r>
              <a:rPr lang="tr-TR"/>
              <a:t>Örnek modül 3 (düşünceleri değiştirme)</a:t>
            </a:r>
            <a:endParaRPr lang="tr-TR" altLang="de-DE" dirty="0">
              <a:cs typeface="Times New Roman" panose="02020603050405020304" pitchFamily="18" charset="0"/>
            </a:endParaRPr>
          </a:p>
        </p:txBody>
      </p:sp>
      <p:sp>
        <p:nvSpPr>
          <p:cNvPr id="6" name="Foliennummernplatzhalter 5"/>
          <p:cNvSpPr>
            <a:spLocks noGrp="1"/>
          </p:cNvSpPr>
          <p:nvPr>
            <p:ph type="sldNum" sz="quarter" idx="12"/>
          </p:nvPr>
        </p:nvSpPr>
        <p:spPr/>
        <p:txBody>
          <a:bodyPr/>
          <a:lstStyle/>
          <a:p>
            <a:fld id="{9B00EF49-7894-4F53-A8DD-F7DB3BFC5032}" type="slidenum">
              <a:rPr lang="de-DE" smtClean="0"/>
              <a:t>17</a:t>
            </a:fld>
            <a:endParaRPr lang="tr-TR" dirty="0"/>
          </a:p>
        </p:txBody>
      </p:sp>
      <p:sp>
        <p:nvSpPr>
          <p:cNvPr id="11" name="AutoShape 5"/>
          <p:cNvSpPr>
            <a:spLocks/>
          </p:cNvSpPr>
          <p:nvPr/>
        </p:nvSpPr>
        <p:spPr bwMode="auto">
          <a:xfrm>
            <a:off x="3468385" y="5297666"/>
            <a:ext cx="421931" cy="1023521"/>
          </a:xfrm>
          <a:prstGeom prst="leftBrace">
            <a:avLst>
              <a:gd name="adj1" fmla="val 26379"/>
              <a:gd name="adj2" fmla="val 51153"/>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1420" tIns="45710" rIns="91420" bIns="45710" anchor="ctr"/>
          <a:lstStyle>
            <a:lvl1pPr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1pPr>
            <a:lvl2pPr marL="742950" indent="-28575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2pPr>
            <a:lvl3pPr marL="11430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3pPr>
            <a:lvl4pPr marL="16002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4pPr>
            <a:lvl5pPr marL="20574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5pPr>
            <a:lvl6pPr marL="25146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6pPr>
            <a:lvl7pPr marL="29718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7pPr>
            <a:lvl8pPr marL="34290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8pPr>
            <a:lvl9pPr marL="38862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9pPr>
          </a:lstStyle>
          <a:p>
            <a:pPr eaLnBrk="1" hangingPunct="1"/>
            <a:endParaRPr lang="de-DE" altLang="de-DE"/>
          </a:p>
        </p:txBody>
      </p:sp>
      <p:sp>
        <p:nvSpPr>
          <p:cNvPr id="12" name="Text Box 6"/>
          <p:cNvSpPr txBox="1">
            <a:spLocks noChangeArrowheads="1"/>
          </p:cNvSpPr>
          <p:nvPr/>
        </p:nvSpPr>
        <p:spPr bwMode="auto">
          <a:xfrm>
            <a:off x="2206103" y="5610328"/>
            <a:ext cx="1900114" cy="398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545" tIns="44772" rIns="89545" bIns="44772">
            <a:spAutoFit/>
          </a:bodyPr>
          <a:lstStyle>
            <a:lvl1pPr defTabSz="89535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1pPr>
            <a:lvl2pPr marL="742950" indent="-285750" defTabSz="89535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2pPr>
            <a:lvl3pPr marL="1143000" indent="-228600" defTabSz="89535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3pPr>
            <a:lvl4pPr marL="1600200" indent="-228600" defTabSz="89535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4pPr>
            <a:lvl5pPr marL="2057400" indent="-228600" defTabSz="89535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5pPr>
            <a:lvl6pPr marL="2514600" indent="-228600" defTabSz="89535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6pPr>
            <a:lvl7pPr marL="2971800" indent="-228600" defTabSz="89535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7pPr>
            <a:lvl8pPr marL="3429000" indent="-228600" defTabSz="89535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8pPr>
            <a:lvl9pPr marL="3886200" indent="-228600" defTabSz="89535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9pPr>
          </a:lstStyle>
          <a:p>
            <a:pPr eaLnBrk="1" hangingPunct="1">
              <a:spcBef>
                <a:spcPct val="50000"/>
              </a:spcBef>
              <a:buClrTx/>
              <a:buSzTx/>
            </a:pPr>
            <a:r>
              <a:rPr lang="tr-TR" altLang="de-DE" i="1" dirty="0">
                <a:latin typeface="+mj-lt"/>
              </a:rPr>
              <a:t>Egzersizler</a:t>
            </a:r>
            <a:endParaRPr lang="tr-TR" altLang="de-DE" i="1" dirty="0">
              <a:latin typeface="+mj-lt"/>
              <a:cs typeface="Times New Roman" panose="02020603050405020304" pitchFamily="18" charset="0"/>
            </a:endParaRPr>
          </a:p>
        </p:txBody>
      </p:sp>
      <p:pic>
        <p:nvPicPr>
          <p:cNvPr id="13" name="Bild 1" descr="MKT_logo_deep_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666" y="920231"/>
            <a:ext cx="850899" cy="102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7"/>
          <p:cNvPicPr>
            <a:picLocks noChangeAspect="1"/>
          </p:cNvPicPr>
          <p:nvPr/>
        </p:nvPicPr>
        <p:blipFill>
          <a:blip r:embed="rId4"/>
          <a:stretch>
            <a:fillRect/>
          </a:stretch>
        </p:blipFill>
        <p:spPr>
          <a:xfrm>
            <a:off x="386959" y="2608147"/>
            <a:ext cx="3459113" cy="2607242"/>
          </a:xfrm>
          <a:prstGeom prst="rect">
            <a:avLst/>
          </a:prstGeom>
          <a:ln>
            <a:solidFill>
              <a:schemeClr val="tx1"/>
            </a:solidFill>
          </a:ln>
        </p:spPr>
      </p:pic>
      <p:pic>
        <p:nvPicPr>
          <p:cNvPr id="14" name="Grafik 13"/>
          <p:cNvPicPr>
            <a:picLocks noChangeAspect="1"/>
          </p:cNvPicPr>
          <p:nvPr/>
        </p:nvPicPr>
        <p:blipFill>
          <a:blip r:embed="rId5"/>
          <a:stretch>
            <a:fillRect/>
          </a:stretch>
        </p:blipFill>
        <p:spPr>
          <a:xfrm>
            <a:off x="4088419" y="4020960"/>
            <a:ext cx="3423079" cy="2580137"/>
          </a:xfrm>
          <a:prstGeom prst="rect">
            <a:avLst/>
          </a:prstGeom>
          <a:ln>
            <a:solidFill>
              <a:schemeClr val="tx1"/>
            </a:solidFill>
          </a:ln>
        </p:spPr>
      </p:pic>
    </p:spTree>
    <p:extLst>
      <p:ext uri="{BB962C8B-B14F-4D97-AF65-F5344CB8AC3E}">
        <p14:creationId xmlns:p14="http://schemas.microsoft.com/office/powerpoint/2010/main" val="283590079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1727" name="Group 47"/>
          <p:cNvGraphicFramePr>
            <a:graphicFrameLocks noGrp="1"/>
          </p:cNvGraphicFramePr>
          <p:nvPr>
            <p:ph idx="4294967295"/>
          </p:nvPr>
        </p:nvGraphicFramePr>
        <p:xfrm>
          <a:off x="105795" y="2242114"/>
          <a:ext cx="8749848" cy="3668927"/>
        </p:xfrm>
        <a:graphic>
          <a:graphicData uri="http://schemas.openxmlformats.org/drawingml/2006/table">
            <a:tbl>
              <a:tblPr/>
              <a:tblGrid>
                <a:gridCol w="7634336">
                  <a:extLst>
                    <a:ext uri="{9D8B030D-6E8A-4147-A177-3AD203B41FA5}">
                      <a16:colId xmlns:a16="http://schemas.microsoft.com/office/drawing/2014/main" val="20000"/>
                    </a:ext>
                  </a:extLst>
                </a:gridCol>
                <a:gridCol w="1115512">
                  <a:extLst>
                    <a:ext uri="{9D8B030D-6E8A-4147-A177-3AD203B41FA5}">
                      <a16:colId xmlns:a16="http://schemas.microsoft.com/office/drawing/2014/main" val="20001"/>
                    </a:ext>
                  </a:extLst>
                </a:gridCol>
              </a:tblGrid>
              <a:tr h="507762">
                <a:tc>
                  <a:txBody>
                    <a:bodyPr/>
                    <a:lstStyle>
                      <a:lvl1pPr marL="342900" indent="-342900"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Pct val="85000"/>
                        <a:buFont typeface="Wingdings 2" pitchFamily="18" charset="2"/>
                        <a:buNone/>
                        <a:tabLst/>
                      </a:pPr>
                      <a:r>
                        <a:rPr kumimoji="0" lang="tr-TR" sz="1400" b="1" i="0" u="none" strike="noStrike" cap="none" normalizeH="0" baseline="0" noProof="0" dirty="0">
                          <a:ln>
                            <a:noFill/>
                          </a:ln>
                          <a:solidFill>
                            <a:srgbClr val="000000"/>
                          </a:solidFill>
                          <a:effectLst/>
                          <a:latin typeface="Verdana" pitchFamily="34" charset="0"/>
                        </a:rPr>
                        <a:t>Psikotik bozukluğu olmayan kişiler tarafından desteklenen ifadeler</a:t>
                      </a:r>
                    </a:p>
                  </a:txBody>
                  <a:tcPr marL="89614" marR="89614" marT="44781" marB="4478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Pct val="85000"/>
                        <a:buFont typeface="Wingdings 2" panose="05020102010507070707" pitchFamily="18" charset="2"/>
                        <a:buNone/>
                        <a:tabLst/>
                      </a:pPr>
                      <a:r>
                        <a:rPr kumimoji="0" lang="tr-TR" altLang="de-DE" sz="1400" b="0" i="0" u="none" strike="noStrike" cap="none" normalizeH="0" baseline="0" noProof="0" dirty="0">
                          <a:ln>
                            <a:noFill/>
                          </a:ln>
                          <a:solidFill>
                            <a:schemeClr val="tx1"/>
                          </a:solidFill>
                          <a:effectLst/>
                          <a:latin typeface="Verdana" panose="020B0604030504040204" pitchFamily="34" charset="0"/>
                        </a:rPr>
                        <a:t>evet’li cevaplar</a:t>
                      </a:r>
                    </a:p>
                  </a:txBody>
                  <a:tcPr marL="89614" marR="89614" marT="44781" marB="4478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8662">
                <a:tc>
                  <a:txBody>
                    <a:bodyPr/>
                    <a:lstStyle>
                      <a:lvl1pPr marL="342900" indent="-342900"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Pct val="85000"/>
                        <a:buFont typeface="Wingdings 2" pitchFamily="18" charset="2"/>
                        <a:buNone/>
                        <a:tabLst/>
                      </a:pPr>
                      <a:r>
                        <a:rPr kumimoji="0" lang="tr-TR" sz="1400" b="0" i="0" u="none" strike="noStrike" cap="none" normalizeH="0" baseline="0" noProof="0" dirty="0">
                          <a:ln>
                            <a:noFill/>
                          </a:ln>
                          <a:solidFill>
                            <a:schemeClr val="tx1"/>
                          </a:solidFill>
                          <a:effectLst/>
                          <a:latin typeface="Verdana" pitchFamily="34" charset="0"/>
                        </a:rPr>
                        <a:t>İnsanların telepatik olarak iletişim kurabileceğini hiç düşündünüz mü?</a:t>
                      </a:r>
                    </a:p>
                  </a:txBody>
                  <a:tcPr marL="89614" marR="89614" marT="44781" marB="4478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Pct val="85000"/>
                        <a:buFont typeface="Wingdings 2" panose="05020102010507070707" pitchFamily="18" charset="2"/>
                        <a:buNone/>
                        <a:tabLst/>
                      </a:pPr>
                      <a:r>
                        <a:rPr kumimoji="0" lang="tr-TR" altLang="de-DE" sz="1400" b="0" i="0" u="none" strike="noStrike" cap="none" normalizeH="0" baseline="0" noProof="0" dirty="0">
                          <a:ln>
                            <a:noFill/>
                          </a:ln>
                          <a:solidFill>
                            <a:schemeClr val="tx1"/>
                          </a:solidFill>
                          <a:effectLst/>
                          <a:latin typeface="Verdana" panose="020B0604030504040204" pitchFamily="34" charset="0"/>
                        </a:rPr>
                        <a:t>%61</a:t>
                      </a:r>
                    </a:p>
                  </a:txBody>
                  <a:tcPr marL="89614" marR="89614" marT="44781" marB="4478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1069">
                <a:tc>
                  <a:txBody>
                    <a:bodyPr/>
                    <a:lstStyle>
                      <a:lvl1pPr marL="342900" indent="-342900"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Pct val="85000"/>
                        <a:buFont typeface="Wingdings 2" pitchFamily="18" charset="2"/>
                        <a:buNone/>
                        <a:tabLst/>
                      </a:pPr>
                      <a:r>
                        <a:rPr kumimoji="0" lang="tr-TR" sz="1400" b="0" i="0" u="none" strike="noStrike" cap="none" normalizeH="0" baseline="0" noProof="0" dirty="0">
                          <a:ln>
                            <a:noFill/>
                          </a:ln>
                          <a:solidFill>
                            <a:schemeClr val="tx1"/>
                          </a:solidFill>
                          <a:effectLst/>
                          <a:latin typeface="Verdana" pitchFamily="34" charset="0"/>
                        </a:rPr>
                        <a:t>Büyücülük, vudu veya doğaüstü güçlere inanır mısınız?</a:t>
                      </a:r>
                    </a:p>
                  </a:txBody>
                  <a:tcPr marL="89614" marR="89614" marT="44781" marB="4478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Pct val="85000"/>
                        <a:buFont typeface="Wingdings 2" panose="05020102010507070707" pitchFamily="18" charset="2"/>
                        <a:buNone/>
                        <a:tabLst/>
                      </a:pPr>
                      <a:r>
                        <a:rPr kumimoji="0" lang="tr-TR" altLang="de-DE" sz="1400" b="0" i="0" u="none" strike="noStrike" cap="none" normalizeH="0" baseline="0" noProof="0" dirty="0">
                          <a:ln>
                            <a:noFill/>
                          </a:ln>
                          <a:solidFill>
                            <a:schemeClr val="tx1"/>
                          </a:solidFill>
                          <a:effectLst/>
                          <a:latin typeface="Verdana" panose="020B0604030504040204" pitchFamily="34" charset="0"/>
                        </a:rPr>
                        <a:t>%44</a:t>
                      </a:r>
                    </a:p>
                  </a:txBody>
                  <a:tcPr marL="89614" marR="89614" marT="44781" marB="4478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98662">
                <a:tc>
                  <a:txBody>
                    <a:bodyPr/>
                    <a:lstStyle>
                      <a:lvl1pPr marL="342900" indent="-342900"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Pct val="85000"/>
                        <a:buFont typeface="Wingdings 2" pitchFamily="18" charset="2"/>
                        <a:buNone/>
                        <a:tabLst/>
                      </a:pPr>
                      <a:r>
                        <a:rPr kumimoji="0" lang="tr-TR" sz="1400" b="0" i="0" u="none" strike="noStrike" cap="none" normalizeH="0" baseline="0" noProof="0" dirty="0">
                          <a:ln>
                            <a:noFill/>
                          </a:ln>
                          <a:solidFill>
                            <a:schemeClr val="tx1"/>
                          </a:solidFill>
                          <a:effectLst/>
                          <a:latin typeface="Verdana" pitchFamily="34" charset="0"/>
                        </a:rPr>
                        <a:t>Hiç başkalarının aklınızdan geçenleri okuduğunu hissettiğiniz oldu mu?</a:t>
                      </a:r>
                    </a:p>
                  </a:txBody>
                  <a:tcPr marL="89614" marR="89614" marT="44781" marB="4478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Pct val="85000"/>
                        <a:buFont typeface="Wingdings 2" panose="05020102010507070707" pitchFamily="18" charset="2"/>
                        <a:buNone/>
                        <a:tabLst/>
                      </a:pPr>
                      <a:r>
                        <a:rPr kumimoji="0" lang="tr-TR" altLang="de-DE" sz="1400" b="0" i="0" u="none" strike="noStrike" cap="none" normalizeH="0" baseline="0" noProof="0" dirty="0">
                          <a:ln>
                            <a:noFill/>
                          </a:ln>
                          <a:solidFill>
                            <a:schemeClr val="tx1"/>
                          </a:solidFill>
                          <a:effectLst/>
                          <a:latin typeface="Verdana" panose="020B0604030504040204" pitchFamily="34" charset="0"/>
                        </a:rPr>
                        <a:t>%33</a:t>
                      </a:r>
                    </a:p>
                  </a:txBody>
                  <a:tcPr marL="89614" marR="89614" marT="44781" marB="4478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98662">
                <a:tc>
                  <a:txBody>
                    <a:bodyPr/>
                    <a:lstStyle>
                      <a:lvl1pPr marL="342900" indent="-342900"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Pct val="85000"/>
                        <a:buFont typeface="Wingdings 2" pitchFamily="18" charset="2"/>
                        <a:buNone/>
                        <a:tabLst/>
                      </a:pPr>
                      <a:r>
                        <a:rPr kumimoji="0" lang="tr-TR" sz="1400" b="0" i="0" u="none" strike="noStrike" cap="none" normalizeH="0" baseline="0" noProof="0" dirty="0">
                          <a:ln>
                            <a:noFill/>
                          </a:ln>
                          <a:solidFill>
                            <a:schemeClr val="tx1"/>
                          </a:solidFill>
                          <a:effectLst/>
                          <a:latin typeface="Verdana" pitchFamily="34" charset="0"/>
                        </a:rPr>
                        <a:t>Hiç herkesin dedikodunuzu yaptığını düşündünüz mü?</a:t>
                      </a:r>
                    </a:p>
                  </a:txBody>
                  <a:tcPr marL="89614" marR="89614" marT="44781" marB="4478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Pct val="85000"/>
                        <a:buFont typeface="Wingdings 2" panose="05020102010507070707" pitchFamily="18" charset="2"/>
                        <a:buNone/>
                        <a:tabLst/>
                      </a:pPr>
                      <a:r>
                        <a:rPr kumimoji="0" lang="tr-TR" altLang="de-DE" sz="1400" b="0" i="0" u="none" strike="noStrike" cap="none" normalizeH="0" baseline="0" noProof="0" dirty="0">
                          <a:ln>
                            <a:noFill/>
                          </a:ln>
                          <a:solidFill>
                            <a:schemeClr val="tx1"/>
                          </a:solidFill>
                          <a:effectLst/>
                          <a:latin typeface="Verdana" panose="020B0604030504040204" pitchFamily="34" charset="0"/>
                        </a:rPr>
                        <a:t>%32</a:t>
                      </a:r>
                    </a:p>
                  </a:txBody>
                  <a:tcPr marL="89614" marR="89614" marT="44781" marB="4478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98662">
                <a:tc>
                  <a:txBody>
                    <a:bodyPr/>
                    <a:lstStyle>
                      <a:lvl1pPr marL="342900" indent="-342900"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Pct val="85000"/>
                        <a:buFont typeface="Wingdings 2" pitchFamily="18" charset="2"/>
                        <a:buNone/>
                        <a:tabLst/>
                      </a:pPr>
                      <a:r>
                        <a:rPr kumimoji="0" lang="tr-TR" sz="1400" b="0" i="0" u="none" strike="noStrike" cap="none" normalizeH="0" baseline="0" noProof="0" dirty="0">
                          <a:ln>
                            <a:noFill/>
                          </a:ln>
                          <a:solidFill>
                            <a:schemeClr val="tx1"/>
                          </a:solidFill>
                          <a:effectLst/>
                          <a:latin typeface="Verdana" pitchFamily="34" charset="0"/>
                        </a:rPr>
                        <a:t>Hiç doğaüstü şeylerle deneyim yaşadınız mı?</a:t>
                      </a:r>
                    </a:p>
                  </a:txBody>
                  <a:tcPr marL="89614" marR="89614" marT="44781" marB="447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Pct val="85000"/>
                        <a:buFont typeface="Wingdings 2" panose="05020102010507070707" pitchFamily="18" charset="2"/>
                        <a:buNone/>
                        <a:tabLst/>
                      </a:pPr>
                      <a:r>
                        <a:rPr kumimoji="0" lang="tr-TR" altLang="de-DE" sz="1400" b="0" i="0" u="none" strike="noStrike" cap="none" normalizeH="0" baseline="0" noProof="0" dirty="0">
                          <a:ln>
                            <a:noFill/>
                          </a:ln>
                          <a:solidFill>
                            <a:schemeClr val="tx1"/>
                          </a:solidFill>
                          <a:effectLst/>
                          <a:latin typeface="Verdana" panose="020B0604030504040204" pitchFamily="34" charset="0"/>
                        </a:rPr>
                        <a:t>%26</a:t>
                      </a:r>
                    </a:p>
                  </a:txBody>
                  <a:tcPr marL="89614" marR="89614" marT="44781" marB="447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04596">
                <a:tc>
                  <a:txBody>
                    <a:bodyPr/>
                    <a:lstStyle>
                      <a:lvl1pPr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Pct val="85000"/>
                        <a:buFont typeface="Wingdings 2" pitchFamily="18" charset="2"/>
                        <a:buNone/>
                        <a:tabLst/>
                      </a:pPr>
                      <a:r>
                        <a:rPr kumimoji="0" lang="tr-TR" sz="1400" b="0" i="0" u="none" strike="noStrike" cap="none" normalizeH="0" baseline="0" noProof="0" dirty="0">
                          <a:ln>
                            <a:noFill/>
                          </a:ln>
                          <a:solidFill>
                            <a:schemeClr val="tx1"/>
                          </a:solidFill>
                          <a:effectLst/>
                          <a:latin typeface="Verdana" pitchFamily="34" charset="0"/>
                        </a:rPr>
                        <a:t>Çevrenizdeki şeylerin sanki bir deneyin parçası gibi gerçek dışı olduklarını hissettiniz mi?</a:t>
                      </a:r>
                    </a:p>
                  </a:txBody>
                  <a:tcPr marL="89614" marR="89614" marT="44781" marB="4478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Pct val="85000"/>
                        <a:buFont typeface="Wingdings 2" panose="05020102010507070707" pitchFamily="18" charset="2"/>
                        <a:buNone/>
                        <a:tabLst/>
                      </a:pPr>
                      <a:r>
                        <a:rPr kumimoji="0" lang="tr-TR" altLang="de-DE" sz="1400" b="0" i="0" u="none" strike="noStrike" cap="none" normalizeH="0" baseline="0" noProof="0" dirty="0">
                          <a:ln>
                            <a:noFill/>
                          </a:ln>
                          <a:solidFill>
                            <a:schemeClr val="tx1"/>
                          </a:solidFill>
                          <a:effectLst/>
                          <a:latin typeface="Verdana" panose="020B0604030504040204" pitchFamily="34" charset="0"/>
                        </a:rPr>
                        <a:t>%26</a:t>
                      </a:r>
                    </a:p>
                  </a:txBody>
                  <a:tcPr marL="89614" marR="89614" marT="44781" marB="4478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98662">
                <a:tc>
                  <a:txBody>
                    <a:bodyPr/>
                    <a:lstStyle>
                      <a:lvl1pPr marL="342900" indent="-342900"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Pct val="85000"/>
                        <a:buFont typeface="Wingdings 2" pitchFamily="18" charset="2"/>
                        <a:buNone/>
                        <a:tabLst/>
                      </a:pPr>
                      <a:r>
                        <a:rPr kumimoji="0" lang="tr-TR" sz="1400" b="0" i="0" u="none" strike="noStrike" cap="none" normalizeH="0" baseline="0" noProof="0" dirty="0">
                          <a:ln>
                            <a:noFill/>
                          </a:ln>
                          <a:solidFill>
                            <a:schemeClr val="tx1"/>
                          </a:solidFill>
                          <a:effectLst/>
                          <a:latin typeface="Verdana" pitchFamily="34" charset="0"/>
                        </a:rPr>
                        <a:t>Hiç bir şekilde işkence görüyormuş hissine kapıldınız mı?</a:t>
                      </a:r>
                    </a:p>
                  </a:txBody>
                  <a:tcPr marL="89614" marR="89614" marT="44781" marB="4478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Pct val="85000"/>
                        <a:buFont typeface="Wingdings 2" panose="05020102010507070707" pitchFamily="18" charset="2"/>
                        <a:buNone/>
                        <a:tabLst/>
                      </a:pPr>
                      <a:r>
                        <a:rPr kumimoji="0" lang="tr-TR" altLang="de-DE" sz="1400" b="0" i="0" u="none" strike="noStrike" cap="none" normalizeH="0" baseline="0" noProof="0" dirty="0">
                          <a:ln>
                            <a:noFill/>
                          </a:ln>
                          <a:solidFill>
                            <a:schemeClr val="tx1"/>
                          </a:solidFill>
                          <a:effectLst/>
                          <a:latin typeface="Verdana" panose="020B0604030504040204" pitchFamily="34" charset="0"/>
                        </a:rPr>
                        <a:t>%19</a:t>
                      </a:r>
                    </a:p>
                  </a:txBody>
                  <a:tcPr marL="89614" marR="89614" marT="44781" marB="4478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07762">
                <a:tc>
                  <a:txBody>
                    <a:bodyPr/>
                    <a:lstStyle>
                      <a:lvl1pPr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Pct val="85000"/>
                        <a:buFont typeface="Wingdings 2" pitchFamily="18" charset="2"/>
                        <a:buNone/>
                        <a:tabLst/>
                      </a:pPr>
                      <a:r>
                        <a:rPr kumimoji="0" lang="tr-TR" sz="1400" b="0" i="0" u="none" strike="noStrike" cap="none" normalizeH="0" baseline="0" noProof="0" dirty="0">
                          <a:ln>
                            <a:noFill/>
                          </a:ln>
                          <a:solidFill>
                            <a:schemeClr val="tx1"/>
                          </a:solidFill>
                          <a:effectLst/>
                          <a:latin typeface="Verdana" pitchFamily="34" charset="0"/>
                        </a:rPr>
                        <a:t>Hiç dergilerdeki veya TV’deki şeylerin özellikle sizin için yazıldığını hissettiniz mi?</a:t>
                      </a:r>
                    </a:p>
                  </a:txBody>
                  <a:tcPr marL="89614" marR="89614" marT="44781" marB="4478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Pct val="85000"/>
                        <a:buFont typeface="Wingdings 2" panose="05020102010507070707" pitchFamily="18" charset="2"/>
                        <a:buNone/>
                        <a:tabLst/>
                      </a:pPr>
                      <a:r>
                        <a:rPr kumimoji="0" lang="tr-TR" altLang="de-DE" sz="1400" b="0" i="0" u="none" strike="noStrike" cap="none" normalizeH="0" baseline="0" noProof="0" dirty="0">
                          <a:ln>
                            <a:noFill/>
                          </a:ln>
                          <a:solidFill>
                            <a:schemeClr val="tx1"/>
                          </a:solidFill>
                          <a:effectLst/>
                          <a:latin typeface="Verdana" panose="020B0604030504040204" pitchFamily="34" charset="0"/>
                        </a:rPr>
                        <a:t>%16</a:t>
                      </a:r>
                    </a:p>
                  </a:txBody>
                  <a:tcPr marL="89614" marR="89614" marT="44781" marB="4478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98662">
                <a:tc>
                  <a:txBody>
                    <a:bodyPr/>
                    <a:lstStyle>
                      <a:lvl1pPr marL="342900" indent="-342900"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Pct val="85000"/>
                        <a:buFont typeface="Wingdings 2" pitchFamily="18" charset="2"/>
                        <a:buNone/>
                        <a:tabLst/>
                      </a:pPr>
                      <a:r>
                        <a:rPr kumimoji="0" lang="tr-TR" sz="1400" b="0" i="0" u="none" strike="noStrike" cap="none" normalizeH="0" baseline="0" noProof="0" dirty="0">
                          <a:ln>
                            <a:noFill/>
                          </a:ln>
                          <a:solidFill>
                            <a:schemeClr val="tx1"/>
                          </a:solidFill>
                          <a:effectLst/>
                          <a:latin typeface="Verdana" pitchFamily="34" charset="0"/>
                        </a:rPr>
                        <a:t>Görünürde kimse olmamasına rağmen ara sıra birtakım sesler duyuyor musunuz?</a:t>
                      </a:r>
                    </a:p>
                  </a:txBody>
                  <a:tcPr marL="89614" marR="89614" marT="44781" marB="4478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Pct val="85000"/>
                        <a:buFont typeface="Wingdings 2" panose="05020102010507070707" pitchFamily="18" charset="2"/>
                        <a:buNone/>
                        <a:tabLst/>
                      </a:pPr>
                      <a:r>
                        <a:rPr kumimoji="0" lang="tr-TR" altLang="de-DE" sz="1400" b="0" i="0" u="none" strike="noStrike" cap="none" normalizeH="0" baseline="0" noProof="0" dirty="0">
                          <a:ln>
                            <a:noFill/>
                          </a:ln>
                          <a:solidFill>
                            <a:schemeClr val="tx1"/>
                          </a:solidFill>
                          <a:effectLst/>
                          <a:latin typeface="Verdana" panose="020B0604030504040204" pitchFamily="34" charset="0"/>
                        </a:rPr>
                        <a:t>%15</a:t>
                      </a:r>
                    </a:p>
                  </a:txBody>
                  <a:tcPr marL="89614" marR="89614" marT="44781" marB="4478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40997" name="Rectangle 37"/>
          <p:cNvSpPr>
            <a:spLocks noChangeArrowheads="1"/>
          </p:cNvSpPr>
          <p:nvPr/>
        </p:nvSpPr>
        <p:spPr bwMode="auto">
          <a:xfrm>
            <a:off x="0" y="198"/>
            <a:ext cx="8961438" cy="749898"/>
          </a:xfrm>
          <a:prstGeom prst="rect">
            <a:avLst/>
          </a:prstGeom>
          <a:noFill/>
          <a:ln w="9525">
            <a:noFill/>
            <a:miter lim="800000"/>
            <a:headEnd/>
            <a:tailEnd/>
          </a:ln>
        </p:spPr>
        <p:txBody>
          <a:bodyPr anchor="ctr"/>
          <a:lstStyle/>
          <a:p>
            <a:pPr algn="ctr" eaLnBrk="1" hangingPunct="1"/>
            <a:r>
              <a:rPr lang="tr-TR" altLang="de-DE" sz="1960">
                <a:solidFill>
                  <a:srgbClr val="D16349"/>
                </a:solidFill>
              </a:rPr>
              <a:t>Halk üzerinde yapılan bir anketin sonuçları*</a:t>
            </a:r>
          </a:p>
        </p:txBody>
      </p:sp>
      <p:sp>
        <p:nvSpPr>
          <p:cNvPr id="40998" name="Text Box 38"/>
          <p:cNvSpPr txBox="1">
            <a:spLocks noChangeArrowheads="1"/>
          </p:cNvSpPr>
          <p:nvPr/>
        </p:nvSpPr>
        <p:spPr bwMode="auto">
          <a:xfrm>
            <a:off x="34229" y="6254534"/>
            <a:ext cx="4728092" cy="303481"/>
          </a:xfrm>
          <a:prstGeom prst="rect">
            <a:avLst/>
          </a:prstGeom>
          <a:noFill/>
          <a:ln w="9525">
            <a:noFill/>
            <a:miter lim="800000"/>
            <a:headEnd/>
            <a:tailEnd/>
          </a:ln>
        </p:spPr>
        <p:txBody>
          <a:bodyPr>
            <a:spAutoFit/>
          </a:bodyPr>
          <a:lstStyle/>
          <a:p>
            <a:pPr eaLnBrk="1" hangingPunct="1">
              <a:spcBef>
                <a:spcPct val="50000"/>
              </a:spcBef>
            </a:pPr>
            <a:r>
              <a:rPr lang="tr-TR" altLang="de-DE" sz="1372">
                <a:latin typeface="Arial" charset="0"/>
              </a:rPr>
              <a:t>* </a:t>
            </a:r>
            <a:r>
              <a:rPr lang="tr-TR" altLang="de-DE" sz="784" i="1"/>
              <a:t>Kaynaklar: Emmanuelle R. Peters (Instrument: PDI), Steffen Moritz (Instrument: KSF)</a:t>
            </a:r>
          </a:p>
        </p:txBody>
      </p:sp>
      <p:sp>
        <p:nvSpPr>
          <p:cNvPr id="40999" name="Text Box 39"/>
          <p:cNvSpPr txBox="1">
            <a:spLocks noChangeArrowheads="1"/>
          </p:cNvSpPr>
          <p:nvPr/>
        </p:nvSpPr>
        <p:spPr bwMode="auto">
          <a:xfrm>
            <a:off x="105795" y="1031698"/>
            <a:ext cx="8749848" cy="1298817"/>
          </a:xfrm>
          <a:prstGeom prst="rect">
            <a:avLst/>
          </a:prstGeom>
          <a:noFill/>
          <a:ln w="9525">
            <a:noFill/>
            <a:miter lim="800000"/>
            <a:headEnd/>
            <a:tailEnd/>
          </a:ln>
        </p:spPr>
        <p:txBody>
          <a:bodyPr>
            <a:spAutoFit/>
          </a:bodyPr>
          <a:lstStyle/>
          <a:p>
            <a:pPr eaLnBrk="1" hangingPunct="1">
              <a:spcBef>
                <a:spcPts val="1176"/>
              </a:spcBef>
            </a:pPr>
            <a:r>
              <a:rPr lang="tr-TR" altLang="de-DE" sz="1960"/>
              <a:t>Genel popülasyonda belirli psikotik benzeri deneyimler oldukça yaygındır. Psikozlu insanların aksine bu deneyimler günlük yaşamda herhangi bir bozulmaya yol açmazlar ve nadiren %100 gerçek olarak değerlendirilirler. </a:t>
            </a:r>
          </a:p>
        </p:txBody>
      </p:sp>
      <p:sp>
        <p:nvSpPr>
          <p:cNvPr id="7" name="Text Box 11"/>
          <p:cNvSpPr txBox="1">
            <a:spLocks noChangeArrowheads="1"/>
          </p:cNvSpPr>
          <p:nvPr/>
        </p:nvSpPr>
        <p:spPr bwMode="auto">
          <a:xfrm>
            <a:off x="3069604" y="6494128"/>
            <a:ext cx="5891834" cy="273822"/>
          </a:xfrm>
          <a:prstGeom prst="rect">
            <a:avLst/>
          </a:prstGeom>
          <a:noFill/>
          <a:ln w="9525">
            <a:noFill/>
            <a:miter lim="800000"/>
            <a:headEnd/>
            <a:tailEnd/>
          </a:ln>
          <a:effectLst/>
        </p:spPr>
        <p:txBody>
          <a:bodyPr lIns="88203" tIns="45866" rIns="88203" bIns="45866" anchor="ctr">
            <a:spAutoFit/>
          </a:bodyPr>
          <a:lstStyle/>
          <a:p>
            <a:pPr algn="r" eaLnBrk="1" hangingPunct="1">
              <a:spcBef>
                <a:spcPct val="50000"/>
              </a:spcBef>
              <a:buFont typeface="Wingdings 2" pitchFamily="18" charset="2"/>
              <a:buNone/>
            </a:pPr>
            <a:r>
              <a:rPr lang="tr-TR" altLang="de-DE" sz="1176" b="1" dirty="0">
                <a:solidFill>
                  <a:srgbClr val="646B86"/>
                </a:solidFill>
              </a:rPr>
              <a:t>Psikoz ile yaşama ve nüksün önlenmesi 11.18</a:t>
            </a:r>
          </a:p>
        </p:txBody>
      </p:sp>
    </p:spTree>
    <p:extLst>
      <p:ext uri="{BB962C8B-B14F-4D97-AF65-F5344CB8AC3E}">
        <p14:creationId xmlns:p14="http://schemas.microsoft.com/office/powerpoint/2010/main" val="419946453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0" y="198"/>
            <a:ext cx="8961438" cy="749898"/>
          </a:xfrm>
        </p:spPr>
        <p:txBody>
          <a:bodyPr anchor="ctr"/>
          <a:lstStyle/>
          <a:p>
            <a:pPr eaLnBrk="1" hangingPunct="1"/>
            <a:r>
              <a:rPr lang="tr-TR"/>
              <a:t>Nüksün önlenmesi</a:t>
            </a:r>
          </a:p>
        </p:txBody>
      </p:sp>
      <p:grpSp>
        <p:nvGrpSpPr>
          <p:cNvPr id="41987" name="Gruppierung 1"/>
          <p:cNvGrpSpPr>
            <a:grpSpLocks/>
          </p:cNvGrpSpPr>
          <p:nvPr/>
        </p:nvGrpSpPr>
        <p:grpSpPr bwMode="auto">
          <a:xfrm>
            <a:off x="0" y="1173275"/>
            <a:ext cx="5646017" cy="5308407"/>
            <a:chOff x="0" y="1323752"/>
            <a:chExt cx="5761038" cy="5416550"/>
          </a:xfrm>
        </p:grpSpPr>
        <p:graphicFrame>
          <p:nvGraphicFramePr>
            <p:cNvPr id="41995" name="Object 47"/>
            <p:cNvGraphicFramePr>
              <a:graphicFrameLocks noChangeAspect="1"/>
            </p:cNvGraphicFramePr>
            <p:nvPr/>
          </p:nvGraphicFramePr>
          <p:xfrm>
            <a:off x="0" y="1339627"/>
            <a:ext cx="5761038" cy="5400675"/>
          </p:xfrm>
          <a:graphic>
            <a:graphicData uri="http://schemas.openxmlformats.org/presentationml/2006/ole">
              <mc:AlternateContent xmlns:mc="http://schemas.openxmlformats.org/markup-compatibility/2006">
                <mc:Choice xmlns:v="urn:schemas-microsoft-com:vml" Requires="v">
                  <p:oleObj name="Acrobat Document" r:id="rId3" imgW="5355000" imgH="7578000" progId="AcroExch.Document.DC">
                    <p:embed/>
                  </p:oleObj>
                </mc:Choice>
                <mc:Fallback>
                  <p:oleObj name="Acrobat Document" r:id="rId3" imgW="5355000" imgH="7578000" progId="AcroExch.Document.DC">
                    <p:embed/>
                    <p:pic>
                      <p:nvPicPr>
                        <p:cNvPr id="41995" name="Object 47"/>
                        <p:cNvPicPr>
                          <a:picLocks noChangeAspect="1" noChangeArrowheads="1"/>
                        </p:cNvPicPr>
                        <p:nvPr/>
                      </p:nvPicPr>
                      <p:blipFill>
                        <a:blip r:embed="rId4">
                          <a:extLst>
                            <a:ext uri="{28A0092B-C50C-407E-A947-70E740481C1C}">
                              <a14:useLocalDpi xmlns:a14="http://schemas.microsoft.com/office/drawing/2010/main" val="0"/>
                            </a:ext>
                          </a:extLst>
                        </a:blip>
                        <a:srcRect t="6502" r="9895" b="42929"/>
                        <a:stretch>
                          <a:fillRect/>
                        </a:stretch>
                      </p:blipFill>
                      <p:spPr bwMode="auto">
                        <a:xfrm>
                          <a:off x="0" y="1339627"/>
                          <a:ext cx="5761038" cy="5400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1996" name="Picture 5" descr="Wanderer039"/>
            <p:cNvPicPr>
              <a:picLocks noChangeAspect="1" noChangeArrowheads="1"/>
            </p:cNvPicPr>
            <p:nvPr/>
          </p:nvPicPr>
          <p:blipFill>
            <a:blip r:embed="rId5"/>
            <a:srcRect/>
            <a:stretch>
              <a:fillRect/>
            </a:stretch>
          </p:blipFill>
          <p:spPr bwMode="auto">
            <a:xfrm>
              <a:off x="1547813" y="1323752"/>
              <a:ext cx="307975" cy="647700"/>
            </a:xfrm>
            <a:prstGeom prst="rect">
              <a:avLst/>
            </a:prstGeom>
            <a:noFill/>
            <a:ln w="9525">
              <a:noFill/>
              <a:miter lim="800000"/>
              <a:headEnd/>
              <a:tailEnd/>
            </a:ln>
          </p:spPr>
        </p:pic>
        <p:pic>
          <p:nvPicPr>
            <p:cNvPr id="41997" name="Picture 6" descr="Wanderer039"/>
            <p:cNvPicPr>
              <a:picLocks noChangeAspect="1" noChangeArrowheads="1"/>
            </p:cNvPicPr>
            <p:nvPr/>
          </p:nvPicPr>
          <p:blipFill>
            <a:blip r:embed="rId5"/>
            <a:srcRect/>
            <a:stretch>
              <a:fillRect/>
            </a:stretch>
          </p:blipFill>
          <p:spPr bwMode="auto">
            <a:xfrm>
              <a:off x="1744663" y="4214589"/>
              <a:ext cx="307975" cy="647700"/>
            </a:xfrm>
            <a:prstGeom prst="rect">
              <a:avLst/>
            </a:prstGeom>
            <a:noFill/>
            <a:ln w="9525">
              <a:noFill/>
              <a:miter lim="800000"/>
              <a:headEnd/>
              <a:tailEnd/>
            </a:ln>
          </p:spPr>
        </p:pic>
        <p:pic>
          <p:nvPicPr>
            <p:cNvPr id="41998" name="Picture 8" descr="Wanderer039"/>
            <p:cNvPicPr>
              <a:picLocks noChangeAspect="1" noChangeArrowheads="1"/>
            </p:cNvPicPr>
            <p:nvPr/>
          </p:nvPicPr>
          <p:blipFill>
            <a:blip r:embed="rId5"/>
            <a:srcRect/>
            <a:stretch>
              <a:fillRect/>
            </a:stretch>
          </p:blipFill>
          <p:spPr bwMode="auto">
            <a:xfrm>
              <a:off x="1595438" y="2849339"/>
              <a:ext cx="307975" cy="647700"/>
            </a:xfrm>
            <a:prstGeom prst="rect">
              <a:avLst/>
            </a:prstGeom>
            <a:noFill/>
            <a:ln w="9525">
              <a:noFill/>
              <a:miter lim="800000"/>
              <a:headEnd/>
              <a:tailEnd/>
            </a:ln>
          </p:spPr>
        </p:pic>
        <p:pic>
          <p:nvPicPr>
            <p:cNvPr id="41999" name="Picture 9" descr="Wanderer039"/>
            <p:cNvPicPr>
              <a:picLocks noChangeAspect="1" noChangeArrowheads="1"/>
            </p:cNvPicPr>
            <p:nvPr/>
          </p:nvPicPr>
          <p:blipFill>
            <a:blip r:embed="rId5"/>
            <a:srcRect/>
            <a:stretch>
              <a:fillRect/>
            </a:stretch>
          </p:blipFill>
          <p:spPr bwMode="auto">
            <a:xfrm>
              <a:off x="2843213" y="5494114"/>
              <a:ext cx="307975" cy="647700"/>
            </a:xfrm>
            <a:prstGeom prst="rect">
              <a:avLst/>
            </a:prstGeom>
            <a:noFill/>
            <a:ln w="9525">
              <a:noFill/>
              <a:miter lim="800000"/>
              <a:headEnd/>
              <a:tailEnd/>
            </a:ln>
          </p:spPr>
        </p:pic>
      </p:grpSp>
      <p:sp>
        <p:nvSpPr>
          <p:cNvPr id="41988" name="Text Box 10"/>
          <p:cNvSpPr txBox="1">
            <a:spLocks noChangeArrowheads="1"/>
          </p:cNvSpPr>
          <p:nvPr/>
        </p:nvSpPr>
        <p:spPr bwMode="auto">
          <a:xfrm>
            <a:off x="2151679" y="1335079"/>
            <a:ext cx="2210862" cy="393954"/>
          </a:xfrm>
          <a:prstGeom prst="rect">
            <a:avLst/>
          </a:prstGeom>
          <a:noFill/>
          <a:ln w="9525">
            <a:noFill/>
            <a:miter lim="800000"/>
            <a:headEnd/>
            <a:tailEnd/>
          </a:ln>
        </p:spPr>
        <p:txBody>
          <a:bodyPr wrap="none">
            <a:spAutoFit/>
          </a:bodyPr>
          <a:lstStyle/>
          <a:p>
            <a:pPr eaLnBrk="1" hangingPunct="1"/>
            <a:r>
              <a:rPr lang="tr-TR" altLang="de-DE" sz="1960" b="1"/>
              <a:t>tek atak</a:t>
            </a:r>
          </a:p>
        </p:txBody>
      </p:sp>
      <p:sp>
        <p:nvSpPr>
          <p:cNvPr id="41989" name="Text Box 11"/>
          <p:cNvSpPr txBox="1">
            <a:spLocks noChangeArrowheads="1"/>
          </p:cNvSpPr>
          <p:nvPr/>
        </p:nvSpPr>
        <p:spPr bwMode="auto">
          <a:xfrm>
            <a:off x="2151679" y="2366578"/>
            <a:ext cx="2541080" cy="393954"/>
          </a:xfrm>
          <a:prstGeom prst="rect">
            <a:avLst/>
          </a:prstGeom>
          <a:noFill/>
          <a:ln w="9525">
            <a:noFill/>
            <a:miter lim="800000"/>
            <a:headEnd/>
            <a:tailEnd/>
          </a:ln>
        </p:spPr>
        <p:txBody>
          <a:bodyPr wrap="none">
            <a:spAutoFit/>
          </a:bodyPr>
          <a:lstStyle/>
          <a:p>
            <a:pPr eaLnBrk="1" hangingPunct="1"/>
            <a:r>
              <a:rPr lang="tr-TR" altLang="de-DE" sz="1960" b="1"/>
              <a:t>birden fazla atak</a:t>
            </a:r>
          </a:p>
        </p:txBody>
      </p:sp>
      <p:sp>
        <p:nvSpPr>
          <p:cNvPr id="41990" name="Text Box 12"/>
          <p:cNvSpPr txBox="1">
            <a:spLocks noChangeArrowheads="1"/>
          </p:cNvSpPr>
          <p:nvPr/>
        </p:nvSpPr>
        <p:spPr bwMode="auto">
          <a:xfrm>
            <a:off x="1528391" y="3576761"/>
            <a:ext cx="7329251" cy="393954"/>
          </a:xfrm>
          <a:prstGeom prst="rect">
            <a:avLst/>
          </a:prstGeom>
          <a:noFill/>
          <a:ln w="9525">
            <a:noFill/>
            <a:miter lim="800000"/>
            <a:headEnd/>
            <a:tailEnd/>
          </a:ln>
        </p:spPr>
        <p:txBody>
          <a:bodyPr wrap="none">
            <a:spAutoFit/>
          </a:bodyPr>
          <a:lstStyle/>
          <a:p>
            <a:pPr eaLnBrk="1" hangingPunct="1"/>
            <a:r>
              <a:rPr lang="tr-TR" altLang="de-DE" sz="1960" b="1" dirty="0"/>
              <a:t>arada birkaç belirtinin görüldüğü birden fazla atak</a:t>
            </a:r>
          </a:p>
        </p:txBody>
      </p:sp>
      <p:sp>
        <p:nvSpPr>
          <p:cNvPr id="41991" name="Text Box 13"/>
          <p:cNvSpPr txBox="1">
            <a:spLocks noChangeArrowheads="1"/>
          </p:cNvSpPr>
          <p:nvPr/>
        </p:nvSpPr>
        <p:spPr bwMode="auto">
          <a:xfrm>
            <a:off x="808311" y="4944913"/>
            <a:ext cx="8039380" cy="393954"/>
          </a:xfrm>
          <a:prstGeom prst="rect">
            <a:avLst/>
          </a:prstGeom>
          <a:noFill/>
          <a:ln w="9525">
            <a:noFill/>
            <a:miter lim="800000"/>
            <a:headEnd/>
            <a:tailEnd/>
          </a:ln>
        </p:spPr>
        <p:txBody>
          <a:bodyPr wrap="none">
            <a:spAutoFit/>
          </a:bodyPr>
          <a:lstStyle/>
          <a:p>
            <a:pPr eaLnBrk="1" hangingPunct="1">
              <a:spcBef>
                <a:spcPct val="20000"/>
              </a:spcBef>
              <a:buClr>
                <a:schemeClr val="accent1"/>
              </a:buClr>
              <a:buSzPct val="85000"/>
              <a:buFont typeface="Wingdings 2" pitchFamily="18" charset="2"/>
              <a:buNone/>
            </a:pPr>
            <a:r>
              <a:rPr lang="tr-TR" altLang="de-DE" sz="1960" b="1" dirty="0"/>
              <a:t>arada şiddeti artan belirtilerin görüldüğü birden fazla atak</a:t>
            </a:r>
          </a:p>
        </p:txBody>
      </p:sp>
      <p:sp>
        <p:nvSpPr>
          <p:cNvPr id="41993" name="Text Box 7"/>
          <p:cNvSpPr txBox="1">
            <a:spLocks noChangeArrowheads="1"/>
          </p:cNvSpPr>
          <p:nvPr/>
        </p:nvSpPr>
        <p:spPr bwMode="auto">
          <a:xfrm>
            <a:off x="5115488" y="1314854"/>
            <a:ext cx="3600133" cy="1298817"/>
          </a:xfrm>
          <a:prstGeom prst="rect">
            <a:avLst/>
          </a:prstGeom>
          <a:noFill/>
          <a:ln w="9525">
            <a:noFill/>
            <a:miter lim="800000"/>
            <a:headEnd/>
            <a:tailEnd/>
          </a:ln>
        </p:spPr>
        <p:txBody>
          <a:bodyPr>
            <a:spAutoFit/>
          </a:bodyPr>
          <a:lstStyle/>
          <a:p>
            <a:pPr eaLnBrk="1" hangingPunct="1">
              <a:spcBef>
                <a:spcPct val="20000"/>
              </a:spcBef>
              <a:buClr>
                <a:srgbClr val="336699"/>
              </a:buClr>
              <a:buSzPct val="85000"/>
              <a:buFont typeface="Wingdings 2" pitchFamily="18" charset="2"/>
              <a:buNone/>
            </a:pPr>
            <a:r>
              <a:rPr lang="tr-TR" altLang="de-DE" sz="1960"/>
              <a:t>Mental hastalıklar (örn. psikoz) hem tekrarlayabilir hem de tekrarlamayabilir. Her bir süreç oldukça değişkendir:</a:t>
            </a:r>
          </a:p>
        </p:txBody>
      </p:sp>
      <p:sp>
        <p:nvSpPr>
          <p:cNvPr id="16" name="Text Box 11"/>
          <p:cNvSpPr txBox="1">
            <a:spLocks noChangeArrowheads="1"/>
          </p:cNvSpPr>
          <p:nvPr/>
        </p:nvSpPr>
        <p:spPr bwMode="auto">
          <a:xfrm>
            <a:off x="3069604" y="6494128"/>
            <a:ext cx="5891834" cy="273822"/>
          </a:xfrm>
          <a:prstGeom prst="rect">
            <a:avLst/>
          </a:prstGeom>
          <a:noFill/>
          <a:ln w="9525">
            <a:noFill/>
            <a:miter lim="800000"/>
            <a:headEnd/>
            <a:tailEnd/>
          </a:ln>
          <a:effectLst/>
        </p:spPr>
        <p:txBody>
          <a:bodyPr lIns="88203" tIns="45866" rIns="88203" bIns="45866" anchor="ctr">
            <a:spAutoFit/>
          </a:bodyPr>
          <a:lstStyle/>
          <a:p>
            <a:pPr algn="r" eaLnBrk="1" hangingPunct="1">
              <a:spcBef>
                <a:spcPct val="50000"/>
              </a:spcBef>
              <a:buFont typeface="Wingdings 2" pitchFamily="18" charset="2"/>
              <a:buNone/>
            </a:pPr>
            <a:r>
              <a:rPr lang="tr-TR" altLang="de-DE" sz="1176" b="1" dirty="0">
                <a:solidFill>
                  <a:srgbClr val="646B86"/>
                </a:solidFill>
              </a:rPr>
              <a:t>Psikoz ile yaşama ve nüksün önlenmesi 11.19</a:t>
            </a:r>
          </a:p>
        </p:txBody>
      </p:sp>
    </p:spTree>
    <p:extLst>
      <p:ext uri="{BB962C8B-B14F-4D97-AF65-F5344CB8AC3E}">
        <p14:creationId xmlns:p14="http://schemas.microsoft.com/office/powerpoint/2010/main" val="27595850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0" y="198"/>
            <a:ext cx="8961438" cy="749898"/>
          </a:xfrm>
        </p:spPr>
        <p:txBody>
          <a:bodyPr anchor="ctr"/>
          <a:lstStyle/>
          <a:p>
            <a:pPr eaLnBrk="1" hangingPunct="1"/>
            <a:r>
              <a:rPr lang="tr-TR"/>
              <a:t>Stres ölçekleri</a:t>
            </a:r>
          </a:p>
        </p:txBody>
      </p:sp>
      <p:sp>
        <p:nvSpPr>
          <p:cNvPr id="44036" name="Text Box 28"/>
          <p:cNvSpPr txBox="1">
            <a:spLocks noChangeArrowheads="1"/>
          </p:cNvSpPr>
          <p:nvPr/>
        </p:nvSpPr>
        <p:spPr bwMode="auto">
          <a:xfrm>
            <a:off x="245818" y="1243287"/>
            <a:ext cx="8468248" cy="997196"/>
          </a:xfrm>
          <a:prstGeom prst="rect">
            <a:avLst/>
          </a:prstGeom>
          <a:noFill/>
          <a:ln w="9525">
            <a:noFill/>
            <a:miter lim="800000"/>
            <a:headEnd/>
            <a:tailEnd/>
          </a:ln>
        </p:spPr>
        <p:txBody>
          <a:bodyPr>
            <a:spAutoFit/>
          </a:bodyPr>
          <a:lstStyle/>
          <a:p>
            <a:pPr marL="175800" eaLnBrk="1" hangingPunct="1"/>
            <a:r>
              <a:rPr lang="tr-TR" altLang="de-DE" sz="1960"/>
              <a:t>İyi olmak için stres ve dinlenme dengede tutulmalıdır. Gerginliğin baskın gelmesi halinde, ölçeklerdeki denge bozulacaktır. Bu da nüks riskini artıracaktır.</a:t>
            </a:r>
          </a:p>
        </p:txBody>
      </p:sp>
      <p:grpSp>
        <p:nvGrpSpPr>
          <p:cNvPr id="44037" name="Gruppierung 1"/>
          <p:cNvGrpSpPr>
            <a:grpSpLocks/>
          </p:cNvGrpSpPr>
          <p:nvPr/>
        </p:nvGrpSpPr>
        <p:grpSpPr bwMode="auto">
          <a:xfrm>
            <a:off x="1008162" y="2514380"/>
            <a:ext cx="6948226" cy="3351204"/>
            <a:chOff x="900113" y="2924175"/>
            <a:chExt cx="7089396" cy="3419475"/>
          </a:xfrm>
        </p:grpSpPr>
        <p:sp>
          <p:nvSpPr>
            <p:cNvPr id="44043" name="AutoShape 37"/>
            <p:cNvSpPr>
              <a:spLocks noChangeAspect="1" noChangeArrowheads="1"/>
            </p:cNvSpPr>
            <p:nvPr/>
          </p:nvSpPr>
          <p:spPr bwMode="auto">
            <a:xfrm>
              <a:off x="900113" y="3024188"/>
              <a:ext cx="6913562" cy="3319462"/>
            </a:xfrm>
            <a:prstGeom prst="rect">
              <a:avLst/>
            </a:prstGeom>
            <a:noFill/>
            <a:ln w="9525">
              <a:noFill/>
              <a:miter lim="800000"/>
              <a:headEnd/>
              <a:tailEnd/>
            </a:ln>
          </p:spPr>
          <p:txBody>
            <a:bodyPr/>
            <a:lstStyle/>
            <a:p>
              <a:pPr eaLnBrk="1" hangingPunct="1"/>
              <a:endParaRPr lang="de-DE" altLang="de-DE" sz="1960">
                <a:cs typeface="Times New Roman" pitchFamily="18" charset="0"/>
              </a:endParaRPr>
            </a:p>
          </p:txBody>
        </p:sp>
        <p:sp>
          <p:nvSpPr>
            <p:cNvPr id="44044" name="Line 38"/>
            <p:cNvSpPr>
              <a:spLocks noChangeShapeType="1"/>
            </p:cNvSpPr>
            <p:nvPr/>
          </p:nvSpPr>
          <p:spPr bwMode="auto">
            <a:xfrm>
              <a:off x="900113" y="5751513"/>
              <a:ext cx="6913562" cy="1587"/>
            </a:xfrm>
            <a:prstGeom prst="line">
              <a:avLst/>
            </a:prstGeom>
            <a:noFill/>
            <a:ln w="9525">
              <a:solidFill>
                <a:srgbClr val="000000"/>
              </a:solidFill>
              <a:round/>
              <a:headEnd/>
              <a:tailEnd/>
            </a:ln>
          </p:spPr>
          <p:txBody>
            <a:bodyPr/>
            <a:lstStyle/>
            <a:p>
              <a:endParaRPr lang="de-DE" sz="1960"/>
            </a:p>
          </p:txBody>
        </p:sp>
        <p:grpSp>
          <p:nvGrpSpPr>
            <p:cNvPr id="44045" name="Group 39"/>
            <p:cNvGrpSpPr>
              <a:grpSpLocks/>
            </p:cNvGrpSpPr>
            <p:nvPr/>
          </p:nvGrpSpPr>
          <p:grpSpPr bwMode="auto">
            <a:xfrm>
              <a:off x="3924300" y="5751513"/>
              <a:ext cx="865188" cy="492125"/>
              <a:chOff x="1248" y="240"/>
              <a:chExt cx="4176" cy="3600"/>
            </a:xfrm>
          </p:grpSpPr>
          <p:sp>
            <p:nvSpPr>
              <p:cNvPr id="44064" name="Pyr1"/>
              <p:cNvSpPr>
                <a:spLocks noEditPoints="1" noChangeArrowheads="1"/>
              </p:cNvSpPr>
              <p:nvPr/>
            </p:nvSpPr>
            <p:spPr bwMode="auto">
              <a:xfrm>
                <a:off x="2873" y="240"/>
                <a:ext cx="936" cy="79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5400 w 21600"/>
                  <a:gd name="T10" fmla="*/ 11802 h 21600"/>
                  <a:gd name="T11" fmla="*/ 16200 w 21600"/>
                  <a:gd name="T12" fmla="*/ 20598 h 21600"/>
                </a:gdLst>
                <a:ahLst/>
                <a:cxnLst>
                  <a:cxn ang="T6">
                    <a:pos x="T0" y="T1"/>
                  </a:cxn>
                  <a:cxn ang="T7">
                    <a:pos x="T2" y="T3"/>
                  </a:cxn>
                  <a:cxn ang="T8">
                    <a:pos x="T4" y="T5"/>
                  </a:cxn>
                </a:cxnLst>
                <a:rect l="T9" t="T10" r="T11" b="T12"/>
                <a:pathLst>
                  <a:path w="21600" h="21600">
                    <a:moveTo>
                      <a:pt x="10800" y="0"/>
                    </a:moveTo>
                    <a:lnTo>
                      <a:pt x="21600" y="21600"/>
                    </a:lnTo>
                    <a:lnTo>
                      <a:pt x="0" y="21600"/>
                    </a:lnTo>
                    <a:lnTo>
                      <a:pt x="10800" y="0"/>
                    </a:lnTo>
                    <a:close/>
                  </a:path>
                </a:pathLst>
              </a:custGeom>
              <a:noFill/>
              <a:ln w="9525">
                <a:solidFill>
                  <a:srgbClr val="000000"/>
                </a:solidFill>
                <a:miter lim="800000"/>
                <a:headEnd/>
                <a:tailEnd/>
              </a:ln>
            </p:spPr>
            <p:txBody>
              <a:bodyPr/>
              <a:lstStyle/>
              <a:p>
                <a:endParaRPr lang="de-DE" sz="1960"/>
              </a:p>
            </p:txBody>
          </p:sp>
          <p:sp>
            <p:nvSpPr>
              <p:cNvPr id="44065" name="Pyr2"/>
              <p:cNvSpPr>
                <a:spLocks noEditPoints="1" noChangeArrowheads="1"/>
              </p:cNvSpPr>
              <p:nvPr/>
            </p:nvSpPr>
            <p:spPr bwMode="auto">
              <a:xfrm>
                <a:off x="2331" y="1038"/>
                <a:ext cx="2015" cy="9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789 w 21600"/>
                  <a:gd name="T13" fmla="*/ 508 h 21600"/>
                  <a:gd name="T14" fmla="*/ 15811 w 21600"/>
                  <a:gd name="T15" fmla="*/ 21092 h 21600"/>
                </a:gdLst>
                <a:ahLst/>
                <a:cxnLst>
                  <a:cxn ang="T8">
                    <a:pos x="T0" y="T1"/>
                  </a:cxn>
                  <a:cxn ang="T9">
                    <a:pos x="T2" y="T3"/>
                  </a:cxn>
                  <a:cxn ang="T10">
                    <a:pos x="T4" y="T5"/>
                  </a:cxn>
                  <a:cxn ang="T11">
                    <a:pos x="T6" y="T7"/>
                  </a:cxn>
                </a:cxnLst>
                <a:rect l="T12" t="T13" r="T14" b="T15"/>
                <a:pathLst>
                  <a:path w="21600" h="21600">
                    <a:moveTo>
                      <a:pt x="5787" y="0"/>
                    </a:moveTo>
                    <a:lnTo>
                      <a:pt x="15812" y="0"/>
                    </a:lnTo>
                    <a:lnTo>
                      <a:pt x="21600" y="21600"/>
                    </a:lnTo>
                    <a:lnTo>
                      <a:pt x="0" y="21600"/>
                    </a:lnTo>
                    <a:lnTo>
                      <a:pt x="5787" y="0"/>
                    </a:lnTo>
                    <a:close/>
                  </a:path>
                </a:pathLst>
              </a:custGeom>
              <a:noFill/>
              <a:ln w="9525">
                <a:solidFill>
                  <a:srgbClr val="000000"/>
                </a:solidFill>
                <a:miter lim="800000"/>
                <a:headEnd/>
                <a:tailEnd/>
              </a:ln>
            </p:spPr>
            <p:txBody>
              <a:bodyPr/>
              <a:lstStyle/>
              <a:p>
                <a:endParaRPr lang="de-DE" sz="1960"/>
              </a:p>
            </p:txBody>
          </p:sp>
          <p:sp>
            <p:nvSpPr>
              <p:cNvPr id="44066" name="Pyr3"/>
              <p:cNvSpPr>
                <a:spLocks noEditPoints="1" noChangeArrowheads="1"/>
              </p:cNvSpPr>
              <p:nvPr/>
            </p:nvSpPr>
            <p:spPr bwMode="auto">
              <a:xfrm>
                <a:off x="1795" y="1974"/>
                <a:ext cx="3087" cy="9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90 w 21600"/>
                  <a:gd name="T13" fmla="*/ 508 h 21600"/>
                  <a:gd name="T14" fmla="*/ 16310 w 21600"/>
                  <a:gd name="T15" fmla="*/ 21092 h 21600"/>
                </a:gdLst>
                <a:ahLst/>
                <a:cxnLst>
                  <a:cxn ang="T8">
                    <a:pos x="T0" y="T1"/>
                  </a:cxn>
                  <a:cxn ang="T9">
                    <a:pos x="T2" y="T3"/>
                  </a:cxn>
                  <a:cxn ang="T10">
                    <a:pos x="T4" y="T5"/>
                  </a:cxn>
                  <a:cxn ang="T11">
                    <a:pos x="T6" y="T7"/>
                  </a:cxn>
                </a:cxnLst>
                <a:rect l="T12" t="T13" r="T14" b="T15"/>
                <a:pathLst>
                  <a:path w="21600" h="21600">
                    <a:moveTo>
                      <a:pt x="3768" y="0"/>
                    </a:moveTo>
                    <a:lnTo>
                      <a:pt x="17831" y="0"/>
                    </a:lnTo>
                    <a:lnTo>
                      <a:pt x="21600" y="21600"/>
                    </a:lnTo>
                    <a:lnTo>
                      <a:pt x="0" y="21600"/>
                    </a:lnTo>
                    <a:lnTo>
                      <a:pt x="3768" y="0"/>
                    </a:lnTo>
                    <a:close/>
                  </a:path>
                </a:pathLst>
              </a:custGeom>
              <a:noFill/>
              <a:ln w="9525">
                <a:solidFill>
                  <a:srgbClr val="000000"/>
                </a:solidFill>
                <a:miter lim="800000"/>
                <a:headEnd/>
                <a:tailEnd/>
              </a:ln>
            </p:spPr>
            <p:txBody>
              <a:bodyPr/>
              <a:lstStyle/>
              <a:p>
                <a:endParaRPr lang="de-DE" sz="1960"/>
              </a:p>
            </p:txBody>
          </p:sp>
          <p:sp>
            <p:nvSpPr>
              <p:cNvPr id="44067" name="Pyr4"/>
              <p:cNvSpPr>
                <a:spLocks noEditPoints="1" noChangeArrowheads="1"/>
              </p:cNvSpPr>
              <p:nvPr/>
            </p:nvSpPr>
            <p:spPr bwMode="auto">
              <a:xfrm>
                <a:off x="1248" y="2904"/>
                <a:ext cx="4176" cy="9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284 w 21600"/>
                  <a:gd name="T13" fmla="*/ 508 h 21600"/>
                  <a:gd name="T14" fmla="*/ 17312 w 21600"/>
                  <a:gd name="T15" fmla="*/ 21092 h 21600"/>
                </a:gdLst>
                <a:ahLst/>
                <a:cxnLst>
                  <a:cxn ang="T8">
                    <a:pos x="T0" y="T1"/>
                  </a:cxn>
                  <a:cxn ang="T9">
                    <a:pos x="T2" y="T3"/>
                  </a:cxn>
                  <a:cxn ang="T10">
                    <a:pos x="T4" y="T5"/>
                  </a:cxn>
                  <a:cxn ang="T11">
                    <a:pos x="T6" y="T7"/>
                  </a:cxn>
                </a:cxnLst>
                <a:rect l="T12" t="T13" r="T14" b="T15"/>
                <a:pathLst>
                  <a:path w="21600" h="21600">
                    <a:moveTo>
                      <a:pt x="2793" y="0"/>
                    </a:moveTo>
                    <a:lnTo>
                      <a:pt x="18806" y="0"/>
                    </a:lnTo>
                    <a:lnTo>
                      <a:pt x="21600" y="21600"/>
                    </a:lnTo>
                    <a:lnTo>
                      <a:pt x="0" y="21600"/>
                    </a:lnTo>
                    <a:lnTo>
                      <a:pt x="2793" y="0"/>
                    </a:lnTo>
                    <a:close/>
                  </a:path>
                </a:pathLst>
              </a:custGeom>
              <a:noFill/>
              <a:ln w="9525">
                <a:solidFill>
                  <a:srgbClr val="000000"/>
                </a:solidFill>
                <a:miter lim="800000"/>
                <a:headEnd/>
                <a:tailEnd/>
              </a:ln>
            </p:spPr>
            <p:txBody>
              <a:bodyPr/>
              <a:lstStyle/>
              <a:p>
                <a:endParaRPr lang="de-DE" sz="1960"/>
              </a:p>
            </p:txBody>
          </p:sp>
        </p:grpSp>
        <p:sp>
          <p:nvSpPr>
            <p:cNvPr id="44046" name="Rectangle 44"/>
            <p:cNvSpPr>
              <a:spLocks noChangeArrowheads="1"/>
            </p:cNvSpPr>
            <p:nvPr/>
          </p:nvSpPr>
          <p:spPr bwMode="auto">
            <a:xfrm>
              <a:off x="957263" y="5068888"/>
              <a:ext cx="1325562" cy="682625"/>
            </a:xfrm>
            <a:prstGeom prst="rect">
              <a:avLst/>
            </a:prstGeom>
            <a:noFill/>
            <a:ln w="9525">
              <a:solidFill>
                <a:srgbClr val="000000"/>
              </a:solidFill>
              <a:miter lim="800000"/>
              <a:headEnd/>
              <a:tailEnd/>
            </a:ln>
          </p:spPr>
          <p:txBody>
            <a:bodyPr anchor="ctr"/>
            <a:lstStyle/>
            <a:p>
              <a:pPr eaLnBrk="1" hangingPunct="1"/>
              <a:endParaRPr lang="de-DE" altLang="de-DE" sz="1960">
                <a:cs typeface="Times New Roman" pitchFamily="18" charset="0"/>
              </a:endParaRPr>
            </a:p>
          </p:txBody>
        </p:sp>
        <p:sp>
          <p:nvSpPr>
            <p:cNvPr id="44047" name="Rectangle 45"/>
            <p:cNvSpPr>
              <a:spLocks noChangeArrowheads="1"/>
            </p:cNvSpPr>
            <p:nvPr/>
          </p:nvSpPr>
          <p:spPr bwMode="auto">
            <a:xfrm>
              <a:off x="2339975" y="4503738"/>
              <a:ext cx="865188" cy="1247775"/>
            </a:xfrm>
            <a:prstGeom prst="rect">
              <a:avLst/>
            </a:prstGeom>
            <a:solidFill>
              <a:srgbClr val="FFF8C2"/>
            </a:solidFill>
            <a:ln w="9525">
              <a:solidFill>
                <a:schemeClr val="tx1"/>
              </a:solidFill>
              <a:miter lim="800000"/>
              <a:headEnd/>
              <a:tailEnd/>
            </a:ln>
          </p:spPr>
          <p:txBody>
            <a:bodyPr wrap="none" lIns="88203" tIns="45866" rIns="88203" bIns="45866" anchor="ctr"/>
            <a:lstStyle/>
            <a:p>
              <a:pPr eaLnBrk="1" hangingPunct="1"/>
              <a:endParaRPr lang="de-DE" altLang="de-DE" sz="1960">
                <a:latin typeface="Georgia" pitchFamily="18" charset="0"/>
                <a:cs typeface="Times New Roman" pitchFamily="18" charset="0"/>
              </a:endParaRPr>
            </a:p>
          </p:txBody>
        </p:sp>
        <p:sp>
          <p:nvSpPr>
            <p:cNvPr id="44048" name="Rectangle 46"/>
            <p:cNvSpPr>
              <a:spLocks noChangeArrowheads="1"/>
            </p:cNvSpPr>
            <p:nvPr/>
          </p:nvSpPr>
          <p:spPr bwMode="auto">
            <a:xfrm>
              <a:off x="1131888" y="4389438"/>
              <a:ext cx="1208087" cy="679450"/>
            </a:xfrm>
            <a:prstGeom prst="rect">
              <a:avLst/>
            </a:prstGeom>
            <a:solidFill>
              <a:srgbClr val="D16349"/>
            </a:solidFill>
            <a:ln w="9525">
              <a:solidFill>
                <a:srgbClr val="000000"/>
              </a:solidFill>
              <a:miter lim="800000"/>
              <a:headEnd/>
              <a:tailEnd/>
            </a:ln>
          </p:spPr>
          <p:txBody>
            <a:bodyPr anchor="ctr"/>
            <a:lstStyle/>
            <a:p>
              <a:pPr eaLnBrk="1" hangingPunct="1"/>
              <a:endParaRPr lang="de-DE" altLang="de-DE" sz="1960">
                <a:cs typeface="Times New Roman" pitchFamily="18" charset="0"/>
              </a:endParaRPr>
            </a:p>
          </p:txBody>
        </p:sp>
        <p:sp>
          <p:nvSpPr>
            <p:cNvPr id="44049" name="Rectangle 47"/>
            <p:cNvSpPr>
              <a:spLocks noChangeArrowheads="1"/>
            </p:cNvSpPr>
            <p:nvPr/>
          </p:nvSpPr>
          <p:spPr bwMode="auto">
            <a:xfrm>
              <a:off x="3205163" y="5033963"/>
              <a:ext cx="1090612" cy="717550"/>
            </a:xfrm>
            <a:prstGeom prst="rect">
              <a:avLst/>
            </a:prstGeom>
            <a:noFill/>
            <a:ln w="9525">
              <a:solidFill>
                <a:srgbClr val="000000"/>
              </a:solidFill>
              <a:miter lim="800000"/>
              <a:headEnd/>
              <a:tailEnd/>
            </a:ln>
          </p:spPr>
          <p:txBody>
            <a:bodyPr anchor="ctr"/>
            <a:lstStyle/>
            <a:p>
              <a:pPr eaLnBrk="1" hangingPunct="1"/>
              <a:endParaRPr lang="de-DE" altLang="de-DE" sz="1960">
                <a:cs typeface="Times New Roman" pitchFamily="18" charset="0"/>
              </a:endParaRPr>
            </a:p>
          </p:txBody>
        </p:sp>
        <p:sp>
          <p:nvSpPr>
            <p:cNvPr id="44050" name="Rectangle 48"/>
            <p:cNvSpPr>
              <a:spLocks noChangeArrowheads="1"/>
            </p:cNvSpPr>
            <p:nvPr/>
          </p:nvSpPr>
          <p:spPr bwMode="auto">
            <a:xfrm>
              <a:off x="3205163" y="3840163"/>
              <a:ext cx="1036637" cy="1192212"/>
            </a:xfrm>
            <a:prstGeom prst="rect">
              <a:avLst/>
            </a:prstGeom>
            <a:noFill/>
            <a:ln w="9525">
              <a:solidFill>
                <a:srgbClr val="000000"/>
              </a:solidFill>
              <a:miter lim="800000"/>
              <a:headEnd/>
              <a:tailEnd/>
            </a:ln>
          </p:spPr>
          <p:txBody>
            <a:bodyPr anchor="ctr"/>
            <a:lstStyle/>
            <a:p>
              <a:pPr eaLnBrk="1" hangingPunct="1"/>
              <a:endParaRPr lang="de-DE" altLang="de-DE" sz="1960">
                <a:cs typeface="Times New Roman" pitchFamily="18" charset="0"/>
              </a:endParaRPr>
            </a:p>
          </p:txBody>
        </p:sp>
        <p:sp>
          <p:nvSpPr>
            <p:cNvPr id="44051" name="Rectangle 49"/>
            <p:cNvSpPr>
              <a:spLocks noChangeArrowheads="1"/>
            </p:cNvSpPr>
            <p:nvPr/>
          </p:nvSpPr>
          <p:spPr bwMode="auto">
            <a:xfrm>
              <a:off x="1247775" y="3835400"/>
              <a:ext cx="1841500" cy="554038"/>
            </a:xfrm>
            <a:prstGeom prst="rect">
              <a:avLst/>
            </a:prstGeom>
            <a:noFill/>
            <a:ln w="9525">
              <a:solidFill>
                <a:srgbClr val="000000"/>
              </a:solidFill>
              <a:miter lim="800000"/>
              <a:headEnd/>
              <a:tailEnd/>
            </a:ln>
          </p:spPr>
          <p:txBody>
            <a:bodyPr anchor="ctr"/>
            <a:lstStyle/>
            <a:p>
              <a:pPr eaLnBrk="1" hangingPunct="1"/>
              <a:endParaRPr lang="de-DE" altLang="de-DE" sz="1960">
                <a:cs typeface="Times New Roman" pitchFamily="18" charset="0"/>
              </a:endParaRPr>
            </a:p>
          </p:txBody>
        </p:sp>
        <p:sp>
          <p:nvSpPr>
            <p:cNvPr id="44052" name="Rectangle 50"/>
            <p:cNvSpPr>
              <a:spLocks noChangeArrowheads="1"/>
            </p:cNvSpPr>
            <p:nvPr/>
          </p:nvSpPr>
          <p:spPr bwMode="auto">
            <a:xfrm>
              <a:off x="1533525" y="3319463"/>
              <a:ext cx="1154113" cy="512762"/>
            </a:xfrm>
            <a:prstGeom prst="rect">
              <a:avLst/>
            </a:prstGeom>
            <a:noFill/>
            <a:ln w="9525">
              <a:solidFill>
                <a:srgbClr val="000000"/>
              </a:solidFill>
              <a:miter lim="800000"/>
              <a:headEnd/>
              <a:tailEnd/>
            </a:ln>
          </p:spPr>
          <p:txBody>
            <a:bodyPr anchor="ctr"/>
            <a:lstStyle/>
            <a:p>
              <a:pPr eaLnBrk="1" hangingPunct="1"/>
              <a:endParaRPr lang="de-DE" altLang="de-DE" sz="1960">
                <a:cs typeface="Times New Roman" pitchFamily="18" charset="0"/>
              </a:endParaRPr>
            </a:p>
          </p:txBody>
        </p:sp>
        <p:sp>
          <p:nvSpPr>
            <p:cNvPr id="44053" name="Rectangle 51"/>
            <p:cNvSpPr>
              <a:spLocks noChangeArrowheads="1"/>
            </p:cNvSpPr>
            <p:nvPr/>
          </p:nvSpPr>
          <p:spPr bwMode="auto">
            <a:xfrm>
              <a:off x="2801938" y="2924175"/>
              <a:ext cx="1150937" cy="908050"/>
            </a:xfrm>
            <a:prstGeom prst="rect">
              <a:avLst/>
            </a:prstGeom>
            <a:solidFill>
              <a:srgbClr val="008080"/>
            </a:solidFill>
            <a:ln w="9525">
              <a:solidFill>
                <a:srgbClr val="000000"/>
              </a:solidFill>
              <a:miter lim="800000"/>
              <a:headEnd/>
              <a:tailEnd/>
            </a:ln>
          </p:spPr>
          <p:txBody>
            <a:bodyPr anchor="ctr"/>
            <a:lstStyle/>
            <a:p>
              <a:pPr eaLnBrk="1" hangingPunct="1"/>
              <a:endParaRPr lang="de-DE" altLang="de-DE" sz="1960">
                <a:cs typeface="Times New Roman" pitchFamily="18" charset="0"/>
              </a:endParaRPr>
            </a:p>
          </p:txBody>
        </p:sp>
        <p:sp>
          <p:nvSpPr>
            <p:cNvPr id="44054" name="Rectangle 52"/>
            <p:cNvSpPr>
              <a:spLocks noChangeArrowheads="1"/>
            </p:cNvSpPr>
            <p:nvPr/>
          </p:nvSpPr>
          <p:spPr bwMode="auto">
            <a:xfrm>
              <a:off x="4416425" y="5068888"/>
              <a:ext cx="1327150" cy="682625"/>
            </a:xfrm>
            <a:prstGeom prst="rect">
              <a:avLst/>
            </a:prstGeom>
            <a:solidFill>
              <a:srgbClr val="FF9966"/>
            </a:solidFill>
            <a:ln w="9525">
              <a:solidFill>
                <a:srgbClr val="000000"/>
              </a:solidFill>
              <a:miter lim="800000"/>
              <a:headEnd/>
              <a:tailEnd/>
            </a:ln>
          </p:spPr>
          <p:txBody>
            <a:bodyPr anchor="ctr"/>
            <a:lstStyle/>
            <a:p>
              <a:pPr eaLnBrk="1" hangingPunct="1"/>
              <a:endParaRPr lang="de-DE" altLang="de-DE" sz="1960">
                <a:cs typeface="Times New Roman" pitchFamily="18" charset="0"/>
              </a:endParaRPr>
            </a:p>
          </p:txBody>
        </p:sp>
        <p:sp>
          <p:nvSpPr>
            <p:cNvPr id="44055" name="Rectangle 53"/>
            <p:cNvSpPr>
              <a:spLocks noChangeArrowheads="1"/>
            </p:cNvSpPr>
            <p:nvPr/>
          </p:nvSpPr>
          <p:spPr bwMode="auto">
            <a:xfrm>
              <a:off x="5800725" y="4503738"/>
              <a:ext cx="865188" cy="1247775"/>
            </a:xfrm>
            <a:prstGeom prst="rect">
              <a:avLst/>
            </a:prstGeom>
            <a:solidFill>
              <a:srgbClr val="EAEAEA"/>
            </a:solidFill>
            <a:ln w="9525">
              <a:solidFill>
                <a:srgbClr val="000000"/>
              </a:solidFill>
              <a:miter lim="800000"/>
              <a:headEnd/>
              <a:tailEnd/>
            </a:ln>
          </p:spPr>
          <p:txBody>
            <a:bodyPr anchor="ctr"/>
            <a:lstStyle/>
            <a:p>
              <a:pPr eaLnBrk="1" hangingPunct="1"/>
              <a:endParaRPr lang="de-DE" altLang="de-DE" sz="1960">
                <a:cs typeface="Times New Roman" pitchFamily="18" charset="0"/>
              </a:endParaRPr>
            </a:p>
          </p:txBody>
        </p:sp>
        <p:sp>
          <p:nvSpPr>
            <p:cNvPr id="44056" name="Rectangle 54"/>
            <p:cNvSpPr>
              <a:spLocks noChangeArrowheads="1"/>
            </p:cNvSpPr>
            <p:nvPr/>
          </p:nvSpPr>
          <p:spPr bwMode="auto">
            <a:xfrm>
              <a:off x="4591050" y="4389438"/>
              <a:ext cx="1209675" cy="679450"/>
            </a:xfrm>
            <a:prstGeom prst="rect">
              <a:avLst/>
            </a:prstGeom>
            <a:noFill/>
            <a:ln w="9525">
              <a:solidFill>
                <a:srgbClr val="000000"/>
              </a:solidFill>
              <a:miter lim="800000"/>
              <a:headEnd/>
              <a:tailEnd/>
            </a:ln>
          </p:spPr>
          <p:txBody>
            <a:bodyPr anchor="ctr"/>
            <a:lstStyle/>
            <a:p>
              <a:pPr eaLnBrk="1" hangingPunct="1"/>
              <a:endParaRPr lang="de-DE" altLang="de-DE" sz="1960">
                <a:cs typeface="Times New Roman" pitchFamily="18" charset="0"/>
              </a:endParaRPr>
            </a:p>
          </p:txBody>
        </p:sp>
        <p:sp>
          <p:nvSpPr>
            <p:cNvPr id="44057" name="Rectangle 55"/>
            <p:cNvSpPr>
              <a:spLocks noChangeArrowheads="1"/>
            </p:cNvSpPr>
            <p:nvPr/>
          </p:nvSpPr>
          <p:spPr bwMode="auto">
            <a:xfrm>
              <a:off x="6665913" y="5033963"/>
              <a:ext cx="1090612" cy="717550"/>
            </a:xfrm>
            <a:prstGeom prst="rect">
              <a:avLst/>
            </a:prstGeom>
            <a:noFill/>
            <a:ln w="9525">
              <a:solidFill>
                <a:srgbClr val="000000"/>
              </a:solidFill>
              <a:miter lim="800000"/>
              <a:headEnd/>
              <a:tailEnd/>
            </a:ln>
          </p:spPr>
          <p:txBody>
            <a:bodyPr anchor="ctr"/>
            <a:lstStyle/>
            <a:p>
              <a:pPr eaLnBrk="1" hangingPunct="1"/>
              <a:endParaRPr lang="de-DE" altLang="de-DE" sz="1960">
                <a:cs typeface="Times New Roman" pitchFamily="18" charset="0"/>
              </a:endParaRPr>
            </a:p>
          </p:txBody>
        </p:sp>
        <p:sp>
          <p:nvSpPr>
            <p:cNvPr id="44058" name="Rectangle 56"/>
            <p:cNvSpPr>
              <a:spLocks noChangeArrowheads="1"/>
            </p:cNvSpPr>
            <p:nvPr/>
          </p:nvSpPr>
          <p:spPr bwMode="auto">
            <a:xfrm>
              <a:off x="6665913" y="3840163"/>
              <a:ext cx="1036637" cy="1192212"/>
            </a:xfrm>
            <a:prstGeom prst="rect">
              <a:avLst/>
            </a:prstGeom>
            <a:noFill/>
            <a:ln w="9525">
              <a:solidFill>
                <a:srgbClr val="000000"/>
              </a:solidFill>
              <a:miter lim="800000"/>
              <a:headEnd/>
              <a:tailEnd/>
            </a:ln>
          </p:spPr>
          <p:txBody>
            <a:bodyPr anchor="ctr"/>
            <a:lstStyle/>
            <a:p>
              <a:pPr eaLnBrk="1" hangingPunct="1"/>
              <a:endParaRPr lang="de-DE" altLang="de-DE" sz="1960">
                <a:cs typeface="Times New Roman" pitchFamily="18" charset="0"/>
              </a:endParaRPr>
            </a:p>
          </p:txBody>
        </p:sp>
        <p:sp>
          <p:nvSpPr>
            <p:cNvPr id="44059" name="Rectangle 57"/>
            <p:cNvSpPr>
              <a:spLocks noChangeArrowheads="1"/>
            </p:cNvSpPr>
            <p:nvPr/>
          </p:nvSpPr>
          <p:spPr bwMode="auto">
            <a:xfrm>
              <a:off x="4708525" y="3835400"/>
              <a:ext cx="1841500" cy="554038"/>
            </a:xfrm>
            <a:prstGeom prst="rect">
              <a:avLst/>
            </a:prstGeom>
            <a:solidFill>
              <a:srgbClr val="8CADAE"/>
            </a:solidFill>
            <a:ln w="9525">
              <a:solidFill>
                <a:srgbClr val="000000"/>
              </a:solidFill>
              <a:miter lim="800000"/>
              <a:headEnd/>
              <a:tailEnd/>
            </a:ln>
          </p:spPr>
          <p:txBody>
            <a:bodyPr anchor="ctr"/>
            <a:lstStyle/>
            <a:p>
              <a:pPr eaLnBrk="1" hangingPunct="1"/>
              <a:endParaRPr lang="de-DE" altLang="de-DE" sz="1960">
                <a:cs typeface="Times New Roman" pitchFamily="18" charset="0"/>
              </a:endParaRPr>
            </a:p>
          </p:txBody>
        </p:sp>
        <p:sp>
          <p:nvSpPr>
            <p:cNvPr id="44060" name="Rectangle 58"/>
            <p:cNvSpPr>
              <a:spLocks noChangeArrowheads="1"/>
            </p:cNvSpPr>
            <p:nvPr/>
          </p:nvSpPr>
          <p:spPr bwMode="auto">
            <a:xfrm>
              <a:off x="4994275" y="3319463"/>
              <a:ext cx="1154113" cy="512762"/>
            </a:xfrm>
            <a:prstGeom prst="rect">
              <a:avLst/>
            </a:prstGeom>
            <a:noFill/>
            <a:ln w="9525">
              <a:solidFill>
                <a:srgbClr val="000000"/>
              </a:solidFill>
              <a:miter lim="800000"/>
              <a:headEnd/>
              <a:tailEnd/>
            </a:ln>
          </p:spPr>
          <p:txBody>
            <a:bodyPr anchor="ctr"/>
            <a:lstStyle/>
            <a:p>
              <a:pPr eaLnBrk="1" hangingPunct="1"/>
              <a:endParaRPr lang="de-DE" altLang="de-DE" sz="1960">
                <a:cs typeface="Times New Roman" pitchFamily="18" charset="0"/>
              </a:endParaRPr>
            </a:p>
          </p:txBody>
        </p:sp>
        <p:sp>
          <p:nvSpPr>
            <p:cNvPr id="44061" name="Rectangle 59"/>
            <p:cNvSpPr>
              <a:spLocks noChangeArrowheads="1"/>
            </p:cNvSpPr>
            <p:nvPr/>
          </p:nvSpPr>
          <p:spPr bwMode="auto">
            <a:xfrm>
              <a:off x="6261100" y="2924175"/>
              <a:ext cx="1152525" cy="908050"/>
            </a:xfrm>
            <a:prstGeom prst="rect">
              <a:avLst/>
            </a:prstGeom>
            <a:noFill/>
            <a:ln w="9525">
              <a:solidFill>
                <a:srgbClr val="000000"/>
              </a:solidFill>
              <a:miter lim="800000"/>
              <a:headEnd/>
              <a:tailEnd/>
            </a:ln>
          </p:spPr>
          <p:txBody>
            <a:bodyPr anchor="ctr"/>
            <a:lstStyle/>
            <a:p>
              <a:pPr eaLnBrk="1" hangingPunct="1"/>
              <a:endParaRPr lang="de-DE" altLang="de-DE" sz="1960">
                <a:cs typeface="Times New Roman" pitchFamily="18" charset="0"/>
              </a:endParaRPr>
            </a:p>
          </p:txBody>
        </p:sp>
        <p:sp>
          <p:nvSpPr>
            <p:cNvPr id="44062" name="Text Box 60"/>
            <p:cNvSpPr txBox="1">
              <a:spLocks noChangeArrowheads="1"/>
            </p:cNvSpPr>
            <p:nvPr/>
          </p:nvSpPr>
          <p:spPr bwMode="auto">
            <a:xfrm>
              <a:off x="927100" y="5784850"/>
              <a:ext cx="1123950" cy="312738"/>
            </a:xfrm>
            <a:prstGeom prst="rect">
              <a:avLst/>
            </a:prstGeom>
            <a:noFill/>
            <a:ln w="9525">
              <a:noFill/>
              <a:miter lim="800000"/>
              <a:headEnd/>
              <a:tailEnd/>
            </a:ln>
          </p:spPr>
          <p:txBody>
            <a:bodyPr/>
            <a:lstStyle/>
            <a:p>
              <a:pPr eaLnBrk="1" hangingPunct="1"/>
              <a:r>
                <a:rPr lang="tr-TR" altLang="de-DE" sz="1960">
                  <a:solidFill>
                    <a:srgbClr val="000000"/>
                  </a:solidFill>
                </a:rPr>
                <a:t>Stres</a:t>
              </a:r>
              <a:endParaRPr lang="tr-TR" altLang="de-DE" sz="1960">
                <a:cs typeface="Times New Roman" pitchFamily="18" charset="0"/>
              </a:endParaRPr>
            </a:p>
          </p:txBody>
        </p:sp>
        <p:sp>
          <p:nvSpPr>
            <p:cNvPr id="44063" name="Text Box 61"/>
            <p:cNvSpPr txBox="1">
              <a:spLocks noChangeArrowheads="1"/>
            </p:cNvSpPr>
            <p:nvPr/>
          </p:nvSpPr>
          <p:spPr bwMode="auto">
            <a:xfrm>
              <a:off x="6009209" y="5776913"/>
              <a:ext cx="1980300" cy="320675"/>
            </a:xfrm>
            <a:prstGeom prst="rect">
              <a:avLst/>
            </a:prstGeom>
            <a:noFill/>
            <a:ln w="9525">
              <a:noFill/>
              <a:miter lim="800000"/>
              <a:headEnd/>
              <a:tailEnd/>
            </a:ln>
          </p:spPr>
          <p:txBody>
            <a:bodyPr/>
            <a:lstStyle/>
            <a:p>
              <a:pPr eaLnBrk="1" hangingPunct="1"/>
              <a:r>
                <a:rPr lang="tr-TR" altLang="de-DE" sz="1960" dirty="0">
                  <a:solidFill>
                    <a:srgbClr val="000000"/>
                  </a:solidFill>
                </a:rPr>
                <a:t>Gevşeme</a:t>
              </a:r>
              <a:endParaRPr lang="tr-TR" altLang="de-DE" sz="1960" dirty="0">
                <a:cs typeface="Times New Roman" pitchFamily="18" charset="0"/>
              </a:endParaRPr>
            </a:p>
          </p:txBody>
        </p:sp>
      </p:grpSp>
      <p:grpSp>
        <p:nvGrpSpPr>
          <p:cNvPr id="44038" name="Group 38"/>
          <p:cNvGrpSpPr>
            <a:grpSpLocks/>
          </p:cNvGrpSpPr>
          <p:nvPr/>
        </p:nvGrpSpPr>
        <p:grpSpPr bwMode="auto">
          <a:xfrm>
            <a:off x="1" y="6044501"/>
            <a:ext cx="2282367" cy="465185"/>
            <a:chOff x="0" y="3957"/>
            <a:chExt cx="1424" cy="299"/>
          </a:xfrm>
        </p:grpSpPr>
        <p:sp>
          <p:nvSpPr>
            <p:cNvPr id="44040" name="Rectangle 69"/>
            <p:cNvSpPr>
              <a:spLocks noChangeArrowheads="1"/>
            </p:cNvSpPr>
            <p:nvPr/>
          </p:nvSpPr>
          <p:spPr bwMode="auto">
            <a:xfrm>
              <a:off x="0" y="3957"/>
              <a:ext cx="1225" cy="299"/>
            </a:xfrm>
            <a:prstGeom prst="rect">
              <a:avLst/>
            </a:prstGeom>
            <a:noFill/>
            <a:ln w="9525">
              <a:solidFill>
                <a:schemeClr val="tx1"/>
              </a:solidFill>
              <a:miter lim="800000"/>
              <a:headEnd/>
              <a:tailEnd/>
            </a:ln>
          </p:spPr>
          <p:txBody>
            <a:bodyPr wrap="none" anchor="ctr"/>
            <a:lstStyle/>
            <a:p>
              <a:pPr eaLnBrk="1" hangingPunct="1"/>
              <a:endParaRPr lang="de-DE" altLang="de-DE" sz="1960">
                <a:cs typeface="Times New Roman" pitchFamily="18" charset="0"/>
              </a:endParaRPr>
            </a:p>
          </p:txBody>
        </p:sp>
        <p:pic>
          <p:nvPicPr>
            <p:cNvPr id="44041" name="Picture 70" descr="Notizen2"/>
            <p:cNvPicPr>
              <a:picLocks noChangeAspect="1" noChangeArrowheads="1"/>
            </p:cNvPicPr>
            <p:nvPr/>
          </p:nvPicPr>
          <p:blipFill>
            <a:blip r:embed="rId2"/>
            <a:srcRect/>
            <a:stretch>
              <a:fillRect/>
            </a:stretch>
          </p:blipFill>
          <p:spPr bwMode="auto">
            <a:xfrm>
              <a:off x="37" y="3996"/>
              <a:ext cx="212" cy="219"/>
            </a:xfrm>
            <a:prstGeom prst="rect">
              <a:avLst/>
            </a:prstGeom>
            <a:noFill/>
            <a:ln w="9525">
              <a:noFill/>
              <a:miter lim="800000"/>
              <a:headEnd/>
              <a:tailEnd/>
            </a:ln>
          </p:spPr>
        </p:pic>
        <p:sp>
          <p:nvSpPr>
            <p:cNvPr id="44042" name="Text Box 71"/>
            <p:cNvSpPr txBox="1">
              <a:spLocks noChangeArrowheads="1"/>
            </p:cNvSpPr>
            <p:nvPr/>
          </p:nvSpPr>
          <p:spPr bwMode="auto">
            <a:xfrm>
              <a:off x="110" y="4001"/>
              <a:ext cx="1314" cy="194"/>
            </a:xfrm>
            <a:prstGeom prst="rect">
              <a:avLst/>
            </a:prstGeom>
            <a:noFill/>
            <a:ln w="9525">
              <a:noFill/>
              <a:miter lim="800000"/>
              <a:headEnd/>
              <a:tailEnd/>
            </a:ln>
          </p:spPr>
          <p:txBody>
            <a:bodyPr>
              <a:spAutoFit/>
            </a:bodyPr>
            <a:lstStyle/>
            <a:p>
              <a:pPr eaLnBrk="1" hangingPunct="1"/>
              <a:r>
                <a:rPr lang="tr-TR"/>
                <a:t>  </a:t>
              </a:r>
              <a:r>
                <a:rPr lang="tr-TR" altLang="de-DE" sz="1176"/>
                <a:t> </a:t>
              </a:r>
              <a:r>
                <a:rPr lang="tr-TR" altLang="de-DE" sz="1274" i="1"/>
                <a:t>worksheet </a:t>
              </a:r>
              <a:r>
                <a:rPr lang="tr-TR" altLang="de-DE" sz="1274"/>
                <a:t>11.2</a:t>
              </a:r>
            </a:p>
          </p:txBody>
        </p:sp>
      </p:grpSp>
      <p:sp>
        <p:nvSpPr>
          <p:cNvPr id="36" name="Text Box 11"/>
          <p:cNvSpPr txBox="1">
            <a:spLocks noChangeArrowheads="1"/>
          </p:cNvSpPr>
          <p:nvPr/>
        </p:nvSpPr>
        <p:spPr bwMode="auto">
          <a:xfrm>
            <a:off x="3069604" y="6494128"/>
            <a:ext cx="5891834" cy="273822"/>
          </a:xfrm>
          <a:prstGeom prst="rect">
            <a:avLst/>
          </a:prstGeom>
          <a:noFill/>
          <a:ln w="9525">
            <a:noFill/>
            <a:miter lim="800000"/>
            <a:headEnd/>
            <a:tailEnd/>
          </a:ln>
          <a:effectLst/>
        </p:spPr>
        <p:txBody>
          <a:bodyPr lIns="88203" tIns="45866" rIns="88203" bIns="45866" anchor="ctr">
            <a:spAutoFit/>
          </a:bodyPr>
          <a:lstStyle/>
          <a:p>
            <a:pPr algn="r" eaLnBrk="1" hangingPunct="1">
              <a:spcBef>
                <a:spcPct val="50000"/>
              </a:spcBef>
              <a:buFont typeface="Wingdings 2" pitchFamily="18" charset="2"/>
              <a:buNone/>
            </a:pPr>
            <a:r>
              <a:rPr lang="tr-TR" altLang="de-DE" sz="1176" b="1" dirty="0">
                <a:solidFill>
                  <a:srgbClr val="646B86"/>
                </a:solidFill>
              </a:rPr>
              <a:t>Psikoz ile yaşama ve nüksün önlenmesi 11.20</a:t>
            </a:r>
          </a:p>
        </p:txBody>
      </p:sp>
    </p:spTree>
    <p:extLst>
      <p:ext uri="{BB962C8B-B14F-4D97-AF65-F5344CB8AC3E}">
        <p14:creationId xmlns:p14="http://schemas.microsoft.com/office/powerpoint/2010/main" val="134923449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6" name="Grafik 2"/>
          <p:cNvPicPr>
            <a:picLocks noChangeAspect="1"/>
          </p:cNvPicPr>
          <p:nvPr/>
        </p:nvPicPr>
        <p:blipFill>
          <a:blip r:embed="rId3"/>
          <a:srcRect/>
          <a:stretch>
            <a:fillRect/>
          </a:stretch>
        </p:blipFill>
        <p:spPr bwMode="auto">
          <a:xfrm>
            <a:off x="3985974" y="1439318"/>
            <a:ext cx="3550347" cy="4250460"/>
          </a:xfrm>
          <a:prstGeom prst="rect">
            <a:avLst/>
          </a:prstGeom>
          <a:noFill/>
          <a:ln w="9525">
            <a:noFill/>
            <a:miter lim="800000"/>
            <a:headEnd/>
            <a:tailEnd/>
          </a:ln>
        </p:spPr>
      </p:pic>
      <p:pic>
        <p:nvPicPr>
          <p:cNvPr id="47107" name="Grafik 1"/>
          <p:cNvPicPr>
            <a:picLocks noChangeAspect="1"/>
          </p:cNvPicPr>
          <p:nvPr/>
        </p:nvPicPr>
        <p:blipFill>
          <a:blip r:embed="rId4"/>
          <a:srcRect/>
          <a:stretch>
            <a:fillRect/>
          </a:stretch>
        </p:blipFill>
        <p:spPr bwMode="auto">
          <a:xfrm>
            <a:off x="387396" y="1389533"/>
            <a:ext cx="3346536" cy="4208452"/>
          </a:xfrm>
          <a:prstGeom prst="rect">
            <a:avLst/>
          </a:prstGeom>
          <a:noFill/>
          <a:ln w="9525">
            <a:noFill/>
            <a:miter lim="800000"/>
            <a:headEnd/>
            <a:tailEnd/>
          </a:ln>
        </p:spPr>
      </p:pic>
      <p:sp>
        <p:nvSpPr>
          <p:cNvPr id="47108" name="Text Box 2"/>
          <p:cNvSpPr txBox="1">
            <a:spLocks noChangeArrowheads="1"/>
          </p:cNvSpPr>
          <p:nvPr/>
        </p:nvSpPr>
        <p:spPr bwMode="auto">
          <a:xfrm>
            <a:off x="1045501" y="2402361"/>
            <a:ext cx="7094471" cy="1298882"/>
          </a:xfrm>
          <a:prstGeom prst="rect">
            <a:avLst/>
          </a:prstGeom>
          <a:noFill/>
          <a:ln w="9525">
            <a:noFill/>
            <a:miter lim="800000"/>
            <a:headEnd/>
            <a:tailEnd/>
          </a:ln>
        </p:spPr>
        <p:txBody>
          <a:bodyPr>
            <a:spAutoFit/>
          </a:bodyPr>
          <a:lstStyle/>
          <a:p>
            <a:pPr algn="ctr" eaLnBrk="1" hangingPunct="1">
              <a:spcBef>
                <a:spcPct val="50000"/>
              </a:spcBef>
            </a:pPr>
            <a:endParaRPr lang="de-DE" altLang="de-DE" sz="4312">
              <a:cs typeface="Times New Roman" pitchFamily="18" charset="0"/>
            </a:endParaRPr>
          </a:p>
          <a:p>
            <a:pPr eaLnBrk="1" hangingPunct="1">
              <a:spcBef>
                <a:spcPct val="50000"/>
              </a:spcBef>
            </a:pPr>
            <a:endParaRPr lang="en-US" altLang="de-DE" sz="2352">
              <a:cs typeface="Times New Roman" pitchFamily="18" charset="0"/>
            </a:endParaRPr>
          </a:p>
        </p:txBody>
      </p:sp>
      <p:sp>
        <p:nvSpPr>
          <p:cNvPr id="47109" name="Text Box 11"/>
          <p:cNvSpPr txBox="1">
            <a:spLocks noChangeArrowheads="1"/>
          </p:cNvSpPr>
          <p:nvPr/>
        </p:nvSpPr>
        <p:spPr bwMode="auto">
          <a:xfrm>
            <a:off x="0" y="191563"/>
            <a:ext cx="8961438" cy="393618"/>
          </a:xfrm>
          <a:prstGeom prst="rect">
            <a:avLst/>
          </a:prstGeom>
          <a:noFill/>
          <a:ln w="9525">
            <a:noFill/>
            <a:miter lim="800000"/>
            <a:headEnd/>
            <a:tailEnd/>
          </a:ln>
        </p:spPr>
        <p:txBody>
          <a:bodyPr anchor="ctr">
            <a:spAutoFit/>
          </a:bodyPr>
          <a:lstStyle/>
          <a:p>
            <a:pPr algn="ctr" eaLnBrk="1" hangingPunct="1"/>
            <a:r>
              <a:rPr lang="tr-TR" altLang="de-DE" sz="1960">
                <a:solidFill>
                  <a:srgbClr val="D16349"/>
                </a:solidFill>
              </a:rPr>
              <a:t>Erken uyarı belirtileri: </a:t>
            </a:r>
            <a:r>
              <a:rPr lang="tr-TR" altLang="de-DE" sz="1960">
                <a:solidFill>
                  <a:schemeClr val="accent1"/>
                </a:solidFill>
              </a:rPr>
              <a:t>kontrol listesinden alıntı</a:t>
            </a:r>
            <a:endParaRPr lang="tr-TR" altLang="de-DE" sz="1960">
              <a:solidFill>
                <a:srgbClr val="FFFFFF"/>
              </a:solidFill>
              <a:cs typeface="Times New Roman" pitchFamily="18" charset="0"/>
            </a:endParaRPr>
          </a:p>
        </p:txBody>
      </p:sp>
      <p:pic>
        <p:nvPicPr>
          <p:cNvPr id="47111" name="Picture 19" descr="Checklist - akaalias - flickr - ccc"/>
          <p:cNvPicPr>
            <a:picLocks noGrp="1" noChangeAspect="1" noChangeArrowheads="1"/>
          </p:cNvPicPr>
          <p:nvPr>
            <p:ph idx="4294967295"/>
          </p:nvPr>
        </p:nvPicPr>
        <p:blipFill>
          <a:blip r:embed="rId5"/>
          <a:srcRect/>
          <a:stretch>
            <a:fillRect/>
          </a:stretch>
        </p:blipFill>
        <p:spPr>
          <a:xfrm>
            <a:off x="7654562" y="4725179"/>
            <a:ext cx="1306876" cy="1810957"/>
          </a:xfrm>
        </p:spPr>
      </p:pic>
      <p:grpSp>
        <p:nvGrpSpPr>
          <p:cNvPr id="47112" name="Group 30"/>
          <p:cNvGrpSpPr>
            <a:grpSpLocks/>
          </p:cNvGrpSpPr>
          <p:nvPr/>
        </p:nvGrpSpPr>
        <p:grpSpPr bwMode="auto">
          <a:xfrm>
            <a:off x="1" y="6042943"/>
            <a:ext cx="2363268" cy="527418"/>
            <a:chOff x="0" y="3957"/>
            <a:chExt cx="1474" cy="339"/>
          </a:xfrm>
        </p:grpSpPr>
        <p:sp>
          <p:nvSpPr>
            <p:cNvPr id="47117" name="Rectangle 69"/>
            <p:cNvSpPr>
              <a:spLocks noChangeArrowheads="1"/>
            </p:cNvSpPr>
            <p:nvPr/>
          </p:nvSpPr>
          <p:spPr bwMode="auto">
            <a:xfrm>
              <a:off x="0" y="3957"/>
              <a:ext cx="1225" cy="299"/>
            </a:xfrm>
            <a:prstGeom prst="rect">
              <a:avLst/>
            </a:prstGeom>
            <a:noFill/>
            <a:ln w="9525">
              <a:solidFill>
                <a:schemeClr val="tx1"/>
              </a:solidFill>
              <a:miter lim="800000"/>
              <a:headEnd/>
              <a:tailEnd/>
            </a:ln>
          </p:spPr>
          <p:txBody>
            <a:bodyPr wrap="none" anchor="ctr"/>
            <a:lstStyle/>
            <a:p>
              <a:pPr eaLnBrk="1" hangingPunct="1"/>
              <a:endParaRPr lang="de-DE" altLang="de-DE" sz="1960">
                <a:cs typeface="Times New Roman" pitchFamily="18" charset="0"/>
              </a:endParaRPr>
            </a:p>
          </p:txBody>
        </p:sp>
        <p:pic>
          <p:nvPicPr>
            <p:cNvPr id="47118" name="Picture 70" descr="Notizen2"/>
            <p:cNvPicPr>
              <a:picLocks noChangeAspect="1" noChangeArrowheads="1"/>
            </p:cNvPicPr>
            <p:nvPr/>
          </p:nvPicPr>
          <p:blipFill>
            <a:blip r:embed="rId6"/>
            <a:srcRect/>
            <a:stretch>
              <a:fillRect/>
            </a:stretch>
          </p:blipFill>
          <p:spPr bwMode="auto">
            <a:xfrm>
              <a:off x="37" y="3996"/>
              <a:ext cx="212" cy="219"/>
            </a:xfrm>
            <a:prstGeom prst="rect">
              <a:avLst/>
            </a:prstGeom>
            <a:noFill/>
            <a:ln w="9525">
              <a:noFill/>
              <a:miter lim="800000"/>
              <a:headEnd/>
              <a:tailEnd/>
            </a:ln>
          </p:spPr>
        </p:pic>
        <p:sp>
          <p:nvSpPr>
            <p:cNvPr id="47119" name="Text Box 71"/>
            <p:cNvSpPr txBox="1">
              <a:spLocks noChangeArrowheads="1"/>
            </p:cNvSpPr>
            <p:nvPr/>
          </p:nvSpPr>
          <p:spPr bwMode="auto">
            <a:xfrm>
              <a:off x="160" y="3985"/>
              <a:ext cx="1314" cy="311"/>
            </a:xfrm>
            <a:prstGeom prst="rect">
              <a:avLst/>
            </a:prstGeom>
            <a:noFill/>
            <a:ln w="9525">
              <a:noFill/>
              <a:miter lim="800000"/>
              <a:headEnd/>
              <a:tailEnd/>
            </a:ln>
          </p:spPr>
          <p:txBody>
            <a:bodyPr>
              <a:spAutoFit/>
            </a:bodyPr>
            <a:lstStyle/>
            <a:p>
              <a:pPr eaLnBrk="1" hangingPunct="1"/>
              <a:r>
                <a:rPr lang="tr-TR"/>
                <a:t>  </a:t>
              </a:r>
              <a:endParaRPr lang="tr-TR" altLang="de-DE" sz="1176">
                <a:cs typeface="Times New Roman" pitchFamily="18" charset="0"/>
              </a:endParaRPr>
            </a:p>
            <a:p>
              <a:pPr eaLnBrk="1" hangingPunct="1"/>
              <a:r>
                <a:rPr lang="tr-TR"/>
                <a:t>     </a:t>
              </a:r>
            </a:p>
          </p:txBody>
        </p:sp>
      </p:grpSp>
      <p:sp>
        <p:nvSpPr>
          <p:cNvPr id="47113" name="Text Box 35"/>
          <p:cNvSpPr txBox="1">
            <a:spLocks noChangeArrowheads="1"/>
          </p:cNvSpPr>
          <p:nvPr/>
        </p:nvSpPr>
        <p:spPr bwMode="auto">
          <a:xfrm>
            <a:off x="468299" y="6061615"/>
            <a:ext cx="1302208" cy="482300"/>
          </a:xfrm>
          <a:prstGeom prst="rect">
            <a:avLst/>
          </a:prstGeom>
          <a:noFill/>
          <a:ln w="9525">
            <a:noFill/>
            <a:miter lim="800000"/>
            <a:headEnd/>
            <a:tailEnd/>
          </a:ln>
        </p:spPr>
        <p:txBody>
          <a:bodyPr wrap="none">
            <a:spAutoFit/>
          </a:bodyPr>
          <a:lstStyle/>
          <a:p>
            <a:pPr eaLnBrk="1" hangingPunct="1"/>
            <a:r>
              <a:rPr lang="tr-TR" altLang="de-DE" sz="1274"/>
              <a:t> </a:t>
            </a:r>
            <a:r>
              <a:rPr lang="tr-TR" altLang="de-DE" sz="1274" i="1"/>
              <a:t>worksheet</a:t>
            </a:r>
            <a:r>
              <a:rPr lang="tr-TR"/>
              <a:t> </a:t>
            </a:r>
          </a:p>
          <a:p>
            <a:pPr eaLnBrk="1" hangingPunct="1"/>
            <a:r>
              <a:rPr lang="tr-TR" altLang="de-DE" sz="1274"/>
              <a:t>     11.3 a, b</a:t>
            </a:r>
          </a:p>
        </p:txBody>
      </p:sp>
      <p:sp>
        <p:nvSpPr>
          <p:cNvPr id="15" name="Textfeld 3"/>
          <p:cNvSpPr txBox="1"/>
          <p:nvPr/>
        </p:nvSpPr>
        <p:spPr>
          <a:xfrm rot="19806148">
            <a:off x="1092176" y="3206713"/>
            <a:ext cx="2229469" cy="452739"/>
          </a:xfrm>
          <a:prstGeom prst="rect">
            <a:avLst/>
          </a:prstGeom>
          <a:noFill/>
        </p:spPr>
        <p:txBody>
          <a:bodyPr>
            <a:spAutoFit/>
          </a:bodyPr>
          <a:lstStyle>
            <a:lvl1pPr eaLnBrk="0" hangingPunct="0">
              <a:defRPr sz="2400">
                <a:solidFill>
                  <a:schemeClr val="tx1"/>
                </a:solidFill>
                <a:latin typeface="Verdana" panose="020B0604030504040204" pitchFamily="34" charset="0"/>
                <a:ea typeface="MS PGothic" panose="020B0600070205080204" pitchFamily="34" charset="-128"/>
              </a:defRPr>
            </a:lvl1pPr>
            <a:lvl2pPr marL="742950" indent="-285750" eaLnBrk="0" hangingPunct="0">
              <a:defRPr sz="2400">
                <a:solidFill>
                  <a:schemeClr val="tx1"/>
                </a:solidFill>
                <a:latin typeface="Verdana" panose="020B0604030504040204" pitchFamily="34" charset="0"/>
                <a:ea typeface="MS PGothic" panose="020B0600070205080204" pitchFamily="34" charset="-128"/>
              </a:defRPr>
            </a:lvl2pPr>
            <a:lvl3pPr marL="1143000" indent="-228600" eaLnBrk="0" hangingPunct="0">
              <a:defRPr sz="2400">
                <a:solidFill>
                  <a:schemeClr val="tx1"/>
                </a:solidFill>
                <a:latin typeface="Verdana" panose="020B0604030504040204" pitchFamily="34" charset="0"/>
                <a:ea typeface="MS PGothic" panose="020B0600070205080204" pitchFamily="34" charset="-128"/>
              </a:defRPr>
            </a:lvl3pPr>
            <a:lvl4pPr marL="1600200" indent="-228600" eaLnBrk="0" hangingPunct="0">
              <a:defRPr sz="2400">
                <a:solidFill>
                  <a:schemeClr val="tx1"/>
                </a:solidFill>
                <a:latin typeface="Verdana" panose="020B0604030504040204" pitchFamily="34" charset="0"/>
                <a:ea typeface="MS PGothic" panose="020B0600070205080204" pitchFamily="34" charset="-128"/>
              </a:defRPr>
            </a:lvl4pPr>
            <a:lvl5pPr marL="2057400" indent="-228600" eaLnBrk="0" hangingPunct="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eaLnBrk="1" hangingPunct="1">
              <a:defRPr/>
            </a:pPr>
            <a:r>
              <a:rPr lang="tr-TR" altLang="de-DE" sz="2352" b="1" dirty="0">
                <a:solidFill>
                  <a:srgbClr val="D9D9D9"/>
                </a:solidFill>
                <a:effectLst>
                  <a:outerShdw blurRad="38100" dist="38100" dir="2700000" algn="tl">
                    <a:srgbClr val="C0C0C0"/>
                  </a:outerShdw>
                </a:effectLst>
              </a:rPr>
              <a:t>Worksheet</a:t>
            </a:r>
          </a:p>
        </p:txBody>
      </p:sp>
      <p:sp>
        <p:nvSpPr>
          <p:cNvPr id="16" name="Textfeld 3"/>
          <p:cNvSpPr txBox="1"/>
          <p:nvPr/>
        </p:nvSpPr>
        <p:spPr>
          <a:xfrm rot="19806148">
            <a:off x="4510280" y="3136701"/>
            <a:ext cx="2229468" cy="452740"/>
          </a:xfrm>
          <a:prstGeom prst="rect">
            <a:avLst/>
          </a:prstGeom>
          <a:noFill/>
        </p:spPr>
        <p:txBody>
          <a:bodyPr>
            <a:spAutoFit/>
          </a:bodyPr>
          <a:lstStyle>
            <a:lvl1pPr eaLnBrk="0" hangingPunct="0">
              <a:defRPr sz="2400">
                <a:solidFill>
                  <a:schemeClr val="tx1"/>
                </a:solidFill>
                <a:latin typeface="Verdana" panose="020B0604030504040204" pitchFamily="34" charset="0"/>
                <a:ea typeface="MS PGothic" panose="020B0600070205080204" pitchFamily="34" charset="-128"/>
              </a:defRPr>
            </a:lvl1pPr>
            <a:lvl2pPr marL="742950" indent="-285750" eaLnBrk="0" hangingPunct="0">
              <a:defRPr sz="2400">
                <a:solidFill>
                  <a:schemeClr val="tx1"/>
                </a:solidFill>
                <a:latin typeface="Verdana" panose="020B0604030504040204" pitchFamily="34" charset="0"/>
                <a:ea typeface="MS PGothic" panose="020B0600070205080204" pitchFamily="34" charset="-128"/>
              </a:defRPr>
            </a:lvl2pPr>
            <a:lvl3pPr marL="1143000" indent="-228600" eaLnBrk="0" hangingPunct="0">
              <a:defRPr sz="2400">
                <a:solidFill>
                  <a:schemeClr val="tx1"/>
                </a:solidFill>
                <a:latin typeface="Verdana" panose="020B0604030504040204" pitchFamily="34" charset="0"/>
                <a:ea typeface="MS PGothic" panose="020B0600070205080204" pitchFamily="34" charset="-128"/>
              </a:defRPr>
            </a:lvl3pPr>
            <a:lvl4pPr marL="1600200" indent="-228600" eaLnBrk="0" hangingPunct="0">
              <a:defRPr sz="2400">
                <a:solidFill>
                  <a:schemeClr val="tx1"/>
                </a:solidFill>
                <a:latin typeface="Verdana" panose="020B0604030504040204" pitchFamily="34" charset="0"/>
                <a:ea typeface="MS PGothic" panose="020B0600070205080204" pitchFamily="34" charset="-128"/>
              </a:defRPr>
            </a:lvl4pPr>
            <a:lvl5pPr marL="2057400" indent="-228600" eaLnBrk="0" hangingPunct="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eaLnBrk="1" hangingPunct="1">
              <a:defRPr/>
            </a:pPr>
            <a:r>
              <a:rPr lang="tr-TR" altLang="de-DE" sz="2352" b="1" dirty="0">
                <a:solidFill>
                  <a:srgbClr val="D9D9D9"/>
                </a:solidFill>
                <a:effectLst>
                  <a:outerShdw blurRad="38100" dist="38100" dir="2700000" algn="tl">
                    <a:srgbClr val="C0C0C0"/>
                  </a:outerShdw>
                </a:effectLst>
              </a:rPr>
              <a:t>Worksheet</a:t>
            </a:r>
          </a:p>
        </p:txBody>
      </p:sp>
      <p:sp>
        <p:nvSpPr>
          <p:cNvPr id="18" name="Text Box 11"/>
          <p:cNvSpPr txBox="1">
            <a:spLocks noChangeArrowheads="1"/>
          </p:cNvSpPr>
          <p:nvPr/>
        </p:nvSpPr>
        <p:spPr bwMode="auto">
          <a:xfrm>
            <a:off x="3069604" y="6494128"/>
            <a:ext cx="5891834" cy="273822"/>
          </a:xfrm>
          <a:prstGeom prst="rect">
            <a:avLst/>
          </a:prstGeom>
          <a:noFill/>
          <a:ln w="9525">
            <a:noFill/>
            <a:miter lim="800000"/>
            <a:headEnd/>
            <a:tailEnd/>
          </a:ln>
          <a:effectLst/>
        </p:spPr>
        <p:txBody>
          <a:bodyPr lIns="88203" tIns="45866" rIns="88203" bIns="45866" anchor="ctr">
            <a:spAutoFit/>
          </a:bodyPr>
          <a:lstStyle/>
          <a:p>
            <a:pPr algn="r" eaLnBrk="1" hangingPunct="1">
              <a:spcBef>
                <a:spcPct val="50000"/>
              </a:spcBef>
              <a:buFont typeface="Wingdings 2" pitchFamily="18" charset="2"/>
              <a:buNone/>
            </a:pPr>
            <a:r>
              <a:rPr lang="tr-TR" altLang="de-DE" sz="1176" b="1" dirty="0">
                <a:solidFill>
                  <a:srgbClr val="646B86"/>
                </a:solidFill>
              </a:rPr>
              <a:t>Psikoz ile yaşama ve nüksün önlenmesi 11.22</a:t>
            </a:r>
          </a:p>
        </p:txBody>
      </p:sp>
    </p:spTree>
    <p:extLst>
      <p:ext uri="{BB962C8B-B14F-4D97-AF65-F5344CB8AC3E}">
        <p14:creationId xmlns:p14="http://schemas.microsoft.com/office/powerpoint/2010/main" val="278559965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0" y="198"/>
            <a:ext cx="8961438" cy="749898"/>
          </a:xfrm>
        </p:spPr>
        <p:txBody>
          <a:bodyPr anchor="ctr"/>
          <a:lstStyle/>
          <a:p>
            <a:pPr eaLnBrk="1" hangingPunct="1"/>
            <a:r>
              <a:rPr lang="tr-TR"/>
              <a:t>Acil durum planı</a:t>
            </a:r>
            <a:br/>
            <a:r>
              <a:rPr lang="tr-TR" altLang="de-DE" sz="1568"/>
              <a:t>Psikozun erken belirtilerini fark ettiğimde ne yapmalıyım?</a:t>
            </a:r>
          </a:p>
        </p:txBody>
      </p:sp>
      <p:graphicFrame>
        <p:nvGraphicFramePr>
          <p:cNvPr id="78914" name="Group 66"/>
          <p:cNvGraphicFramePr>
            <a:graphicFrameLocks noGrp="1"/>
          </p:cNvGraphicFramePr>
          <p:nvPr/>
        </p:nvGraphicFramePr>
        <p:xfrm>
          <a:off x="245818" y="1313297"/>
          <a:ext cx="8468248" cy="4189661"/>
        </p:xfrm>
        <a:graphic>
          <a:graphicData uri="http://schemas.openxmlformats.org/drawingml/2006/table">
            <a:tbl>
              <a:tblPr/>
              <a:tblGrid>
                <a:gridCol w="3831949">
                  <a:extLst>
                    <a:ext uri="{9D8B030D-6E8A-4147-A177-3AD203B41FA5}">
                      <a16:colId xmlns:a16="http://schemas.microsoft.com/office/drawing/2014/main" val="20000"/>
                    </a:ext>
                  </a:extLst>
                </a:gridCol>
                <a:gridCol w="4636299">
                  <a:extLst>
                    <a:ext uri="{9D8B030D-6E8A-4147-A177-3AD203B41FA5}">
                      <a16:colId xmlns:a16="http://schemas.microsoft.com/office/drawing/2014/main" val="20001"/>
                    </a:ext>
                  </a:extLst>
                </a:gridCol>
              </a:tblGrid>
              <a:tr h="336025">
                <a:tc>
                  <a:txBody>
                    <a:bodyPr/>
                    <a:lstStyle>
                      <a:lvl1pPr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Pct val="85000"/>
                        <a:buFont typeface="Wingdings 2" panose="05020102010507070707" pitchFamily="18" charset="2"/>
                        <a:buNone/>
                        <a:tabLst/>
                      </a:pPr>
                      <a:r>
                        <a:rPr kumimoji="0" lang="tr-TR" altLang="de-DE" sz="1600" b="1" i="0" u="none" strike="noStrike" cap="none" normalizeH="0" baseline="0" dirty="0">
                          <a:ln>
                            <a:noFill/>
                          </a:ln>
                          <a:solidFill>
                            <a:schemeClr val="tx1"/>
                          </a:solidFill>
                          <a:effectLst/>
                          <a:latin typeface="Verdana" panose="020B0604030504040204" pitchFamily="34" charset="0"/>
                        </a:rPr>
                        <a:t>Semptomlar</a:t>
                      </a:r>
                      <a:endParaRPr kumimoji="0" lang="tr-TR" altLang="de-DE" sz="1600" b="1" i="0" u="none" strike="noStrike" cap="none" normalizeH="0" baseline="0" dirty="0">
                        <a:ln>
                          <a:noFill/>
                        </a:ln>
                        <a:solidFill>
                          <a:schemeClr val="tx1"/>
                        </a:solidFill>
                        <a:effectLst/>
                        <a:latin typeface="Verdana" panose="020B0604030504040204" pitchFamily="34" charset="0"/>
                        <a:ea typeface="MS PGothic" panose="020B0600070205080204" pitchFamily="34" charset="-128"/>
                        <a:cs typeface="Times New Roman" panose="02020603050405020304" pitchFamily="18" charset="0"/>
                      </a:endParaRPr>
                    </a:p>
                  </a:txBody>
                  <a:tcPr marL="89614" marR="89614" marT="44803" marB="448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Pct val="85000"/>
                        <a:buFont typeface="Wingdings 2" panose="05020102010507070707" pitchFamily="18" charset="2"/>
                        <a:buNone/>
                        <a:tabLst/>
                      </a:pPr>
                      <a:r>
                        <a:rPr kumimoji="0" lang="tr-TR" altLang="de-DE" sz="1600" b="1" i="0" u="none" strike="noStrike" cap="none" normalizeH="0" baseline="0" dirty="0">
                          <a:ln>
                            <a:noFill/>
                          </a:ln>
                          <a:solidFill>
                            <a:schemeClr val="tx1"/>
                          </a:solidFill>
                          <a:effectLst/>
                          <a:latin typeface="Verdana" panose="020B0604030504040204" pitchFamily="34" charset="0"/>
                        </a:rPr>
                        <a:t>Yaptıklarım:</a:t>
                      </a:r>
                      <a:endParaRPr kumimoji="0" lang="tr-TR" altLang="de-DE" sz="1600" b="1" i="0" u="none" strike="noStrike" cap="none" normalizeH="0" baseline="0" dirty="0">
                        <a:ln>
                          <a:noFill/>
                        </a:ln>
                        <a:solidFill>
                          <a:schemeClr val="tx1"/>
                        </a:solidFill>
                        <a:effectLst/>
                        <a:latin typeface="Verdana" panose="020B0604030504040204" pitchFamily="34" charset="0"/>
                        <a:ea typeface="MS PGothic" panose="020B0600070205080204" pitchFamily="34" charset="-128"/>
                        <a:cs typeface="Times New Roman" panose="02020603050405020304" pitchFamily="18" charset="0"/>
                      </a:endParaRPr>
                    </a:p>
                  </a:txBody>
                  <a:tcPr marL="89614" marR="89614" marT="44803" marB="448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05496">
                <a:tc>
                  <a:txBody>
                    <a:bodyPr/>
                    <a:lstStyle>
                      <a:lvl1pPr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Pct val="85000"/>
                        <a:buFont typeface="Wingdings 2" panose="05020102010507070707" pitchFamily="18" charset="2"/>
                        <a:buNone/>
                        <a:tabLst/>
                      </a:pPr>
                      <a:r>
                        <a:rPr kumimoji="0" lang="tr-TR" altLang="de-DE" sz="1400" b="0" i="0" u="none" strike="noStrike" cap="none" normalizeH="0" baseline="0" noProof="0" dirty="0">
                          <a:ln>
                            <a:noFill/>
                          </a:ln>
                          <a:solidFill>
                            <a:schemeClr val="tx1"/>
                          </a:solidFill>
                          <a:effectLst/>
                          <a:latin typeface="Verdana" panose="020B0604030504040204" pitchFamily="34" charset="0"/>
                        </a:rPr>
                        <a:t>Erken uyarı belirtileri:</a:t>
                      </a:r>
                    </a:p>
                    <a:p>
                      <a:pPr marL="0" marR="0" lvl="0" indent="0" algn="l" defTabSz="914400" rtl="0" eaLnBrk="1" fontAlgn="base" latinLnBrk="0" hangingPunct="1">
                        <a:lnSpc>
                          <a:spcPct val="100000"/>
                        </a:lnSpc>
                        <a:spcBef>
                          <a:spcPct val="0"/>
                        </a:spcBef>
                        <a:spcAft>
                          <a:spcPct val="0"/>
                        </a:spcAft>
                        <a:buClrTx/>
                        <a:buSzPct val="85000"/>
                        <a:buFont typeface="Wingdings 2" panose="05020102010507070707" pitchFamily="18" charset="2"/>
                        <a:buNone/>
                        <a:tabLst/>
                      </a:pPr>
                      <a:r>
                        <a:rPr kumimoji="0" lang="tr-TR" altLang="de-DE" sz="1400" b="0" i="0" u="none" strike="noStrike" cap="none" normalizeH="0" baseline="0" noProof="0" dirty="0">
                          <a:ln>
                            <a:noFill/>
                          </a:ln>
                          <a:solidFill>
                            <a:schemeClr val="tx1"/>
                          </a:solidFill>
                          <a:effectLst/>
                          <a:latin typeface="Verdana" panose="020B0604030504040204" pitchFamily="34" charset="0"/>
                        </a:rPr>
                        <a:t>örn. asabiyet, işe gidecek cesareti bulamamak, başkalarıyla daha sık kavga etme</a:t>
                      </a:r>
                      <a:endParaRPr kumimoji="0" lang="tr-TR" altLang="de-DE" sz="1400" b="0" i="0" u="none" strike="noStrike" cap="none" normalizeH="0" baseline="0" noProof="0" dirty="0">
                        <a:ln>
                          <a:noFill/>
                        </a:ln>
                        <a:solidFill>
                          <a:schemeClr val="tx1"/>
                        </a:solidFill>
                        <a:effectLst/>
                        <a:latin typeface="Verdana" panose="020B0604030504040204" pitchFamily="34" charset="0"/>
                        <a:ea typeface="MS PGothic" panose="020B0600070205080204" pitchFamily="34" charset="-128"/>
                        <a:cs typeface="Times New Roman" panose="02020603050405020304" pitchFamily="18" charset="0"/>
                      </a:endParaRPr>
                    </a:p>
                  </a:txBody>
                  <a:tcPr marL="89614" marR="89614" marT="44803" marB="448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Pct val="85000"/>
                        <a:buFont typeface="Wingdings 2" panose="05020102010507070707" pitchFamily="18" charset="2"/>
                        <a:buNone/>
                        <a:tabLst/>
                      </a:pPr>
                      <a:r>
                        <a:rPr kumimoji="0" lang="tr-TR" altLang="de-DE" sz="1400" b="0" i="0" u="none" strike="noStrike" cap="none" normalizeH="0" baseline="0" noProof="0" dirty="0">
                          <a:ln>
                            <a:noFill/>
                          </a:ln>
                          <a:solidFill>
                            <a:schemeClr val="tx1"/>
                          </a:solidFill>
                          <a:effectLst/>
                          <a:latin typeface="Verdana" panose="020B0604030504040204" pitchFamily="34" charset="0"/>
                        </a:rPr>
                        <a:t>örn: Kendime daha iyi bakıyorum, stresi azaltmaya ve gevşeme tekniklerini uygulamaya çalışıyorum Güvendiğim kişilere bende herhangi bir değişiklik fark edip etmediklerini soruyorum.</a:t>
                      </a:r>
                      <a:endParaRPr kumimoji="0" lang="tr-TR" altLang="de-DE" sz="1400" b="0" i="0" u="none" strike="noStrike" cap="none" normalizeH="0" baseline="0" noProof="0" dirty="0">
                        <a:ln>
                          <a:noFill/>
                        </a:ln>
                        <a:solidFill>
                          <a:schemeClr val="tx1"/>
                        </a:solidFill>
                        <a:effectLst/>
                        <a:latin typeface="Verdana" panose="020B0604030504040204" pitchFamily="34" charset="0"/>
                        <a:ea typeface="MS PGothic" panose="020B0600070205080204" pitchFamily="34" charset="-128"/>
                        <a:cs typeface="Times New Roman" panose="02020603050405020304" pitchFamily="18" charset="0"/>
                      </a:endParaRPr>
                    </a:p>
                  </a:txBody>
                  <a:tcPr marL="89614" marR="89614" marT="44803" marB="448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46709">
                <a:tc>
                  <a:txBody>
                    <a:bodyPr/>
                    <a:lstStyle>
                      <a:lvl1pPr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Pct val="85000"/>
                        <a:buFont typeface="Wingdings 2" panose="05020102010507070707" pitchFamily="18" charset="2"/>
                        <a:buNone/>
                        <a:tabLst/>
                      </a:pPr>
                      <a:r>
                        <a:rPr kumimoji="0" lang="tr-TR" altLang="de-DE" sz="1400" b="0" i="0" u="none" strike="noStrike" cap="none" normalizeH="0" baseline="0" noProof="0" dirty="0">
                          <a:ln>
                            <a:noFill/>
                          </a:ln>
                          <a:solidFill>
                            <a:schemeClr val="tx1"/>
                          </a:solidFill>
                          <a:effectLst/>
                          <a:latin typeface="Verdana" panose="020B0604030504040204" pitchFamily="34" charset="0"/>
                        </a:rPr>
                        <a:t>Geç uyarı belirtileri: </a:t>
                      </a:r>
                    </a:p>
                    <a:p>
                      <a:pPr marL="0" marR="0" lvl="0" indent="0" algn="l" defTabSz="914400" rtl="0" eaLnBrk="1" fontAlgn="base" latinLnBrk="0" hangingPunct="1">
                        <a:lnSpc>
                          <a:spcPct val="100000"/>
                        </a:lnSpc>
                        <a:spcBef>
                          <a:spcPct val="0"/>
                        </a:spcBef>
                        <a:spcAft>
                          <a:spcPct val="0"/>
                        </a:spcAft>
                        <a:buClrTx/>
                        <a:buSzPct val="85000"/>
                        <a:buFont typeface="Wingdings 2" panose="05020102010507070707" pitchFamily="18" charset="2"/>
                        <a:buNone/>
                        <a:tabLst/>
                      </a:pPr>
                      <a:r>
                        <a:rPr kumimoji="0" lang="tr-TR" altLang="de-DE" sz="1400" b="0" i="0" u="none" strike="noStrike" cap="none" normalizeH="0" baseline="0" noProof="0" dirty="0">
                          <a:ln>
                            <a:noFill/>
                          </a:ln>
                          <a:solidFill>
                            <a:schemeClr val="tx1"/>
                          </a:solidFill>
                          <a:effectLst/>
                          <a:latin typeface="Verdana" panose="020B0604030504040204" pitchFamily="34" charset="0"/>
                        </a:rPr>
                        <a:t>örn. örn. uyku bozuklukları, başkalarının kendinize güldüğü veya hakkınızda konuştuğu hissi</a:t>
                      </a:r>
                      <a:endParaRPr kumimoji="0" lang="tr-TR" altLang="de-DE" sz="1400" b="0" i="0" u="none" strike="noStrike" cap="none" normalizeH="0" baseline="0" noProof="0" dirty="0">
                        <a:ln>
                          <a:noFill/>
                        </a:ln>
                        <a:solidFill>
                          <a:schemeClr val="tx1"/>
                        </a:solidFill>
                        <a:effectLst/>
                        <a:latin typeface="Verdana" panose="020B0604030504040204" pitchFamily="34" charset="0"/>
                        <a:ea typeface="MS PGothic" panose="020B0600070205080204" pitchFamily="34" charset="-128"/>
                        <a:cs typeface="Times New Roman" panose="02020603050405020304" pitchFamily="18" charset="0"/>
                      </a:endParaRPr>
                    </a:p>
                  </a:txBody>
                  <a:tcPr marL="89614" marR="89614" marT="44803" marB="448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Pct val="85000"/>
                        <a:buFont typeface="Wingdings 2" panose="05020102010507070707" pitchFamily="18" charset="2"/>
                        <a:buNone/>
                        <a:tabLst/>
                      </a:pPr>
                      <a:r>
                        <a:rPr kumimoji="0" lang="tr-TR" altLang="de-DE" sz="1400" b="0" i="0" u="none" strike="noStrike" cap="none" normalizeH="0" baseline="0" dirty="0">
                          <a:ln>
                            <a:noFill/>
                          </a:ln>
                          <a:solidFill>
                            <a:schemeClr val="tx1"/>
                          </a:solidFill>
                          <a:effectLst/>
                          <a:latin typeface="Verdana" panose="020B0604030504040204" pitchFamily="34" charset="0"/>
                        </a:rPr>
                        <a:t>örn: </a:t>
                      </a:r>
                      <a:r>
                        <a:rPr kumimoji="0" lang="tr-TR" altLang="de-DE" sz="1400" b="0" i="0" u="none" strike="noStrike" cap="none" normalizeH="0" baseline="0" noProof="0" dirty="0">
                          <a:ln>
                            <a:noFill/>
                          </a:ln>
                          <a:solidFill>
                            <a:schemeClr val="tx1"/>
                          </a:solidFill>
                          <a:effectLst/>
                          <a:latin typeface="Verdana" panose="020B0604030504040204" pitchFamily="34" charset="0"/>
                        </a:rPr>
                        <a:t>Üstbilişsel Terapi materyalini (örn. sarı kart) tekrar okudum ve varsayımlara yönelik olası alternatif açıklamaları düşündüm.</a:t>
                      </a:r>
                      <a:endParaRPr kumimoji="0" lang="tr-TR" altLang="de-DE" sz="1400" b="0" i="0" u="none" strike="noStrike" cap="none" normalizeH="0" baseline="0" noProof="0" dirty="0">
                        <a:ln>
                          <a:noFill/>
                        </a:ln>
                        <a:solidFill>
                          <a:schemeClr val="tx1"/>
                        </a:solidFill>
                        <a:effectLst/>
                        <a:latin typeface="Verdana" panose="020B0604030504040204" pitchFamily="34" charset="0"/>
                        <a:ea typeface="MS PGothic" panose="020B0600070205080204" pitchFamily="34" charset="-128"/>
                        <a:cs typeface="Times New Roman" panose="02020603050405020304" pitchFamily="18" charset="0"/>
                      </a:endParaRPr>
                    </a:p>
                  </a:txBody>
                  <a:tcPr marL="89614" marR="89614" marT="44803" marB="448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36539">
                <a:tc>
                  <a:txBody>
                    <a:bodyPr/>
                    <a:lstStyle>
                      <a:lvl1pPr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Pct val="85000"/>
                        <a:buFont typeface="Wingdings 2" panose="05020102010507070707" pitchFamily="18" charset="2"/>
                        <a:buNone/>
                        <a:tabLst/>
                      </a:pPr>
                      <a:r>
                        <a:rPr kumimoji="0" lang="tr-TR" altLang="de-DE" sz="1400" b="0" i="0" u="none" strike="noStrike" cap="none" normalizeH="0" baseline="0" noProof="0" dirty="0">
                          <a:ln>
                            <a:noFill/>
                          </a:ln>
                          <a:solidFill>
                            <a:schemeClr val="tx1"/>
                          </a:solidFill>
                          <a:effectLst/>
                          <a:latin typeface="Verdana" panose="020B0604030504040204" pitchFamily="34" charset="0"/>
                        </a:rPr>
                        <a:t>İlk psikotik belirtiler:</a:t>
                      </a:r>
                    </a:p>
                    <a:p>
                      <a:pPr marL="0" marR="0" lvl="0" indent="0" algn="l" defTabSz="914400" rtl="0" eaLnBrk="1" fontAlgn="base" latinLnBrk="0" hangingPunct="1">
                        <a:lnSpc>
                          <a:spcPct val="100000"/>
                        </a:lnSpc>
                        <a:spcBef>
                          <a:spcPct val="0"/>
                        </a:spcBef>
                        <a:spcAft>
                          <a:spcPct val="0"/>
                        </a:spcAft>
                        <a:buClrTx/>
                        <a:buSzPct val="85000"/>
                        <a:buFont typeface="Wingdings 2" panose="05020102010507070707" pitchFamily="18" charset="2"/>
                        <a:buNone/>
                        <a:tabLst/>
                      </a:pPr>
                      <a:r>
                        <a:rPr kumimoji="0" lang="tr-TR" altLang="de-DE" sz="1400" b="0" i="0" u="none" strike="noStrike" cap="none" normalizeH="0" baseline="0" noProof="0" dirty="0">
                          <a:ln>
                            <a:noFill/>
                          </a:ln>
                          <a:solidFill>
                            <a:schemeClr val="tx1"/>
                          </a:solidFill>
                          <a:effectLst/>
                          <a:latin typeface="Verdana" panose="020B0604030504040204" pitchFamily="34" charset="0"/>
                        </a:rPr>
                        <a:t>örn. aşağılayıcı sesler duyma</a:t>
                      </a:r>
                      <a:endParaRPr kumimoji="0" lang="tr-TR" altLang="de-DE" sz="1400" b="0" i="0" u="none" strike="noStrike" cap="none" normalizeH="0" baseline="0" noProof="0" dirty="0">
                        <a:ln>
                          <a:noFill/>
                        </a:ln>
                        <a:solidFill>
                          <a:schemeClr val="tx1"/>
                        </a:solidFill>
                        <a:effectLst/>
                        <a:latin typeface="Verdana" panose="020B0604030504040204" pitchFamily="34" charset="0"/>
                        <a:ea typeface="MS PGothic" panose="020B0600070205080204" pitchFamily="34" charset="-128"/>
                        <a:cs typeface="Times New Roman" panose="02020603050405020304" pitchFamily="18" charset="0"/>
                      </a:endParaRPr>
                    </a:p>
                  </a:txBody>
                  <a:tcPr marL="89614" marR="89614" marT="44803" marB="448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Pct val="85000"/>
                        <a:buFont typeface="Wingdings 2" panose="05020102010507070707" pitchFamily="18" charset="2"/>
                        <a:buNone/>
                        <a:tabLst/>
                      </a:pPr>
                      <a:r>
                        <a:rPr kumimoji="0" lang="tr-TR" altLang="de-DE" sz="1400" b="0" i="0" u="none" strike="noStrike" cap="none" normalizeH="0" baseline="0" noProof="0" dirty="0">
                          <a:ln>
                            <a:noFill/>
                          </a:ln>
                          <a:solidFill>
                            <a:schemeClr val="tx1"/>
                          </a:solidFill>
                          <a:effectLst/>
                          <a:latin typeface="Verdana" panose="020B0604030504040204" pitchFamily="34" charset="0"/>
                        </a:rPr>
                        <a:t>örn: Terapistimi aradım ve bir randevu aldım.</a:t>
                      </a:r>
                      <a:endParaRPr kumimoji="0" lang="tr-TR" altLang="de-DE" sz="1400" b="0" i="0" u="none" strike="noStrike" cap="none" normalizeH="0" baseline="0" noProof="0" dirty="0">
                        <a:ln>
                          <a:noFill/>
                        </a:ln>
                        <a:solidFill>
                          <a:schemeClr val="tx1"/>
                        </a:solidFill>
                        <a:effectLst/>
                        <a:latin typeface="Verdana" panose="020B0604030504040204" pitchFamily="34" charset="0"/>
                        <a:ea typeface="MS PGothic" panose="020B0600070205080204" pitchFamily="34" charset="-128"/>
                        <a:cs typeface="Times New Roman" panose="02020603050405020304" pitchFamily="18" charset="0"/>
                      </a:endParaRPr>
                    </a:p>
                  </a:txBody>
                  <a:tcPr marL="89614" marR="89614" marT="44803" marB="448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268555">
                <a:tc>
                  <a:txBody>
                    <a:bodyPr/>
                    <a:lstStyle>
                      <a:lvl1pPr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Pct val="85000"/>
                        <a:buFont typeface="Wingdings 2" panose="05020102010507070707" pitchFamily="18" charset="2"/>
                        <a:buNone/>
                        <a:tabLst/>
                      </a:pPr>
                      <a:r>
                        <a:rPr kumimoji="0" lang="tr-TR" altLang="de-DE" sz="1400" b="0" i="0" u="none" strike="noStrike" cap="none" normalizeH="0" baseline="0" noProof="0" dirty="0">
                          <a:ln>
                            <a:noFill/>
                          </a:ln>
                          <a:solidFill>
                            <a:schemeClr val="tx1"/>
                          </a:solidFill>
                          <a:effectLst/>
                          <a:latin typeface="Verdana" panose="020B0604030504040204" pitchFamily="34" charset="0"/>
                        </a:rPr>
                        <a:t>Ciddi psikotik belirtiler:</a:t>
                      </a:r>
                    </a:p>
                    <a:p>
                      <a:pPr marL="0" marR="0" lvl="0" indent="0" algn="l" defTabSz="914400" rtl="0" eaLnBrk="1" fontAlgn="base" latinLnBrk="0" hangingPunct="1">
                        <a:lnSpc>
                          <a:spcPct val="100000"/>
                        </a:lnSpc>
                        <a:spcBef>
                          <a:spcPct val="0"/>
                        </a:spcBef>
                        <a:spcAft>
                          <a:spcPct val="0"/>
                        </a:spcAft>
                        <a:buClrTx/>
                        <a:buSzPct val="85000"/>
                        <a:buFont typeface="Wingdings 2" panose="05020102010507070707" pitchFamily="18" charset="2"/>
                        <a:buNone/>
                        <a:tabLst/>
                      </a:pPr>
                      <a:r>
                        <a:rPr kumimoji="0" lang="tr-TR" altLang="de-DE" sz="1400" b="0" i="0" u="none" strike="noStrike" cap="none" normalizeH="0" baseline="0" noProof="0" dirty="0">
                          <a:ln>
                            <a:noFill/>
                          </a:ln>
                          <a:solidFill>
                            <a:schemeClr val="tx1"/>
                          </a:solidFill>
                          <a:effectLst/>
                          <a:latin typeface="Verdana" panose="020B0604030504040204" pitchFamily="34" charset="0"/>
                        </a:rPr>
                        <a:t>örn. evde kameralar tarafından izlediğine dair inanç</a:t>
                      </a:r>
                      <a:endParaRPr kumimoji="0" lang="tr-TR" altLang="de-DE" sz="1400" b="0" i="0" u="none" strike="noStrike" cap="none" normalizeH="0" baseline="0" noProof="0" dirty="0">
                        <a:ln>
                          <a:noFill/>
                        </a:ln>
                        <a:solidFill>
                          <a:schemeClr val="tx1"/>
                        </a:solidFill>
                        <a:effectLst/>
                        <a:latin typeface="Verdana" panose="020B0604030504040204" pitchFamily="34" charset="0"/>
                        <a:ea typeface="MS PGothic" panose="020B0600070205080204" pitchFamily="34" charset="-128"/>
                        <a:cs typeface="Times New Roman" panose="02020603050405020304" pitchFamily="18" charset="0"/>
                      </a:endParaRPr>
                    </a:p>
                  </a:txBody>
                  <a:tcPr marL="89614" marR="89614" marT="44803" marB="448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8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1pPr>
                      <a:lvl2pPr marL="742950" indent="-285750" eaLnBrk="0" hangingPunct="0">
                        <a:spcBef>
                          <a:spcPct val="20000"/>
                        </a:spcBef>
                        <a:buClr>
                          <a:srgbClr val="8CADAE"/>
                        </a:buClr>
                        <a:buSzPct val="85000"/>
                        <a:buFont typeface="Courier New" panose="02070309020205020404" pitchFamily="49" charset="0"/>
                        <a:defRPr sz="1600">
                          <a:solidFill>
                            <a:schemeClr val="tx1"/>
                          </a:solidFill>
                          <a:latin typeface="Verdana" panose="020B0604030504040204" pitchFamily="34" charset="0"/>
                          <a:ea typeface="MS PGothic" panose="020B0600070205080204" pitchFamily="34" charset="-128"/>
                        </a:defRPr>
                      </a:lvl2pPr>
                      <a:lvl3pPr marL="1143000" indent="-228600" eaLnBrk="0" hangingPunct="0">
                        <a:spcBef>
                          <a:spcPct val="20000"/>
                        </a:spcBef>
                        <a:buClr>
                          <a:srgbClr val="8CADAE"/>
                        </a:buClr>
                        <a:buSzPct val="75000"/>
                        <a:buFont typeface="Wingdings 2" panose="05020102010507070707" pitchFamily="18" charset="2"/>
                        <a:defRPr sz="1600">
                          <a:solidFill>
                            <a:schemeClr val="tx1"/>
                          </a:solidFill>
                          <a:latin typeface="Verdana" panose="020B0604030504040204" pitchFamily="34" charset="0"/>
                          <a:ea typeface="MS PGothic" panose="020B0600070205080204" pitchFamily="34" charset="-128"/>
                        </a:defRPr>
                      </a:lvl3pPr>
                      <a:lvl4pPr marL="1600200" indent="-228600" eaLnBrk="0" hangingPunct="0">
                        <a:spcBef>
                          <a:spcPct val="20000"/>
                        </a:spcBef>
                        <a:buClr>
                          <a:srgbClr val="8C7B70"/>
                        </a:buClr>
                        <a:buSzPct val="70000"/>
                        <a:buFont typeface="Wingdings" panose="05000000000000000000" pitchFamily="2" charset="2"/>
                        <a:defRPr sz="1600">
                          <a:solidFill>
                            <a:schemeClr val="tx1"/>
                          </a:solidFill>
                          <a:latin typeface="Verdana" panose="020B0604030504040204" pitchFamily="34" charset="0"/>
                          <a:ea typeface="MS PGothic" panose="020B0600070205080204" pitchFamily="34" charset="-128"/>
                        </a:defRPr>
                      </a:lvl4pPr>
                      <a:lvl5pPr marL="2057400" indent="-228600" eaLnBrk="0" hangingPunct="0">
                        <a:spcBef>
                          <a:spcPct val="20000"/>
                        </a:spcBef>
                        <a:buClr>
                          <a:srgbClr val="8FB08C"/>
                        </a:buClr>
                        <a:defRPr sz="16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8FB08C"/>
                        </a:buClr>
                        <a:defRPr sz="1600">
                          <a:solidFill>
                            <a:schemeClr val="tx1"/>
                          </a:solidFill>
                          <a:latin typeface="Verdana" panose="020B060403050404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Pct val="85000"/>
                        <a:buFont typeface="Wingdings 2" pitchFamily="18" charset="2"/>
                        <a:buNone/>
                        <a:tabLst/>
                      </a:pPr>
                      <a:r>
                        <a:rPr kumimoji="0" lang="tr-TR" sz="1400" b="0" i="0" u="none" strike="noStrike" cap="none" normalizeH="0" baseline="0" noProof="0" dirty="0">
                          <a:ln>
                            <a:noFill/>
                          </a:ln>
                          <a:solidFill>
                            <a:schemeClr val="tx1"/>
                          </a:solidFill>
                          <a:effectLst/>
                          <a:latin typeface="Verdana" pitchFamily="34" charset="0"/>
                        </a:rPr>
                        <a:t>örn: Güvendiğim, rahatsızlığım hakkında bilgi sahibi olan ve hastaneye gitmemi sağlayan bir kişiye açılırım. Bir nöroleptik tedavisi (veya doz artışı) gerekli olabilir.</a:t>
                      </a:r>
                    </a:p>
                  </a:txBody>
                  <a:tcPr marL="89614" marR="89614" marT="44803" marB="448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pSp>
        <p:nvGrpSpPr>
          <p:cNvPr id="49175" name="Group 40"/>
          <p:cNvGrpSpPr>
            <a:grpSpLocks/>
          </p:cNvGrpSpPr>
          <p:nvPr/>
        </p:nvGrpSpPr>
        <p:grpSpPr bwMode="auto">
          <a:xfrm>
            <a:off x="1" y="6044501"/>
            <a:ext cx="2282367" cy="465185"/>
            <a:chOff x="0" y="3957"/>
            <a:chExt cx="1424" cy="299"/>
          </a:xfrm>
        </p:grpSpPr>
        <p:sp>
          <p:nvSpPr>
            <p:cNvPr id="49177" name="Rectangle 69"/>
            <p:cNvSpPr>
              <a:spLocks noChangeArrowheads="1"/>
            </p:cNvSpPr>
            <p:nvPr/>
          </p:nvSpPr>
          <p:spPr bwMode="auto">
            <a:xfrm>
              <a:off x="0" y="3957"/>
              <a:ext cx="1225" cy="299"/>
            </a:xfrm>
            <a:prstGeom prst="rect">
              <a:avLst/>
            </a:prstGeom>
            <a:noFill/>
            <a:ln w="9525">
              <a:solidFill>
                <a:schemeClr val="tx1"/>
              </a:solidFill>
              <a:miter lim="800000"/>
              <a:headEnd/>
              <a:tailEnd/>
            </a:ln>
          </p:spPr>
          <p:txBody>
            <a:bodyPr wrap="none" anchor="ctr"/>
            <a:lstStyle/>
            <a:p>
              <a:pPr eaLnBrk="1" hangingPunct="1"/>
              <a:endParaRPr lang="de-DE" altLang="de-DE" sz="1960">
                <a:cs typeface="Times New Roman" pitchFamily="18" charset="0"/>
              </a:endParaRPr>
            </a:p>
          </p:txBody>
        </p:sp>
        <p:pic>
          <p:nvPicPr>
            <p:cNvPr id="49178" name="Picture 70" descr="Notizen2"/>
            <p:cNvPicPr>
              <a:picLocks noChangeAspect="1" noChangeArrowheads="1"/>
            </p:cNvPicPr>
            <p:nvPr/>
          </p:nvPicPr>
          <p:blipFill>
            <a:blip r:embed="rId2"/>
            <a:srcRect/>
            <a:stretch>
              <a:fillRect/>
            </a:stretch>
          </p:blipFill>
          <p:spPr bwMode="auto">
            <a:xfrm>
              <a:off x="37" y="3996"/>
              <a:ext cx="212" cy="219"/>
            </a:xfrm>
            <a:prstGeom prst="rect">
              <a:avLst/>
            </a:prstGeom>
            <a:noFill/>
            <a:ln w="9525">
              <a:noFill/>
              <a:miter lim="800000"/>
              <a:headEnd/>
              <a:tailEnd/>
            </a:ln>
          </p:spPr>
        </p:pic>
        <p:sp>
          <p:nvSpPr>
            <p:cNvPr id="49179" name="Text Box 71"/>
            <p:cNvSpPr txBox="1">
              <a:spLocks noChangeArrowheads="1"/>
            </p:cNvSpPr>
            <p:nvPr/>
          </p:nvSpPr>
          <p:spPr bwMode="auto">
            <a:xfrm>
              <a:off x="110" y="4001"/>
              <a:ext cx="1314" cy="184"/>
            </a:xfrm>
            <a:prstGeom prst="rect">
              <a:avLst/>
            </a:prstGeom>
            <a:noFill/>
            <a:ln w="9525">
              <a:noFill/>
              <a:miter lim="800000"/>
              <a:headEnd/>
              <a:tailEnd/>
            </a:ln>
          </p:spPr>
          <p:txBody>
            <a:bodyPr>
              <a:spAutoFit/>
            </a:bodyPr>
            <a:lstStyle/>
            <a:p>
              <a:pPr eaLnBrk="1" hangingPunct="1"/>
              <a:r>
                <a:rPr lang="tr-TR" altLang="de-DE" sz="1274"/>
                <a:t>  </a:t>
              </a:r>
              <a:r>
                <a:rPr lang="tr-TR" altLang="de-DE" sz="1274" i="1"/>
                <a:t>worksheet 11.4,</a:t>
              </a:r>
            </a:p>
          </p:txBody>
        </p:sp>
      </p:grpSp>
      <p:sp>
        <p:nvSpPr>
          <p:cNvPr id="10" name="Text Box 11"/>
          <p:cNvSpPr txBox="1">
            <a:spLocks noChangeArrowheads="1"/>
          </p:cNvSpPr>
          <p:nvPr/>
        </p:nvSpPr>
        <p:spPr bwMode="auto">
          <a:xfrm>
            <a:off x="3069604" y="6494128"/>
            <a:ext cx="5891834" cy="273822"/>
          </a:xfrm>
          <a:prstGeom prst="rect">
            <a:avLst/>
          </a:prstGeom>
          <a:noFill/>
          <a:ln w="9525">
            <a:noFill/>
            <a:miter lim="800000"/>
            <a:headEnd/>
            <a:tailEnd/>
          </a:ln>
          <a:effectLst/>
        </p:spPr>
        <p:txBody>
          <a:bodyPr lIns="88203" tIns="45866" rIns="88203" bIns="45866" anchor="ctr">
            <a:spAutoFit/>
          </a:bodyPr>
          <a:lstStyle/>
          <a:p>
            <a:pPr algn="r" eaLnBrk="1" hangingPunct="1">
              <a:spcBef>
                <a:spcPct val="50000"/>
              </a:spcBef>
              <a:buFont typeface="Wingdings 2" pitchFamily="18" charset="2"/>
              <a:buNone/>
            </a:pPr>
            <a:r>
              <a:rPr lang="tr-TR" altLang="de-DE" sz="1176" b="1" dirty="0">
                <a:solidFill>
                  <a:srgbClr val="646B86"/>
                </a:solidFill>
              </a:rPr>
              <a:t>Psikoz ile yaşama ve nüksün önlenmesi 11.23</a:t>
            </a:r>
          </a:p>
        </p:txBody>
      </p:sp>
    </p:spTree>
    <p:extLst>
      <p:ext uri="{BB962C8B-B14F-4D97-AF65-F5344CB8AC3E}">
        <p14:creationId xmlns:p14="http://schemas.microsoft.com/office/powerpoint/2010/main" val="11791252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2034" name="Rectangle 3"/>
          <p:cNvSpPr>
            <a:spLocks noGrp="1" noChangeAspect="1" noChangeArrowheads="1"/>
          </p:cNvSpPr>
          <p:nvPr>
            <p:ph type="title"/>
          </p:nvPr>
        </p:nvSpPr>
        <p:spPr>
          <a:noFill/>
        </p:spPr>
        <p:txBody>
          <a:bodyPr/>
          <a:lstStyle/>
          <a:p>
            <a:pPr eaLnBrk="1" hangingPunct="1"/>
            <a:r>
              <a:rPr lang="tr-TR"/>
              <a:t>Terapi üniteleri </a:t>
            </a:r>
          </a:p>
        </p:txBody>
      </p:sp>
      <p:sp>
        <p:nvSpPr>
          <p:cNvPr id="54273" name="Rectangle 2"/>
          <p:cNvSpPr>
            <a:spLocks noGrp="1" noChangeArrowheads="1"/>
          </p:cNvSpPr>
          <p:nvPr>
            <p:ph idx="1"/>
          </p:nvPr>
        </p:nvSpPr>
        <p:spPr/>
        <p:txBody>
          <a:bodyPr/>
          <a:lstStyle/>
          <a:p>
            <a:pPr marL="420688" lvl="1" indent="-419100" eaLnBrk="1" hangingPunct="1">
              <a:lnSpc>
                <a:spcPct val="135000"/>
              </a:lnSpc>
              <a:buClr>
                <a:schemeClr val="tx1"/>
              </a:buClr>
              <a:buFontTx/>
              <a:buNone/>
            </a:pPr>
            <a:r>
              <a:rPr lang="tr-TR" altLang="de-DE" sz="1760" dirty="0">
                <a:solidFill>
                  <a:schemeClr val="accent1"/>
                </a:solidFill>
                <a:latin typeface="+mn-lt"/>
              </a:rPr>
              <a:t>11 Terapi</a:t>
            </a:r>
            <a:r>
              <a:rPr lang="tr-TR"/>
              <a:t> </a:t>
            </a:r>
            <a:r>
              <a:rPr lang="tr-TR" altLang="de-DE" sz="1760" dirty="0">
                <a:solidFill>
                  <a:schemeClr val="accent1"/>
                </a:solidFill>
                <a:latin typeface="+mn-lt"/>
              </a:rPr>
              <a:t>üniteleri:</a:t>
            </a:r>
          </a:p>
          <a:p>
            <a:pPr marL="407727" lvl="1" indent="-406142">
              <a:lnSpc>
                <a:spcPts val="1800"/>
              </a:lnSpc>
              <a:spcBef>
                <a:spcPts val="300"/>
              </a:spcBef>
              <a:spcAft>
                <a:spcPts val="300"/>
              </a:spcAft>
              <a:buClr>
                <a:schemeClr val="tx1"/>
              </a:buClr>
            </a:pPr>
            <a:r>
              <a:rPr lang="tr-TR" sz="1760" dirty="0"/>
              <a:t>1. İlişki Geliştirme ve Vaka Geçmişi</a:t>
            </a:r>
            <a:endParaRPr lang="tr-TR" sz="1760" dirty="0">
              <a:ea typeface="MS PGothic" charset="0"/>
            </a:endParaRPr>
          </a:p>
          <a:p>
            <a:pPr marL="407727" lvl="1" indent="-406142">
              <a:lnSpc>
                <a:spcPts val="1800"/>
              </a:lnSpc>
              <a:spcBef>
                <a:spcPts val="300"/>
              </a:spcBef>
              <a:spcAft>
                <a:spcPts val="300"/>
              </a:spcAft>
              <a:buClr>
                <a:schemeClr val="tx1"/>
              </a:buClr>
            </a:pPr>
            <a:r>
              <a:rPr lang="tr-TR" sz="1760" dirty="0"/>
              <a:t>2. MKT+</a:t>
            </a:r>
            <a:r>
              <a:rPr lang="tr-TR"/>
              <a:t>’ya giriş</a:t>
            </a:r>
          </a:p>
          <a:p>
            <a:pPr marL="407727" lvl="1" indent="-406142">
              <a:lnSpc>
                <a:spcPts val="1800"/>
              </a:lnSpc>
              <a:spcBef>
                <a:spcPts val="300"/>
              </a:spcBef>
              <a:spcAft>
                <a:spcPts val="300"/>
              </a:spcAft>
              <a:buClr>
                <a:schemeClr val="tx1"/>
              </a:buClr>
            </a:pPr>
            <a:r>
              <a:rPr lang="tr-TR" sz="1760" dirty="0"/>
              <a:t>3. Vaka Formülasyonu</a:t>
            </a:r>
            <a:endParaRPr lang="tr-TR" sz="1760" dirty="0">
              <a:ea typeface="MS PGothic" charset="0"/>
            </a:endParaRPr>
          </a:p>
          <a:p>
            <a:pPr marL="407727" lvl="1" indent="-406142">
              <a:lnSpc>
                <a:spcPts val="1800"/>
              </a:lnSpc>
              <a:spcBef>
                <a:spcPts val="300"/>
              </a:spcBef>
              <a:spcAft>
                <a:spcPts val="300"/>
              </a:spcAft>
              <a:buClr>
                <a:schemeClr val="tx1"/>
              </a:buClr>
            </a:pPr>
            <a:r>
              <a:rPr lang="tr-TR" sz="1760" dirty="0"/>
              <a:t>4. Yükleme Tarzı</a:t>
            </a:r>
          </a:p>
          <a:p>
            <a:pPr marL="407727" lvl="1" indent="-406142">
              <a:lnSpc>
                <a:spcPts val="1800"/>
              </a:lnSpc>
              <a:spcBef>
                <a:spcPts val="300"/>
              </a:spcBef>
              <a:spcAft>
                <a:spcPts val="300"/>
              </a:spcAft>
              <a:buClr>
                <a:schemeClr val="tx1"/>
              </a:buClr>
            </a:pPr>
            <a:r>
              <a:rPr lang="tr-TR" sz="1760" dirty="0"/>
              <a:t>5. Karar Verme</a:t>
            </a:r>
          </a:p>
          <a:p>
            <a:pPr marL="407727" lvl="1" indent="-406142">
              <a:lnSpc>
                <a:spcPts val="1800"/>
              </a:lnSpc>
              <a:spcBef>
                <a:spcPts val="300"/>
              </a:spcBef>
              <a:spcAft>
                <a:spcPts val="300"/>
              </a:spcAft>
              <a:buClr>
                <a:schemeClr val="tx1"/>
              </a:buClr>
            </a:pPr>
            <a:r>
              <a:rPr lang="tr-TR" sz="1760" dirty="0"/>
              <a:t>6. Düşünceleri</a:t>
            </a:r>
            <a:r>
              <a:rPr lang="tr-TR"/>
              <a:t> </a:t>
            </a:r>
            <a:r>
              <a:rPr lang="tr-TR" sz="1760" dirty="0"/>
              <a:t>Değiştirme</a:t>
            </a:r>
            <a:endParaRPr lang="tr-TR" sz="1760" dirty="0">
              <a:ea typeface="MS PGothic" charset="0"/>
            </a:endParaRPr>
          </a:p>
          <a:p>
            <a:pPr marL="407727" lvl="1" indent="-406142">
              <a:lnSpc>
                <a:spcPts val="1800"/>
              </a:lnSpc>
              <a:spcBef>
                <a:spcPts val="300"/>
              </a:spcBef>
              <a:spcAft>
                <a:spcPts val="300"/>
              </a:spcAft>
              <a:buClr>
                <a:schemeClr val="tx1"/>
              </a:buClr>
            </a:pPr>
            <a:r>
              <a:rPr lang="tr-TR" sz="1760" dirty="0"/>
              <a:t>7. Empatiyle yaklaşma</a:t>
            </a:r>
            <a:endParaRPr lang="tr-TR" sz="1760" dirty="0">
              <a:ea typeface="MS PGothic" charset="0"/>
            </a:endParaRPr>
          </a:p>
          <a:p>
            <a:pPr marL="407727" lvl="1" indent="-406142">
              <a:lnSpc>
                <a:spcPts val="1800"/>
              </a:lnSpc>
              <a:spcBef>
                <a:spcPts val="300"/>
              </a:spcBef>
              <a:spcAft>
                <a:spcPts val="300"/>
              </a:spcAft>
              <a:buClr>
                <a:schemeClr val="tx1"/>
              </a:buClr>
            </a:pPr>
            <a:r>
              <a:rPr lang="tr-TR" sz="1760" dirty="0"/>
              <a:t>8. Hafıza ve</a:t>
            </a:r>
            <a:r>
              <a:rPr lang="tr-TR"/>
              <a:t> </a:t>
            </a:r>
            <a:r>
              <a:rPr lang="tr-TR" sz="1760" dirty="0"/>
              <a:t>Aşırı Özgüven</a:t>
            </a:r>
            <a:endParaRPr lang="tr-TR" sz="1760" dirty="0">
              <a:ea typeface="MS PGothic" charset="0"/>
            </a:endParaRPr>
          </a:p>
          <a:p>
            <a:pPr marL="407727" lvl="1" indent="-406142">
              <a:lnSpc>
                <a:spcPts val="1800"/>
              </a:lnSpc>
              <a:spcBef>
                <a:spcPts val="300"/>
              </a:spcBef>
              <a:spcAft>
                <a:spcPts val="300"/>
              </a:spcAft>
              <a:buClr>
                <a:schemeClr val="tx1"/>
              </a:buClr>
            </a:pPr>
            <a:r>
              <a:rPr lang="tr-TR" altLang="de-DE" sz="1760" dirty="0">
                <a:sym typeface="Wingdings" panose="05000000000000000000" pitchFamily="2" charset="2"/>
              </a:rPr>
              <a:t>9. Depresyon ve</a:t>
            </a:r>
            <a:r>
              <a:rPr lang="tr-TR"/>
              <a:t> </a:t>
            </a:r>
            <a:r>
              <a:rPr lang="tr-TR" altLang="de-DE" sz="1760" dirty="0">
                <a:sym typeface="Wingdings" panose="05000000000000000000" pitchFamily="2" charset="2"/>
              </a:rPr>
              <a:t>Düşünme</a:t>
            </a:r>
          </a:p>
          <a:p>
            <a:pPr marL="420688" lvl="1" indent="-419100">
              <a:lnSpc>
                <a:spcPts val="1800"/>
              </a:lnSpc>
              <a:spcBef>
                <a:spcPts val="300"/>
              </a:spcBef>
              <a:spcAft>
                <a:spcPts val="300"/>
              </a:spcAft>
              <a:buClr>
                <a:srgbClr val="000000"/>
              </a:buClr>
            </a:pPr>
            <a:r>
              <a:rPr lang="tr-TR" altLang="de-DE" sz="1760" dirty="0">
                <a:sym typeface="Wingdings" panose="05000000000000000000" pitchFamily="2" charset="2"/>
              </a:rPr>
              <a:t>10. Özsaygı</a:t>
            </a:r>
          </a:p>
          <a:p>
            <a:pPr marL="420688" lvl="1" indent="-419100">
              <a:lnSpc>
                <a:spcPts val="1800"/>
              </a:lnSpc>
              <a:spcBef>
                <a:spcPts val="300"/>
              </a:spcBef>
              <a:spcAft>
                <a:spcPts val="300"/>
              </a:spcAft>
              <a:buClr>
                <a:srgbClr val="000000"/>
              </a:buClr>
            </a:pPr>
            <a:r>
              <a:rPr lang="tr-TR" altLang="de-DE" sz="1760" dirty="0">
                <a:sym typeface="Wingdings" panose="05000000000000000000" pitchFamily="2" charset="2"/>
              </a:rPr>
              <a:t>11. Psikoz ile</a:t>
            </a:r>
            <a:r>
              <a:rPr lang="tr-TR"/>
              <a:t> </a:t>
            </a:r>
            <a:r>
              <a:rPr lang="tr-TR" altLang="de-DE" sz="1760" dirty="0">
                <a:sym typeface="Wingdings" panose="05000000000000000000" pitchFamily="2" charset="2"/>
              </a:rPr>
              <a:t>Yaşama</a:t>
            </a:r>
            <a:r>
              <a:rPr lang="tr-TR"/>
              <a:t> </a:t>
            </a:r>
            <a:r>
              <a:rPr lang="tr-TR" altLang="de-DE" sz="1760" dirty="0">
                <a:sym typeface="Wingdings" panose="05000000000000000000" pitchFamily="2" charset="2"/>
              </a:rPr>
              <a:t>ve</a:t>
            </a:r>
            <a:r>
              <a:rPr lang="tr-TR"/>
              <a:t> </a:t>
            </a:r>
            <a:r>
              <a:rPr lang="tr-TR" altLang="de-DE" sz="1760" dirty="0">
                <a:sym typeface="Wingdings" panose="05000000000000000000" pitchFamily="2" charset="2"/>
              </a:rPr>
              <a:t>Nüksün</a:t>
            </a:r>
            <a:r>
              <a:rPr lang="tr-TR"/>
              <a:t> </a:t>
            </a:r>
            <a:r>
              <a:rPr lang="tr-TR" altLang="de-DE" sz="1760" dirty="0">
                <a:sym typeface="Wingdings" panose="05000000000000000000" pitchFamily="2" charset="2"/>
              </a:rPr>
              <a:t>Önlenmesi</a:t>
            </a:r>
          </a:p>
          <a:p>
            <a:pPr marL="420688" lvl="1" indent="-419100" eaLnBrk="1" hangingPunct="1">
              <a:lnSpc>
                <a:spcPct val="135000"/>
              </a:lnSpc>
              <a:buClr>
                <a:schemeClr val="tx1"/>
              </a:buClr>
              <a:buFontTx/>
              <a:buNone/>
            </a:pPr>
            <a:endParaRPr lang="tr-TR" altLang="de-DE" sz="1760" dirty="0">
              <a:latin typeface="+mn-lt"/>
              <a:cs typeface="Arial" panose="020B0604020202020204" pitchFamily="34" charset="0"/>
            </a:endParaRPr>
          </a:p>
        </p:txBody>
      </p:sp>
      <p:pic>
        <p:nvPicPr>
          <p:cNvPr id="1720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9052" y="4368849"/>
            <a:ext cx="1123761"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8"/>
          <p:cNvPicPr>
            <a:picLocks noChangeAspect="1"/>
          </p:cNvPicPr>
          <p:nvPr/>
        </p:nvPicPr>
        <p:blipFill rotWithShape="1">
          <a:blip r:embed="rId4">
            <a:extLst>
              <a:ext uri="{28A0092B-C50C-407E-A947-70E740481C1C}">
                <a14:useLocalDpi xmlns:a14="http://schemas.microsoft.com/office/drawing/2010/main" val="0"/>
              </a:ext>
            </a:extLst>
          </a:blip>
          <a:srcRect r="3123" b="1659"/>
          <a:stretch/>
        </p:blipFill>
        <p:spPr>
          <a:xfrm>
            <a:off x="7508977" y="1102353"/>
            <a:ext cx="1063912" cy="1440000"/>
          </a:xfrm>
          <a:prstGeom prst="rect">
            <a:avLst/>
          </a:prstGeom>
        </p:spPr>
      </p:pic>
      <p:sp>
        <p:nvSpPr>
          <p:cNvPr id="4" name="Foliennummernplatzhalter 3"/>
          <p:cNvSpPr>
            <a:spLocks noGrp="1"/>
          </p:cNvSpPr>
          <p:nvPr>
            <p:ph type="sldNum" sz="quarter" idx="12"/>
          </p:nvPr>
        </p:nvSpPr>
        <p:spPr/>
        <p:txBody>
          <a:bodyPr/>
          <a:lstStyle/>
          <a:p>
            <a:fld id="{9B00EF49-7894-4F53-A8DD-F7DB3BFC5032}" type="slidenum">
              <a:rPr lang="de-DE" smtClean="0"/>
              <a:t>184</a:t>
            </a:fld>
            <a:endParaRPr lang="tr-TR" dirty="0"/>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7393" name="Rectangle 2"/>
          <p:cNvSpPr>
            <a:spLocks noGrp="1" noChangeAspect="1" noChangeArrowheads="1"/>
          </p:cNvSpPr>
          <p:nvPr>
            <p:ph type="title"/>
          </p:nvPr>
        </p:nvSpPr>
        <p:spPr/>
        <p:txBody>
          <a:bodyPr/>
          <a:lstStyle/>
          <a:p>
            <a:pPr eaLnBrk="1" hangingPunct="1"/>
            <a:r>
              <a:rPr lang="tr-TR" sz="2400" dirty="0">
                <a:latin typeface="Arial" charset="0"/>
              </a:rPr>
              <a:t>Araştırma bulguları - Özet</a:t>
            </a:r>
          </a:p>
        </p:txBody>
      </p:sp>
      <p:sp>
        <p:nvSpPr>
          <p:cNvPr id="2" name="Inhaltsplatzhalter 1"/>
          <p:cNvSpPr>
            <a:spLocks noGrp="1"/>
          </p:cNvSpPr>
          <p:nvPr>
            <p:ph idx="1"/>
          </p:nvPr>
        </p:nvSpPr>
        <p:spPr/>
        <p:txBody>
          <a:bodyPr/>
          <a:lstStyle/>
          <a:p>
            <a:pPr defTabSz="886590">
              <a:buClr>
                <a:srgbClr val="000000"/>
              </a:buClr>
              <a:tabLst>
                <a:tab pos="522620" algn="l"/>
              </a:tabLst>
            </a:pPr>
            <a:r>
              <a:rPr lang="tr-TR" sz="1760" dirty="0">
                <a:sym typeface="Wingdings" charset="0"/>
              </a:rPr>
              <a:t>Şizofreni ile ilgili temel araştırmadan bilginin yorumlanması ve müdahaleye varan metakognitif  eğitim</a:t>
            </a:r>
            <a:r>
              <a:rPr lang="tr-TR" dirty="0"/>
              <a:t>        </a:t>
            </a:r>
            <a:endParaRPr lang="tr-TR" sz="1760" dirty="0">
              <a:sym typeface="Wingdings" charset="0"/>
            </a:endParaRPr>
          </a:p>
          <a:p>
            <a:pPr marL="0" lvl="2" indent="0" defTabSz="886590">
              <a:spcBef>
                <a:spcPts val="400"/>
              </a:spcBef>
              <a:spcAft>
                <a:spcPts val="0"/>
              </a:spcAft>
              <a:buClr>
                <a:srgbClr val="000000"/>
              </a:buClr>
              <a:buNone/>
              <a:tabLst>
                <a:tab pos="522620" algn="l"/>
              </a:tabLst>
            </a:pPr>
            <a:r>
              <a:rPr lang="tr-TR" sz="1760" dirty="0">
                <a:solidFill>
                  <a:srgbClr val="000000"/>
                </a:solidFill>
              </a:rPr>
              <a:t>Steffen Moritz and Todd S. Woodward, </a:t>
            </a:r>
            <a:r>
              <a:rPr lang="tr-TR" sz="1760" i="1" dirty="0">
                <a:solidFill>
                  <a:srgbClr val="000000"/>
                </a:solidFill>
              </a:rPr>
              <a:t>Current Opinion in Psychiatry 2010, 20:619-625</a:t>
            </a:r>
            <a:endParaRPr lang="tr-TR" sz="1760" b="1" dirty="0">
              <a:solidFill>
                <a:srgbClr val="000000"/>
              </a:solidFill>
              <a:sym typeface="Wingdings" charset="0"/>
            </a:endParaRPr>
          </a:p>
          <a:p>
            <a:pPr defTabSz="886590">
              <a:buClr>
                <a:srgbClr val="000000"/>
              </a:buClr>
              <a:tabLst>
                <a:tab pos="522620" algn="l"/>
              </a:tabLst>
            </a:pPr>
            <a:r>
              <a:rPr lang="tr-TR" sz="1760" dirty="0">
                <a:sym typeface="Wingdings" charset="0"/>
              </a:rPr>
              <a:t>Bilişsel tuzakları saptama</a:t>
            </a:r>
            <a:r>
              <a:rPr lang="tr-TR" dirty="0"/>
              <a:t> </a:t>
            </a:r>
            <a:r>
              <a:rPr lang="tr-TR" sz="1760" dirty="0">
                <a:sym typeface="Wingdings" charset="0"/>
              </a:rPr>
              <a:t>ve</a:t>
            </a:r>
            <a:r>
              <a:rPr lang="tr-TR" dirty="0"/>
              <a:t> </a:t>
            </a:r>
            <a:r>
              <a:rPr lang="tr-TR" sz="1760" dirty="0">
                <a:sym typeface="Wingdings" charset="0"/>
              </a:rPr>
              <a:t>etkisiz hale getirme</a:t>
            </a:r>
            <a:r>
              <a:rPr lang="tr-TR" dirty="0"/>
              <a:t>  </a:t>
            </a:r>
            <a:endParaRPr lang="tr-TR" sz="1760" dirty="0"/>
          </a:p>
          <a:p>
            <a:pPr marL="0" lvl="2" indent="0" defTabSz="886590">
              <a:spcBef>
                <a:spcPts val="400"/>
              </a:spcBef>
              <a:spcAft>
                <a:spcPts val="0"/>
              </a:spcAft>
              <a:buClr>
                <a:srgbClr val="000000"/>
              </a:buClr>
              <a:buNone/>
              <a:tabLst>
                <a:tab pos="522620" algn="l"/>
              </a:tabLst>
            </a:pPr>
            <a:r>
              <a:rPr lang="tr-TR" sz="1760" dirty="0">
                <a:solidFill>
                  <a:srgbClr val="000000"/>
                </a:solidFill>
              </a:rPr>
              <a:t>Steffen Moritz, Francesca Vitzthum, Sarah Randjbar, Ruth Veckenstedt</a:t>
            </a:r>
            <a:r>
              <a:rPr lang="tr-TR" dirty="0"/>
              <a:t> </a:t>
            </a:r>
            <a:r>
              <a:rPr lang="tr-TR" sz="1760" dirty="0">
                <a:solidFill>
                  <a:srgbClr val="000000"/>
                </a:solidFill>
              </a:rPr>
              <a:t>and Todd S. Woodward, </a:t>
            </a:r>
            <a:r>
              <a:rPr lang="tr-TR" sz="1760" i="1" dirty="0">
                <a:solidFill>
                  <a:srgbClr val="000000"/>
                </a:solidFill>
              </a:rPr>
              <a:t>Current Opinion in Psychiatry 2010, 23:561–569</a:t>
            </a:r>
            <a:endParaRPr lang="tr-TR" sz="1760" i="1" dirty="0">
              <a:solidFill>
                <a:srgbClr val="FF0000"/>
              </a:solidFill>
            </a:endParaRPr>
          </a:p>
          <a:p>
            <a:pPr defTabSz="886590">
              <a:tabLst>
                <a:tab pos="522620" algn="l"/>
              </a:tabLst>
            </a:pPr>
            <a:r>
              <a:rPr lang="tr-TR" sz="1760" dirty="0">
                <a:sym typeface="Wingdings" charset="0"/>
              </a:rPr>
              <a:t>Şüphe tohumları ekme: şizofrenide metabiliş eğitimiyle ilgili hikaye türünden bir derleme</a:t>
            </a:r>
          </a:p>
          <a:p>
            <a:pPr marL="0" lvl="2" indent="0" defTabSz="886590">
              <a:spcBef>
                <a:spcPts val="400"/>
              </a:spcBef>
              <a:spcAft>
                <a:spcPts val="0"/>
              </a:spcAft>
              <a:buNone/>
              <a:tabLst>
                <a:tab pos="522620" algn="l"/>
              </a:tabLst>
            </a:pPr>
            <a:r>
              <a:rPr lang="tr-TR" sz="1760" dirty="0">
                <a:solidFill>
                  <a:srgbClr val="000000"/>
                </a:solidFill>
              </a:rPr>
              <a:t>Moritz et al., C</a:t>
            </a:r>
            <a:r>
              <a:rPr lang="tr-TR" sz="1760" i="1" dirty="0">
                <a:solidFill>
                  <a:srgbClr val="000000"/>
                </a:solidFill>
              </a:rPr>
              <a:t>linical Psychology Review 2014, 34: 358–366</a:t>
            </a:r>
          </a:p>
          <a:p>
            <a:pPr defTabSz="886590">
              <a:tabLst>
                <a:tab pos="522620" algn="l"/>
              </a:tabLst>
            </a:pPr>
            <a:r>
              <a:rPr lang="tr-TR" sz="1760" dirty="0"/>
              <a:t>Şizofren</a:t>
            </a:r>
            <a:r>
              <a:rPr lang="tr-TR" dirty="0"/>
              <a:t>  </a:t>
            </a:r>
            <a:r>
              <a:rPr lang="tr-TR" sz="1760" dirty="0"/>
              <a:t>Hastalarda Görülen Sanrılara ilişkin Metakognitif  Eğitimi</a:t>
            </a:r>
            <a:r>
              <a:rPr lang="tr-TR" dirty="0"/>
              <a:t>   </a:t>
            </a:r>
            <a:r>
              <a:rPr lang="tr-TR" sz="1760" dirty="0"/>
              <a:t>: Randomize Kontrollü Çalışmaların Meta Analzi Kanıta Dayalı Uygulama Hakkında Bilgi Vermektedir</a:t>
            </a:r>
            <a:r>
              <a:rPr lang="tr-TR" dirty="0"/>
              <a:t>   </a:t>
            </a:r>
            <a:endParaRPr lang="tr-TR" sz="1760" i="1" dirty="0">
              <a:solidFill>
                <a:srgbClr val="000000"/>
              </a:solidFill>
            </a:endParaRPr>
          </a:p>
          <a:p>
            <a:pPr marL="0" lvl="2" indent="0" defTabSz="886590">
              <a:spcBef>
                <a:spcPts val="400"/>
              </a:spcBef>
              <a:spcAft>
                <a:spcPts val="0"/>
              </a:spcAft>
              <a:buNone/>
              <a:tabLst>
                <a:tab pos="522620" algn="l"/>
              </a:tabLst>
            </a:pPr>
            <a:r>
              <a:rPr lang="tr-TR" sz="1760" dirty="0">
                <a:solidFill>
                  <a:srgbClr val="000000"/>
                </a:solidFill>
              </a:rPr>
              <a:t>Liu et al., </a:t>
            </a:r>
            <a:r>
              <a:rPr lang="tr-TR" sz="1760" i="1" dirty="0">
                <a:solidFill>
                  <a:srgbClr val="000000"/>
                </a:solidFill>
              </a:rPr>
              <a:t>Worldviews on Evidence-Based Nursing, 2018</a:t>
            </a:r>
          </a:p>
          <a:p>
            <a:endParaRPr lang="tr-TR" sz="1760" dirty="0"/>
          </a:p>
        </p:txBody>
      </p:sp>
      <p:pic>
        <p:nvPicPr>
          <p:cNvPr id="9" name="Picture 12"/>
          <p:cNvPicPr>
            <a:picLocks noChangeAspect="1" noChangeArrowheads="1"/>
          </p:cNvPicPr>
          <p:nvPr/>
        </p:nvPicPr>
        <p:blipFill>
          <a:blip r:embed="rId3">
            <a:extLst>
              <a:ext uri="{28A0092B-C50C-407E-A947-70E740481C1C}">
                <a14:useLocalDpi xmlns:a14="http://schemas.microsoft.com/office/drawing/2010/main" val="0"/>
              </a:ext>
            </a:extLst>
          </a:blip>
          <a:srcRect r="28616" b="1210"/>
          <a:stretch>
            <a:fillRect/>
          </a:stretch>
        </p:blipFill>
        <p:spPr bwMode="auto">
          <a:xfrm>
            <a:off x="7620563" y="1102353"/>
            <a:ext cx="952326" cy="857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5" name="Foliennummernplatzhalter 4"/>
          <p:cNvSpPr>
            <a:spLocks noGrp="1"/>
          </p:cNvSpPr>
          <p:nvPr>
            <p:ph type="sldNum" sz="quarter" idx="12"/>
          </p:nvPr>
        </p:nvSpPr>
        <p:spPr/>
        <p:txBody>
          <a:bodyPr/>
          <a:lstStyle/>
          <a:p>
            <a:fld id="{9B00EF49-7894-4F53-A8DD-F7DB3BFC5032}" type="slidenum">
              <a:rPr lang="de-DE" smtClean="0"/>
              <a:t>185</a:t>
            </a:fld>
            <a:endParaRPr lang="tr-TR" dirty="0"/>
          </a:p>
        </p:txBody>
      </p:sp>
    </p:spTree>
    <p:extLst>
      <p:ext uri="{BB962C8B-B14F-4D97-AF65-F5344CB8AC3E}">
        <p14:creationId xmlns:p14="http://schemas.microsoft.com/office/powerpoint/2010/main" val="348766301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5345" name="Rectangle 2"/>
          <p:cNvSpPr>
            <a:spLocks noGrp="1" noChangeArrowheads="1"/>
          </p:cNvSpPr>
          <p:nvPr>
            <p:ph type="title"/>
          </p:nvPr>
        </p:nvSpPr>
        <p:spPr>
          <a:xfrm>
            <a:off x="388549" y="537734"/>
            <a:ext cx="8185250" cy="705667"/>
          </a:xfrm>
        </p:spPr>
        <p:txBody>
          <a:bodyPr/>
          <a:lstStyle/>
          <a:p>
            <a:pPr eaLnBrk="1" hangingPunct="1"/>
            <a:r>
              <a:rPr lang="tr-TR" sz="2740" dirty="0"/>
              <a:t>MCT Çalışmaları </a:t>
            </a:r>
            <a:br>
              <a:rPr dirty="0"/>
            </a:br>
            <a:br>
              <a:rPr dirty="0"/>
            </a:br>
            <a:br>
              <a:rPr dirty="0"/>
            </a:br>
            <a:endParaRPr lang="tr-TR" sz="1400" dirty="0">
              <a:latin typeface="Arial" charset="0"/>
              <a:ea typeface="MS PGothic" charset="0"/>
            </a:endParaRPr>
          </a:p>
        </p:txBody>
      </p:sp>
      <p:sp>
        <p:nvSpPr>
          <p:cNvPr id="2" name="Inhaltsplatzhalter 1"/>
          <p:cNvSpPr>
            <a:spLocks noGrp="1"/>
          </p:cNvSpPr>
          <p:nvPr>
            <p:ph idx="1"/>
          </p:nvPr>
        </p:nvSpPr>
        <p:spPr>
          <a:xfrm>
            <a:off x="210745" y="1056481"/>
            <a:ext cx="8186647" cy="4896544"/>
          </a:xfrm>
        </p:spPr>
        <p:txBody>
          <a:bodyPr/>
          <a:lstStyle/>
          <a:p>
            <a:pPr lvl="2" indent="0" defTabSz="887849">
              <a:spcBef>
                <a:spcPts val="400"/>
              </a:spcBef>
              <a:spcAft>
                <a:spcPts val="0"/>
              </a:spcAft>
              <a:buClr>
                <a:srgbClr val="A6A6A6"/>
              </a:buClr>
              <a:buNone/>
              <a:defRPr/>
            </a:pPr>
            <a:r>
              <a:rPr lang="tr-TR" sz="1200" dirty="0">
                <a:solidFill>
                  <a:schemeClr val="accent1"/>
                </a:solidFill>
              </a:rPr>
              <a:t>+ = anlamlı, - = grup</a:t>
            </a:r>
            <a:r>
              <a:rPr lang="tr-TR" dirty="0"/>
              <a:t> </a:t>
            </a:r>
            <a:r>
              <a:rPr lang="tr-TR" sz="1200" dirty="0">
                <a:solidFill>
                  <a:schemeClr val="accent1"/>
                </a:solidFill>
              </a:rPr>
              <a:t>farkı</a:t>
            </a:r>
            <a:r>
              <a:rPr lang="tr-TR" dirty="0"/>
              <a:t> </a:t>
            </a:r>
            <a:r>
              <a:rPr lang="tr-TR" sz="1200" dirty="0">
                <a:solidFill>
                  <a:schemeClr val="accent1"/>
                </a:solidFill>
              </a:rPr>
              <a:t>bulunmamaktadır, () = çok</a:t>
            </a:r>
            <a:r>
              <a:rPr lang="tr-TR" dirty="0"/>
              <a:t> </a:t>
            </a:r>
            <a:r>
              <a:rPr lang="tr-TR" sz="1200" dirty="0">
                <a:solidFill>
                  <a:schemeClr val="accent1"/>
                </a:solidFill>
              </a:rPr>
              <a:t>az güç ve/veya</a:t>
            </a:r>
            <a:r>
              <a:rPr lang="tr-TR" dirty="0"/>
              <a:t> </a:t>
            </a:r>
            <a:r>
              <a:rPr lang="tr-TR" sz="1200" dirty="0">
                <a:solidFill>
                  <a:schemeClr val="accent1"/>
                </a:solidFill>
              </a:rPr>
              <a:t>RCT yok</a:t>
            </a:r>
          </a:p>
          <a:p>
            <a:pPr lvl="2" indent="0" defTabSz="887849">
              <a:spcBef>
                <a:spcPts val="400"/>
              </a:spcBef>
              <a:spcAft>
                <a:spcPts val="0"/>
              </a:spcAft>
              <a:buClr>
                <a:srgbClr val="A6A6A6"/>
              </a:buClr>
              <a:buNone/>
              <a:defRPr/>
            </a:pPr>
            <a:r>
              <a:rPr lang="tr-TR" sz="1400" dirty="0"/>
              <a:t>(+) Moritz et al. (2007) </a:t>
            </a:r>
            <a:r>
              <a:rPr lang="tr-TR" sz="1400" i="1" dirty="0"/>
              <a:t>German Journal of</a:t>
            </a:r>
            <a:r>
              <a:rPr lang="tr-TR" dirty="0"/>
              <a:t> </a:t>
            </a:r>
            <a:r>
              <a:rPr lang="tr-TR" sz="1400" i="1" dirty="0"/>
              <a:t>Psychiatry</a:t>
            </a:r>
          </a:p>
          <a:p>
            <a:pPr lvl="2" indent="0" defTabSz="887849">
              <a:spcBef>
                <a:spcPts val="400"/>
              </a:spcBef>
              <a:spcAft>
                <a:spcPts val="0"/>
              </a:spcAft>
              <a:buClr>
                <a:srgbClr val="A6A6A6"/>
              </a:buClr>
              <a:buNone/>
              <a:defRPr/>
            </a:pPr>
            <a:r>
              <a:rPr lang="tr-TR" sz="1400" dirty="0"/>
              <a:t>(+) Aghotor et al. (2010) </a:t>
            </a:r>
            <a:r>
              <a:rPr lang="tr-TR" sz="1400" i="1" dirty="0"/>
              <a:t>J. of</a:t>
            </a:r>
            <a:r>
              <a:rPr lang="tr-TR" dirty="0"/>
              <a:t> </a:t>
            </a:r>
            <a:r>
              <a:rPr lang="tr-TR" sz="1400" i="1" dirty="0"/>
              <a:t>Behavior</a:t>
            </a:r>
            <a:r>
              <a:rPr lang="tr-TR" dirty="0"/>
              <a:t> </a:t>
            </a:r>
            <a:r>
              <a:rPr lang="tr-TR" sz="1400" i="1" dirty="0"/>
              <a:t>Therapy</a:t>
            </a:r>
            <a:r>
              <a:rPr lang="tr-TR" dirty="0"/>
              <a:t> </a:t>
            </a:r>
            <a:r>
              <a:rPr lang="tr-TR" sz="1400" i="1" dirty="0"/>
              <a:t>and Experimental Psychiatry</a:t>
            </a:r>
          </a:p>
          <a:p>
            <a:pPr lvl="2" indent="0" defTabSz="887849">
              <a:spcBef>
                <a:spcPts val="400"/>
              </a:spcBef>
              <a:spcAft>
                <a:spcPts val="0"/>
              </a:spcAft>
              <a:buClr>
                <a:srgbClr val="A6A6A6"/>
              </a:buClr>
              <a:buNone/>
              <a:defRPr/>
            </a:pPr>
            <a:r>
              <a:rPr lang="tr-TR" sz="1400" dirty="0"/>
              <a:t>(+) Ferweda et al. (2010) </a:t>
            </a:r>
            <a:r>
              <a:rPr lang="tr-TR" sz="1400" i="1" dirty="0"/>
              <a:t>Directieve Therapie</a:t>
            </a:r>
          </a:p>
          <a:p>
            <a:pPr lvl="2" indent="0" defTabSz="887849">
              <a:spcBef>
                <a:spcPts val="400"/>
              </a:spcBef>
              <a:spcAft>
                <a:spcPts val="0"/>
              </a:spcAft>
              <a:buClr>
                <a:srgbClr val="A6A6A6"/>
              </a:buClr>
              <a:buNone/>
              <a:defRPr/>
            </a:pPr>
            <a:r>
              <a:rPr lang="tr-TR" sz="1400" dirty="0"/>
              <a:t>(+) Kumar et al. (2010) </a:t>
            </a:r>
            <a:r>
              <a:rPr lang="tr-TR" sz="1400" i="1" dirty="0"/>
              <a:t>European Journal of</a:t>
            </a:r>
            <a:r>
              <a:rPr lang="tr-TR" dirty="0"/>
              <a:t> </a:t>
            </a:r>
            <a:r>
              <a:rPr lang="tr-TR" sz="1400" i="1" dirty="0"/>
              <a:t>Psychotherapy &amp; Counselling</a:t>
            </a:r>
          </a:p>
          <a:p>
            <a:pPr lvl="2" indent="0" defTabSz="887849">
              <a:spcBef>
                <a:spcPts val="400"/>
              </a:spcBef>
              <a:spcAft>
                <a:spcPts val="0"/>
              </a:spcAft>
              <a:buClr>
                <a:srgbClr val="A6A6A6"/>
              </a:buClr>
              <a:buNone/>
              <a:defRPr/>
            </a:pPr>
            <a:r>
              <a:rPr lang="tr-TR" sz="1400" dirty="0"/>
              <a:t>+ Moritz et al. (2011) </a:t>
            </a:r>
            <a:r>
              <a:rPr lang="tr-TR" sz="1400" i="1" dirty="0"/>
              <a:t>Behaviour</a:t>
            </a:r>
            <a:r>
              <a:rPr lang="tr-TR" dirty="0"/>
              <a:t> </a:t>
            </a:r>
            <a:r>
              <a:rPr lang="tr-TR" sz="1400" i="1" dirty="0"/>
              <a:t>Therapy &amp; Research</a:t>
            </a:r>
          </a:p>
          <a:p>
            <a:pPr lvl="2" indent="0" defTabSz="887849">
              <a:spcBef>
                <a:spcPts val="400"/>
              </a:spcBef>
              <a:spcAft>
                <a:spcPts val="0"/>
              </a:spcAft>
              <a:buClr>
                <a:srgbClr val="A6A6A6"/>
              </a:buClr>
              <a:buNone/>
              <a:defRPr/>
            </a:pPr>
            <a:r>
              <a:rPr lang="tr-TR" sz="1400" dirty="0"/>
              <a:t>+ Moritz et al. (2011) </a:t>
            </a:r>
            <a:r>
              <a:rPr lang="tr-TR" sz="1400" i="1" dirty="0"/>
              <a:t>Psychological Medicine (MCT+)</a:t>
            </a:r>
          </a:p>
          <a:p>
            <a:pPr lvl="2" indent="0" defTabSz="887849">
              <a:spcBef>
                <a:spcPts val="400"/>
              </a:spcBef>
              <a:spcAft>
                <a:spcPts val="0"/>
              </a:spcAft>
              <a:buClr>
                <a:srgbClr val="A6A6A6"/>
              </a:buClr>
              <a:buNone/>
              <a:defRPr/>
            </a:pPr>
            <a:r>
              <a:rPr lang="tr-TR" sz="1400" dirty="0"/>
              <a:t>(+) Favrod (2011) </a:t>
            </a:r>
            <a:r>
              <a:rPr lang="tr-TR" sz="1400" i="1" dirty="0"/>
              <a:t>Journal of</a:t>
            </a:r>
            <a:r>
              <a:rPr lang="tr-TR" dirty="0"/>
              <a:t> </a:t>
            </a:r>
            <a:r>
              <a:rPr lang="tr-TR" sz="1400" i="1" dirty="0"/>
              <a:t>Advanced Nursing </a:t>
            </a:r>
          </a:p>
          <a:p>
            <a:pPr lvl="2" indent="0" defTabSz="887849">
              <a:spcBef>
                <a:spcPts val="400"/>
              </a:spcBef>
              <a:spcAft>
                <a:spcPts val="0"/>
              </a:spcAft>
              <a:buClr>
                <a:srgbClr val="A6A6A6"/>
              </a:buClr>
              <a:buNone/>
              <a:defRPr/>
            </a:pPr>
            <a:r>
              <a:rPr lang="tr-TR" sz="1400" dirty="0"/>
              <a:t>(+) Ross et al. (2011) </a:t>
            </a:r>
            <a:r>
              <a:rPr lang="tr-TR" sz="1400" i="1" dirty="0"/>
              <a:t>Schizophrenia Bulletin</a:t>
            </a:r>
            <a:r>
              <a:rPr lang="tr-TR" dirty="0"/>
              <a:t> </a:t>
            </a:r>
          </a:p>
          <a:p>
            <a:pPr lvl="2" indent="0" defTabSz="887849">
              <a:spcBef>
                <a:spcPts val="400"/>
              </a:spcBef>
              <a:spcAft>
                <a:spcPts val="0"/>
              </a:spcAft>
              <a:buClr>
                <a:srgbClr val="A6A6A6"/>
              </a:buClr>
              <a:buNone/>
              <a:defRPr/>
            </a:pPr>
            <a:r>
              <a:rPr lang="tr-TR" sz="1400" dirty="0"/>
              <a:t>(+) Naughton et al. (2012). </a:t>
            </a:r>
            <a:r>
              <a:rPr lang="tr-TR" sz="1400" i="1" dirty="0"/>
              <a:t>BMC Research Notes</a:t>
            </a:r>
          </a:p>
          <a:p>
            <a:pPr lvl="2" indent="0" defTabSz="887849">
              <a:spcBef>
                <a:spcPts val="400"/>
              </a:spcBef>
              <a:spcAft>
                <a:spcPts val="0"/>
              </a:spcAft>
              <a:buClr>
                <a:srgbClr val="A6A6A6"/>
              </a:buClr>
              <a:buNone/>
              <a:defRPr/>
            </a:pPr>
            <a:r>
              <a:rPr lang="tr-TR" sz="1400" dirty="0"/>
              <a:t>+ Favrod et al. (2014) </a:t>
            </a:r>
            <a:r>
              <a:rPr lang="tr-TR" sz="1400" i="1" dirty="0"/>
              <a:t>European Psychiatry</a:t>
            </a:r>
          </a:p>
          <a:p>
            <a:pPr marL="211680" lvl="3" indent="0" defTabSz="887849">
              <a:spcBef>
                <a:spcPts val="400"/>
              </a:spcBef>
              <a:buClr>
                <a:srgbClr val="A6A6A6"/>
              </a:buClr>
              <a:buNone/>
              <a:defRPr/>
            </a:pPr>
            <a:r>
              <a:rPr lang="tr-TR" sz="1400" dirty="0"/>
              <a:t>- Oosterhout et al. (2016) </a:t>
            </a:r>
            <a:r>
              <a:rPr lang="tr-TR" sz="1400" i="1" dirty="0"/>
              <a:t>Psychological Medicine </a:t>
            </a:r>
          </a:p>
          <a:p>
            <a:pPr marL="211680" lvl="3" indent="0" defTabSz="887849">
              <a:spcBef>
                <a:spcPts val="400"/>
              </a:spcBef>
              <a:buClr>
                <a:srgbClr val="A6A6A6"/>
              </a:buClr>
              <a:buNone/>
              <a:defRPr/>
            </a:pPr>
            <a:r>
              <a:rPr lang="tr-TR" sz="1400" dirty="0"/>
              <a:t>+ Rocha &amp; Queiros (2013) </a:t>
            </a:r>
            <a:r>
              <a:rPr lang="tr-TR" sz="1400" i="1" dirty="0"/>
              <a:t>Schizophrenia Research </a:t>
            </a:r>
          </a:p>
          <a:p>
            <a:pPr lvl="2" indent="0" defTabSz="887849">
              <a:spcBef>
                <a:spcPts val="400"/>
              </a:spcBef>
              <a:spcAft>
                <a:spcPts val="0"/>
              </a:spcAft>
              <a:buClr>
                <a:srgbClr val="A6A6A6"/>
              </a:buClr>
              <a:buNone/>
              <a:defRPr/>
            </a:pPr>
            <a:r>
              <a:rPr lang="tr-TR" sz="1400" dirty="0"/>
              <a:t>(+) Balzan et al. (2014) </a:t>
            </a:r>
            <a:r>
              <a:rPr lang="tr-TR" sz="1400" i="1" dirty="0"/>
              <a:t>Aust N Z J Psychiatry</a:t>
            </a:r>
          </a:p>
          <a:p>
            <a:pPr lvl="2" indent="0" defTabSz="887849">
              <a:spcBef>
                <a:spcPts val="400"/>
              </a:spcBef>
              <a:spcAft>
                <a:spcPts val="0"/>
              </a:spcAft>
              <a:buClr>
                <a:srgbClr val="A6A6A6"/>
              </a:buClr>
              <a:buNone/>
              <a:defRPr/>
            </a:pPr>
            <a:r>
              <a:rPr lang="tr-TR" sz="1400" dirty="0"/>
              <a:t>(+) Gaweda et al. (2015) </a:t>
            </a:r>
            <a:r>
              <a:rPr lang="tr-TR" sz="1400" i="1" dirty="0"/>
              <a:t>J of</a:t>
            </a:r>
            <a:r>
              <a:rPr lang="tr-TR" dirty="0"/>
              <a:t> </a:t>
            </a:r>
            <a:r>
              <a:rPr lang="tr-TR" sz="1400" i="1" dirty="0"/>
              <a:t>Behav</a:t>
            </a:r>
            <a:r>
              <a:rPr lang="tr-TR" dirty="0"/>
              <a:t> </a:t>
            </a:r>
            <a:r>
              <a:rPr lang="tr-TR" sz="1400" i="1" dirty="0"/>
              <a:t>Therap</a:t>
            </a:r>
            <a:r>
              <a:rPr lang="tr-TR" dirty="0"/>
              <a:t> </a:t>
            </a:r>
            <a:r>
              <a:rPr lang="tr-TR" sz="1400" i="1" dirty="0"/>
              <a:t>and</a:t>
            </a:r>
            <a:r>
              <a:rPr lang="tr-TR" dirty="0"/>
              <a:t> </a:t>
            </a:r>
            <a:r>
              <a:rPr lang="tr-TR" sz="1400" i="1" dirty="0"/>
              <a:t>Experi</a:t>
            </a:r>
            <a:r>
              <a:rPr lang="tr-TR" dirty="0"/>
              <a:t> </a:t>
            </a:r>
            <a:r>
              <a:rPr lang="tr-TR" sz="1400" i="1" dirty="0"/>
              <a:t>Psychiatry</a:t>
            </a:r>
          </a:p>
          <a:p>
            <a:pPr lvl="2" indent="0" defTabSz="887849">
              <a:spcBef>
                <a:spcPts val="400"/>
              </a:spcBef>
              <a:spcAft>
                <a:spcPts val="0"/>
              </a:spcAft>
              <a:buClr>
                <a:srgbClr val="A6A6A6"/>
              </a:buClr>
              <a:buNone/>
              <a:defRPr/>
            </a:pPr>
            <a:r>
              <a:rPr lang="tr-TR" sz="1400" dirty="0"/>
              <a:t>(+) Erawati et al. (2014) </a:t>
            </a:r>
            <a:r>
              <a:rPr lang="tr-TR" sz="1400" i="1" dirty="0"/>
              <a:t>J Pychiatr</a:t>
            </a:r>
            <a:r>
              <a:rPr lang="tr-TR" dirty="0"/>
              <a:t> </a:t>
            </a:r>
            <a:r>
              <a:rPr lang="tr-TR" sz="1400" i="1" dirty="0"/>
              <a:t>Ment</a:t>
            </a:r>
            <a:r>
              <a:rPr lang="tr-TR" dirty="0"/>
              <a:t> </a:t>
            </a:r>
            <a:r>
              <a:rPr lang="tr-TR" sz="1400" i="1" dirty="0"/>
              <a:t>Health Nurs</a:t>
            </a:r>
          </a:p>
          <a:p>
            <a:pPr lvl="2" indent="0" defTabSz="887849">
              <a:spcBef>
                <a:spcPts val="400"/>
              </a:spcBef>
              <a:spcAft>
                <a:spcPts val="0"/>
              </a:spcAft>
              <a:buClr>
                <a:srgbClr val="A6A6A6"/>
              </a:buClr>
              <a:buNone/>
              <a:defRPr/>
            </a:pPr>
            <a:r>
              <a:rPr lang="tr-TR" sz="1400" dirty="0"/>
              <a:t>+ Eichner et al. (2016) </a:t>
            </a:r>
            <a:r>
              <a:rPr lang="tr-TR" sz="1400" i="1" dirty="0"/>
              <a:t>Schizophrenia Bulletin</a:t>
            </a:r>
          </a:p>
          <a:p>
            <a:pPr lvl="2" indent="0" defTabSz="887849">
              <a:spcBef>
                <a:spcPts val="400"/>
              </a:spcBef>
              <a:spcAft>
                <a:spcPts val="0"/>
              </a:spcAft>
              <a:buClr>
                <a:srgbClr val="A6A6A6"/>
              </a:buClr>
              <a:buNone/>
              <a:defRPr/>
            </a:pPr>
            <a:r>
              <a:rPr lang="tr-TR" sz="1400" dirty="0"/>
              <a:t>+ Lui et al. (2018) </a:t>
            </a:r>
            <a:r>
              <a:rPr lang="tr-TR" sz="1400" i="1" dirty="0"/>
              <a:t>Worldviews on Evidence-Based Nursing</a:t>
            </a:r>
          </a:p>
          <a:p>
            <a:endParaRPr lang="tr-TR" dirty="0"/>
          </a:p>
        </p:txBody>
      </p:sp>
      <p:sp>
        <p:nvSpPr>
          <p:cNvPr id="5" name="Foliennummernplatzhalter 4"/>
          <p:cNvSpPr>
            <a:spLocks noGrp="1"/>
          </p:cNvSpPr>
          <p:nvPr>
            <p:ph type="sldNum" sz="quarter" idx="12"/>
          </p:nvPr>
        </p:nvSpPr>
        <p:spPr/>
        <p:txBody>
          <a:bodyPr/>
          <a:lstStyle/>
          <a:p>
            <a:fld id="{9B00EF49-7894-4F53-A8DD-F7DB3BFC5032}" type="slidenum">
              <a:rPr lang="de-DE" smtClean="0"/>
              <a:t>186</a:t>
            </a:fld>
            <a:endParaRPr lang="tr-TR" dirty="0"/>
          </a:p>
        </p:txBody>
      </p:sp>
    </p:spTree>
    <p:extLst>
      <p:ext uri="{BB962C8B-B14F-4D97-AF65-F5344CB8AC3E}">
        <p14:creationId xmlns:p14="http://schemas.microsoft.com/office/powerpoint/2010/main" val="15966642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tr-TR" sz="2740" dirty="0"/>
              <a:t>Çalışma 1: Moritz et al., 2014</a:t>
            </a:r>
            <a:br/>
            <a:r>
              <a:rPr lang="tr-TR" sz="2000" dirty="0"/>
              <a:t> Alman çok merkezli RCT</a:t>
            </a:r>
          </a:p>
        </p:txBody>
      </p:sp>
      <p:sp>
        <p:nvSpPr>
          <p:cNvPr id="3" name="Inhaltsplatzhalter 2"/>
          <p:cNvSpPr>
            <a:spLocks noGrp="1"/>
          </p:cNvSpPr>
          <p:nvPr>
            <p:ph idx="1"/>
          </p:nvPr>
        </p:nvSpPr>
        <p:spPr/>
        <p:txBody>
          <a:bodyPr/>
          <a:lstStyle/>
          <a:p>
            <a:endParaRPr lang="tr-TR" dirty="0"/>
          </a:p>
          <a:p>
            <a:endParaRPr lang="tr-TR" dirty="0">
              <a:latin typeface="+mj-lt"/>
            </a:endParaRPr>
          </a:p>
          <a:p>
            <a:endParaRPr lang="tr-TR" sz="2800" dirty="0">
              <a:latin typeface="+mj-lt"/>
            </a:endParaRPr>
          </a:p>
          <a:p>
            <a:endParaRPr lang="tr-TR" sz="3600" dirty="0">
              <a:latin typeface="+mj-lt"/>
            </a:endParaRPr>
          </a:p>
          <a:p>
            <a:pPr lvl="1">
              <a:lnSpc>
                <a:spcPts val="800"/>
              </a:lnSpc>
              <a:spcBef>
                <a:spcPct val="50000"/>
              </a:spcBef>
            </a:pPr>
            <a:r>
              <a:rPr lang="tr-TR" altLang="de-DE" sz="1760" dirty="0">
                <a:solidFill>
                  <a:schemeClr val="accent1"/>
                </a:solidFill>
              </a:rPr>
              <a:t>Katılımcı sayısı:</a:t>
            </a:r>
            <a:r>
              <a:rPr lang="tr-TR" dirty="0"/>
              <a:t> </a:t>
            </a:r>
            <a:r>
              <a:rPr lang="tr-TR" altLang="de-DE" sz="1760" dirty="0"/>
              <a:t>150 Hasta (Hamburg/Heidelberg)</a:t>
            </a:r>
          </a:p>
          <a:p>
            <a:pPr lvl="1">
              <a:lnSpc>
                <a:spcPts val="800"/>
              </a:lnSpc>
              <a:spcBef>
                <a:spcPct val="50000"/>
              </a:spcBef>
            </a:pPr>
            <a:r>
              <a:rPr lang="tr-TR" altLang="de-DE" sz="1760" dirty="0">
                <a:solidFill>
                  <a:schemeClr val="accent1"/>
                </a:solidFill>
              </a:rPr>
              <a:t>Müdahaleler: </a:t>
            </a:r>
            <a:r>
              <a:rPr lang="tr-TR" altLang="de-DE" sz="1760" dirty="0"/>
              <a:t>2 x hafta MCT’ye karşılık CogPack</a:t>
            </a:r>
            <a:r>
              <a:rPr lang="tr-TR" dirty="0"/>
              <a:t> </a:t>
            </a:r>
          </a:p>
          <a:p>
            <a:pPr lvl="1">
              <a:lnSpc>
                <a:spcPts val="800"/>
              </a:lnSpc>
              <a:spcBef>
                <a:spcPct val="50000"/>
              </a:spcBef>
            </a:pPr>
            <a:r>
              <a:rPr lang="tr-TR" altLang="de-DE" sz="1760" dirty="0">
                <a:solidFill>
                  <a:schemeClr val="accent1"/>
                </a:solidFill>
              </a:rPr>
              <a:t>Zaman noktaları:</a:t>
            </a:r>
            <a:r>
              <a:rPr lang="tr-TR" dirty="0"/>
              <a:t> </a:t>
            </a:r>
            <a:r>
              <a:rPr lang="tr-TR" altLang="de-DE" sz="1760" dirty="0"/>
              <a:t>Tedavi öncesi, tedavi sonrası (4 hafta ,8 seans), takip (6</a:t>
            </a:r>
            <a:r>
              <a:rPr lang="tr-TR" dirty="0"/>
              <a:t> </a:t>
            </a:r>
            <a:r>
              <a:rPr lang="tr-TR" altLang="de-DE" sz="1760" dirty="0"/>
              <a:t>ay, 3 yıl)</a:t>
            </a:r>
          </a:p>
          <a:p>
            <a:pPr lvl="1">
              <a:lnSpc>
                <a:spcPts val="800"/>
              </a:lnSpc>
              <a:spcBef>
                <a:spcPct val="50000"/>
              </a:spcBef>
            </a:pPr>
            <a:r>
              <a:rPr lang="tr-TR" altLang="de-DE" sz="1760" dirty="0">
                <a:solidFill>
                  <a:schemeClr val="accent1"/>
                </a:solidFill>
              </a:rPr>
              <a:t>Birincil</a:t>
            </a:r>
            <a:r>
              <a:rPr lang="tr-TR" dirty="0"/>
              <a:t> </a:t>
            </a:r>
            <a:r>
              <a:rPr lang="tr-TR" altLang="de-DE" sz="1760" dirty="0">
                <a:solidFill>
                  <a:schemeClr val="accent1"/>
                </a:solidFill>
              </a:rPr>
              <a:t>sonuç</a:t>
            </a:r>
            <a:r>
              <a:rPr lang="tr-TR" dirty="0"/>
              <a:t> </a:t>
            </a:r>
            <a:r>
              <a:rPr lang="tr-TR" altLang="de-DE" sz="1760" dirty="0">
                <a:solidFill>
                  <a:schemeClr val="accent1"/>
                </a:solidFill>
              </a:rPr>
              <a:t>parametresi: </a:t>
            </a:r>
            <a:r>
              <a:rPr lang="tr-TR" altLang="de-DE" sz="1760" dirty="0"/>
              <a:t>PANSS (Positive), PSYRATS</a:t>
            </a:r>
          </a:p>
          <a:p>
            <a:pPr lvl="1">
              <a:lnSpc>
                <a:spcPts val="800"/>
              </a:lnSpc>
              <a:spcBef>
                <a:spcPct val="50000"/>
              </a:spcBef>
            </a:pPr>
            <a:r>
              <a:rPr lang="tr-TR" altLang="de-DE" sz="1760" dirty="0">
                <a:solidFill>
                  <a:schemeClr val="accent1"/>
                </a:solidFill>
              </a:rPr>
              <a:t>İkincil</a:t>
            </a:r>
            <a:r>
              <a:rPr lang="tr-TR" dirty="0"/>
              <a:t> </a:t>
            </a:r>
            <a:r>
              <a:rPr lang="tr-TR" altLang="de-DE" sz="1760" dirty="0">
                <a:solidFill>
                  <a:schemeClr val="accent1"/>
                </a:solidFill>
              </a:rPr>
              <a:t>sonuç</a:t>
            </a:r>
            <a:r>
              <a:rPr lang="tr-TR" dirty="0"/>
              <a:t> </a:t>
            </a:r>
            <a:r>
              <a:rPr lang="tr-TR" altLang="de-DE" sz="1760" dirty="0">
                <a:solidFill>
                  <a:schemeClr val="accent1"/>
                </a:solidFill>
              </a:rPr>
              <a:t>parametresi: </a:t>
            </a:r>
            <a:r>
              <a:rPr lang="tr-TR" altLang="de-DE" sz="1760" dirty="0"/>
              <a:t>metabiliş değişkenleri</a:t>
            </a:r>
            <a:r>
              <a:rPr lang="tr-TR" dirty="0"/>
              <a:t> </a:t>
            </a:r>
          </a:p>
          <a:p>
            <a:pPr lvl="1">
              <a:lnSpc>
                <a:spcPts val="800"/>
              </a:lnSpc>
              <a:spcBef>
                <a:spcPct val="50000"/>
              </a:spcBef>
            </a:pPr>
            <a:r>
              <a:rPr lang="tr-TR" altLang="de-DE" sz="1760" dirty="0"/>
              <a:t>(IPSAQ, beads</a:t>
            </a:r>
            <a:r>
              <a:rPr lang="tr-TR" dirty="0"/>
              <a:t> </a:t>
            </a:r>
            <a:r>
              <a:rPr lang="tr-TR" altLang="de-DE" sz="1760" dirty="0"/>
              <a:t>görevi, BADE, yanlış hafıza paradigması)</a:t>
            </a:r>
          </a:p>
          <a:p>
            <a:endParaRPr lang="tr-TR" dirty="0">
              <a:latin typeface="+mj-lt"/>
            </a:endParaRPr>
          </a:p>
        </p:txBody>
      </p:sp>
      <p:sp>
        <p:nvSpPr>
          <p:cNvPr id="6" name="Foliennummernplatzhalter 5"/>
          <p:cNvSpPr>
            <a:spLocks noGrp="1"/>
          </p:cNvSpPr>
          <p:nvPr>
            <p:ph type="sldNum" sz="quarter" idx="12"/>
          </p:nvPr>
        </p:nvSpPr>
        <p:spPr/>
        <p:txBody>
          <a:bodyPr/>
          <a:lstStyle/>
          <a:p>
            <a:fld id="{9B00EF49-7894-4F53-A8DD-F7DB3BFC5032}" type="slidenum">
              <a:rPr lang="de-DE" smtClean="0"/>
              <a:t>187</a:t>
            </a:fld>
            <a:endParaRPr lang="tr-TR" dirty="0"/>
          </a:p>
        </p:txBody>
      </p:sp>
      <p:pic>
        <p:nvPicPr>
          <p:cNvPr id="7" name="Bild 6" descr="MKT_logo_deep_blu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21700" y="1102353"/>
            <a:ext cx="105092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243" y="1867968"/>
            <a:ext cx="5084343" cy="202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bwMode="gray">
          <a:xfrm>
            <a:off x="2248471" y="3504753"/>
            <a:ext cx="914400" cy="914400"/>
          </a:xfrm>
          <a:prstGeom prst="rect">
            <a:avLst/>
          </a:prstGeom>
          <a:noFill/>
        </p:spPr>
        <p:txBody>
          <a:bodyPr wrap="none" lIns="0" tIns="0" rIns="0" bIns="0" rtlCol="0">
            <a:noAutofit/>
          </a:bodyPr>
          <a:lstStyle/>
          <a:p>
            <a:pPr marL="216000" indent="-216000">
              <a:lnSpc>
                <a:spcPct val="105000"/>
              </a:lnSpc>
              <a:buFont typeface="Arial" panose="020B0604020202020204" pitchFamily="34" charset="0"/>
              <a:buChar char="•"/>
            </a:pPr>
            <a:endParaRPr lang="de-DE" sz="4000" dirty="0">
              <a:solidFill>
                <a:srgbClr val="FF0000"/>
              </a:solidFill>
              <a:latin typeface="+mj-lt"/>
            </a:endParaRPr>
          </a:p>
        </p:txBody>
      </p:sp>
    </p:spTree>
    <p:extLst>
      <p:ext uri="{BB962C8B-B14F-4D97-AF65-F5344CB8AC3E}">
        <p14:creationId xmlns:p14="http://schemas.microsoft.com/office/powerpoint/2010/main" val="363161290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tr-TR"/>
              <a:t>Bulgular – Semptomların azaltılması</a:t>
            </a:r>
            <a:endParaRPr lang="tr-TR" dirty="0"/>
          </a:p>
        </p:txBody>
      </p:sp>
      <p:sp>
        <p:nvSpPr>
          <p:cNvPr id="3" name="Inhaltsplatzhalter 2"/>
          <p:cNvSpPr>
            <a:spLocks noGrp="1"/>
          </p:cNvSpPr>
          <p:nvPr>
            <p:ph idx="1"/>
          </p:nvPr>
        </p:nvSpPr>
        <p:spPr>
          <a:xfrm>
            <a:off x="387396" y="1808021"/>
            <a:ext cx="8186647" cy="4516792"/>
          </a:xfrm>
        </p:spPr>
        <p:txBody>
          <a:bodyPr/>
          <a:lstStyle/>
          <a:p>
            <a:pPr>
              <a:buClr>
                <a:srgbClr val="000000"/>
              </a:buClr>
              <a:tabLst>
                <a:tab pos="520370" algn="l"/>
              </a:tabLst>
            </a:pPr>
            <a:r>
              <a:rPr lang="tr-TR" sz="1760" dirty="0"/>
              <a:t>MKT’nin</a:t>
            </a:r>
            <a:r>
              <a:rPr lang="tr-TR"/>
              <a:t> </a:t>
            </a:r>
            <a:r>
              <a:rPr lang="tr-TR" sz="1760" dirty="0"/>
              <a:t>CogPack’e göre avantajları:</a:t>
            </a:r>
          </a:p>
          <a:p>
            <a:pPr lvl="2">
              <a:buClr>
                <a:srgbClr val="000000"/>
              </a:buClr>
              <a:tabLst>
                <a:tab pos="520370" algn="l"/>
              </a:tabLst>
            </a:pPr>
            <a:r>
              <a:rPr lang="tr-TR" sz="1760" dirty="0">
                <a:solidFill>
                  <a:srgbClr val="000000"/>
                </a:solidFill>
              </a:rPr>
              <a:t>PANSS  sanrı skoru - takip, </a:t>
            </a:r>
            <a:r>
              <a:rPr lang="tr-TR" sz="1760" i="1" dirty="0">
                <a:solidFill>
                  <a:srgbClr val="000000"/>
                </a:solidFill>
              </a:rPr>
              <a:t>p</a:t>
            </a:r>
            <a:r>
              <a:rPr lang="tr-TR" sz="1760" dirty="0">
                <a:solidFill>
                  <a:srgbClr val="000000"/>
                </a:solidFill>
              </a:rPr>
              <a:t> = .047</a:t>
            </a:r>
          </a:p>
          <a:p>
            <a:pPr lvl="2">
              <a:spcBef>
                <a:spcPts val="0"/>
              </a:spcBef>
              <a:buClr>
                <a:srgbClr val="000000"/>
              </a:buClr>
              <a:tabLst>
                <a:tab pos="520370" algn="l"/>
              </a:tabLst>
            </a:pPr>
            <a:r>
              <a:rPr lang="tr-TR" sz="1760" dirty="0">
                <a:solidFill>
                  <a:srgbClr val="000000"/>
                </a:solidFill>
              </a:rPr>
              <a:t>PSYRATS sanrı skoru - tedavi sonrası, </a:t>
            </a:r>
            <a:r>
              <a:rPr lang="tr-TR" sz="1760" i="1" dirty="0">
                <a:solidFill>
                  <a:srgbClr val="000000"/>
                </a:solidFill>
              </a:rPr>
              <a:t>p</a:t>
            </a:r>
            <a:r>
              <a:rPr lang="tr-TR" sz="1760" dirty="0">
                <a:solidFill>
                  <a:srgbClr val="000000"/>
                </a:solidFill>
              </a:rPr>
              <a:t> = .02</a:t>
            </a:r>
          </a:p>
          <a:p>
            <a:pPr lvl="2">
              <a:spcBef>
                <a:spcPts val="0"/>
              </a:spcBef>
              <a:buClr>
                <a:srgbClr val="000000"/>
              </a:buClr>
              <a:tabLst>
                <a:tab pos="520370" algn="l"/>
              </a:tabLst>
            </a:pPr>
            <a:r>
              <a:rPr lang="tr-TR" sz="1760" dirty="0">
                <a:solidFill>
                  <a:srgbClr val="000000"/>
                </a:solidFill>
              </a:rPr>
              <a:t>PSYRATS</a:t>
            </a:r>
            <a:r>
              <a:rPr lang="tr-TR"/>
              <a:t> </a:t>
            </a:r>
            <a:r>
              <a:rPr lang="tr-TR" sz="1760" dirty="0">
                <a:solidFill>
                  <a:srgbClr val="000000"/>
                </a:solidFill>
              </a:rPr>
              <a:t>sanrı skoru - takip, </a:t>
            </a:r>
            <a:r>
              <a:rPr lang="tr-TR" sz="1760" i="1" dirty="0">
                <a:solidFill>
                  <a:srgbClr val="000000"/>
                </a:solidFill>
              </a:rPr>
              <a:t>p</a:t>
            </a:r>
            <a:r>
              <a:rPr lang="tr-TR" sz="1760" dirty="0">
                <a:solidFill>
                  <a:srgbClr val="000000"/>
                </a:solidFill>
              </a:rPr>
              <a:t> = .006</a:t>
            </a:r>
          </a:p>
          <a:p>
            <a:pPr marL="0" lvl="2" indent="0">
              <a:spcBef>
                <a:spcPts val="300"/>
              </a:spcBef>
              <a:buClr>
                <a:srgbClr val="000000"/>
              </a:buClr>
              <a:buNone/>
              <a:tabLst>
                <a:tab pos="520370" algn="l"/>
              </a:tabLst>
            </a:pPr>
            <a:r>
              <a:rPr lang="tr-TR" sz="1200" dirty="0">
                <a:solidFill>
                  <a:srgbClr val="000000"/>
                </a:solidFill>
              </a:rPr>
              <a:t>Moritz et al. (2013). Tamamlayıcı grup Metabiliş Eğitimi (MCT) şizofrenide sanrısal ideasyonu azaltmaktadır.</a:t>
            </a:r>
            <a:r>
              <a:rPr lang="tr-TR" sz="1200" i="1" dirty="0">
                <a:solidFill>
                  <a:srgbClr val="000000"/>
                </a:solidFill>
              </a:rPr>
              <a:t> Şizofreni araştırması</a:t>
            </a:r>
          </a:p>
        </p:txBody>
      </p:sp>
      <p:sp>
        <p:nvSpPr>
          <p:cNvPr id="6" name="Foliennummernplatzhalter 5"/>
          <p:cNvSpPr>
            <a:spLocks noGrp="1"/>
          </p:cNvSpPr>
          <p:nvPr>
            <p:ph type="sldNum" sz="quarter" idx="12"/>
          </p:nvPr>
        </p:nvSpPr>
        <p:spPr/>
        <p:txBody>
          <a:bodyPr/>
          <a:lstStyle/>
          <a:p>
            <a:fld id="{9B00EF49-7894-4F53-A8DD-F7DB3BFC5032}" type="slidenum">
              <a:rPr lang="de-DE" smtClean="0"/>
              <a:t>188</a:t>
            </a:fld>
            <a:endParaRPr lang="tr-TR" dirty="0"/>
          </a:p>
        </p:txBody>
      </p:sp>
      <p:pic>
        <p:nvPicPr>
          <p:cNvPr id="7" name="Picture 51" descr="Bil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205" y="3556158"/>
            <a:ext cx="6408117" cy="2768655"/>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Bild 6" descr="MKT_logo_deep_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21700" y="1102353"/>
            <a:ext cx="105092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bwMode="gray">
          <a:xfrm>
            <a:off x="7795134" y="2387195"/>
            <a:ext cx="504056" cy="288032"/>
          </a:xfrm>
          <a:prstGeom prst="rect">
            <a:avLst/>
          </a:prstGeom>
          <a:noFill/>
        </p:spPr>
        <p:txBody>
          <a:bodyPr wrap="square" lIns="0" tIns="0" rIns="0" bIns="0" rtlCol="0">
            <a:noAutofit/>
          </a:bodyPr>
          <a:lstStyle/>
          <a:p>
            <a:pPr>
              <a:lnSpc>
                <a:spcPct val="105000"/>
              </a:lnSpc>
            </a:pPr>
            <a:r>
              <a:rPr lang="tr-TR" dirty="0">
                <a:solidFill>
                  <a:srgbClr val="C00000"/>
                </a:solidFill>
                <a:latin typeface="+mj-lt"/>
              </a:rPr>
              <a:t>s.o.</a:t>
            </a:r>
          </a:p>
        </p:txBody>
      </p:sp>
      <p:sp>
        <p:nvSpPr>
          <p:cNvPr id="10" name="Textfeld 9"/>
          <p:cNvSpPr txBox="1"/>
          <p:nvPr/>
        </p:nvSpPr>
        <p:spPr bwMode="gray">
          <a:xfrm>
            <a:off x="2248471" y="3504753"/>
            <a:ext cx="914400" cy="914400"/>
          </a:xfrm>
          <a:prstGeom prst="rect">
            <a:avLst/>
          </a:prstGeom>
          <a:noFill/>
        </p:spPr>
        <p:txBody>
          <a:bodyPr wrap="none" lIns="0" tIns="0" rIns="0" bIns="0" rtlCol="0">
            <a:noAutofit/>
          </a:bodyPr>
          <a:lstStyle/>
          <a:p>
            <a:pPr>
              <a:lnSpc>
                <a:spcPct val="105000"/>
              </a:lnSpc>
            </a:pPr>
            <a:endParaRPr lang="de-DE" sz="4000" dirty="0">
              <a:solidFill>
                <a:srgbClr val="FF0000"/>
              </a:solidFill>
              <a:latin typeface="+mj-lt"/>
            </a:endParaRPr>
          </a:p>
        </p:txBody>
      </p:sp>
    </p:spTree>
    <p:extLst>
      <p:ext uri="{BB962C8B-B14F-4D97-AF65-F5344CB8AC3E}">
        <p14:creationId xmlns:p14="http://schemas.microsoft.com/office/powerpoint/2010/main" val="2500605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Grafik 6"/>
          <p:cNvPicPr>
            <a:picLocks noChangeAspect="1"/>
          </p:cNvPicPr>
          <p:nvPr/>
        </p:nvPicPr>
        <p:blipFill>
          <a:blip r:embed="rId3"/>
          <a:stretch>
            <a:fillRect/>
          </a:stretch>
        </p:blipFill>
        <p:spPr>
          <a:xfrm>
            <a:off x="448271" y="2438160"/>
            <a:ext cx="3221273" cy="2440986"/>
          </a:xfrm>
          <a:prstGeom prst="rect">
            <a:avLst/>
          </a:prstGeom>
          <a:ln>
            <a:solidFill>
              <a:schemeClr val="tx1"/>
            </a:solidFill>
          </a:ln>
        </p:spPr>
      </p:pic>
      <p:sp>
        <p:nvSpPr>
          <p:cNvPr id="2" name="Titel 1"/>
          <p:cNvSpPr>
            <a:spLocks noGrp="1"/>
          </p:cNvSpPr>
          <p:nvPr>
            <p:ph type="title"/>
          </p:nvPr>
        </p:nvSpPr>
        <p:spPr/>
        <p:txBody>
          <a:bodyPr/>
          <a:lstStyle/>
          <a:p>
            <a:r>
              <a:rPr lang="tr-TR"/>
              <a:t>Modül III’ün Yapısı</a:t>
            </a:r>
          </a:p>
        </p:txBody>
      </p:sp>
      <p:sp>
        <p:nvSpPr>
          <p:cNvPr id="3" name="Inhaltsplatzhalter 2"/>
          <p:cNvSpPr>
            <a:spLocks noGrp="1"/>
          </p:cNvSpPr>
          <p:nvPr>
            <p:ph idx="1"/>
          </p:nvPr>
        </p:nvSpPr>
        <p:spPr>
          <a:xfrm>
            <a:off x="387396" y="1808021"/>
            <a:ext cx="8186647" cy="4516792"/>
          </a:xfrm>
        </p:spPr>
        <p:txBody>
          <a:bodyPr/>
          <a:lstStyle/>
          <a:p>
            <a:pPr>
              <a:lnSpc>
                <a:spcPts val="1800"/>
              </a:lnSpc>
            </a:pPr>
            <a:r>
              <a:rPr lang="tr-TR"/>
              <a:t>Öğrenme hedefleri ve belirtilerin yanı sıra günlük hayat ile ilişkisi </a:t>
            </a:r>
          </a:p>
          <a:p>
            <a:pPr lvl="1">
              <a:lnSpc>
                <a:spcPts val="1500"/>
              </a:lnSpc>
            </a:pPr>
            <a:r>
              <a:rPr lang="tr-TR"/>
              <a:t>Örnek modül 3 (düşünceleri değiştirme)</a:t>
            </a:r>
            <a:endParaRPr lang="tr-TR" altLang="de-DE" dirty="0">
              <a:cs typeface="Times New Roman" panose="02020603050405020304" pitchFamily="18" charset="0"/>
            </a:endParaRPr>
          </a:p>
        </p:txBody>
      </p:sp>
      <p:sp>
        <p:nvSpPr>
          <p:cNvPr id="6" name="Foliennummernplatzhalter 5"/>
          <p:cNvSpPr>
            <a:spLocks noGrp="1"/>
          </p:cNvSpPr>
          <p:nvPr>
            <p:ph type="sldNum" sz="quarter" idx="12"/>
          </p:nvPr>
        </p:nvSpPr>
        <p:spPr/>
        <p:txBody>
          <a:bodyPr/>
          <a:lstStyle/>
          <a:p>
            <a:fld id="{9B00EF49-7894-4F53-A8DD-F7DB3BFC5032}" type="slidenum">
              <a:rPr lang="de-DE" smtClean="0"/>
              <a:t>18</a:t>
            </a:fld>
            <a:endParaRPr lang="tr-TR" dirty="0"/>
          </a:p>
        </p:txBody>
      </p:sp>
      <p:sp>
        <p:nvSpPr>
          <p:cNvPr id="12" name="Text Box 6"/>
          <p:cNvSpPr txBox="1">
            <a:spLocks noChangeArrowheads="1"/>
          </p:cNvSpPr>
          <p:nvPr/>
        </p:nvSpPr>
        <p:spPr bwMode="auto">
          <a:xfrm>
            <a:off x="2019789" y="5217928"/>
            <a:ext cx="1900114" cy="398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545" tIns="44772" rIns="89545" bIns="44772">
            <a:spAutoFit/>
          </a:bodyPr>
          <a:lstStyle>
            <a:lvl1pPr defTabSz="89535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1pPr>
            <a:lvl2pPr marL="742950" indent="-285750" defTabSz="89535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2pPr>
            <a:lvl3pPr marL="1143000" indent="-228600" defTabSz="89535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3pPr>
            <a:lvl4pPr marL="1600200" indent="-228600" defTabSz="89535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4pPr>
            <a:lvl5pPr marL="2057400" indent="-228600" defTabSz="89535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5pPr>
            <a:lvl6pPr marL="2514600" indent="-228600" defTabSz="89535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6pPr>
            <a:lvl7pPr marL="2971800" indent="-228600" defTabSz="89535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7pPr>
            <a:lvl8pPr marL="3429000" indent="-228600" defTabSz="89535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8pPr>
            <a:lvl9pPr marL="3886200" indent="-228600" defTabSz="89535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9pPr>
          </a:lstStyle>
          <a:p>
            <a:pPr eaLnBrk="1" hangingPunct="1">
              <a:spcBef>
                <a:spcPct val="50000"/>
              </a:spcBef>
              <a:buClrTx/>
              <a:buSzTx/>
            </a:pPr>
            <a:r>
              <a:rPr lang="tr-TR" altLang="de-DE" i="1" dirty="0">
                <a:latin typeface="+mj-lt"/>
              </a:rPr>
              <a:t>Vaka örnekleri</a:t>
            </a:r>
            <a:endParaRPr lang="tr-TR" altLang="de-DE" i="1" dirty="0">
              <a:latin typeface="+mj-lt"/>
              <a:cs typeface="Times New Roman" panose="02020603050405020304" pitchFamily="18" charset="0"/>
            </a:endParaRPr>
          </a:p>
        </p:txBody>
      </p:sp>
      <p:sp>
        <p:nvSpPr>
          <p:cNvPr id="11" name="AutoShape 5"/>
          <p:cNvSpPr>
            <a:spLocks/>
          </p:cNvSpPr>
          <p:nvPr/>
        </p:nvSpPr>
        <p:spPr bwMode="auto">
          <a:xfrm>
            <a:off x="3756417" y="4584873"/>
            <a:ext cx="508278" cy="1664306"/>
          </a:xfrm>
          <a:prstGeom prst="leftBrace">
            <a:avLst>
              <a:gd name="adj1" fmla="val 26379"/>
              <a:gd name="adj2" fmla="val 51153"/>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1420" tIns="45710" rIns="91420" bIns="45710" anchor="ctr"/>
          <a:lstStyle>
            <a:lvl1pPr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1pPr>
            <a:lvl2pPr marL="742950" indent="-28575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2pPr>
            <a:lvl3pPr marL="11430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3pPr>
            <a:lvl4pPr marL="16002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4pPr>
            <a:lvl5pPr marL="20574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5pPr>
            <a:lvl6pPr marL="25146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6pPr>
            <a:lvl7pPr marL="29718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7pPr>
            <a:lvl8pPr marL="34290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8pPr>
            <a:lvl9pPr marL="38862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9pPr>
          </a:lstStyle>
          <a:p>
            <a:pPr eaLnBrk="1" hangingPunct="1"/>
            <a:endParaRPr lang="de-DE" altLang="de-DE"/>
          </a:p>
        </p:txBody>
      </p:sp>
      <p:pic>
        <p:nvPicPr>
          <p:cNvPr id="15" name="Bild 1" descr="MKT_logo_deep_blu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8666" y="920231"/>
            <a:ext cx="850899" cy="102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7"/>
          <p:cNvPicPr>
            <a:picLocks noChangeAspect="1"/>
          </p:cNvPicPr>
          <p:nvPr/>
        </p:nvPicPr>
        <p:blipFill>
          <a:blip r:embed="rId5"/>
          <a:stretch>
            <a:fillRect/>
          </a:stretch>
        </p:blipFill>
        <p:spPr>
          <a:xfrm>
            <a:off x="4357364" y="4080817"/>
            <a:ext cx="3219699" cy="2445035"/>
          </a:xfrm>
          <a:prstGeom prst="rect">
            <a:avLst/>
          </a:prstGeom>
          <a:ln>
            <a:solidFill>
              <a:schemeClr val="tx1"/>
            </a:solidFill>
          </a:ln>
        </p:spPr>
      </p:pic>
    </p:spTree>
    <p:extLst>
      <p:ext uri="{BB962C8B-B14F-4D97-AF65-F5344CB8AC3E}">
        <p14:creationId xmlns:p14="http://schemas.microsoft.com/office/powerpoint/2010/main" val="389325544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tr-TR"/>
              <a:t>Bulgular – 3 yıllık takip, Moritz ve ark. (2014)</a:t>
            </a:r>
          </a:p>
        </p:txBody>
      </p:sp>
      <p:sp>
        <p:nvSpPr>
          <p:cNvPr id="3" name="Inhaltsplatzhalter 2"/>
          <p:cNvSpPr>
            <a:spLocks noGrp="1"/>
          </p:cNvSpPr>
          <p:nvPr>
            <p:ph idx="1"/>
          </p:nvPr>
        </p:nvSpPr>
        <p:spPr/>
        <p:txBody>
          <a:bodyPr/>
          <a:lstStyle/>
          <a:p>
            <a:endParaRPr lang="tr-TR" dirty="0"/>
          </a:p>
          <a:p>
            <a:endParaRPr lang="tr-TR" dirty="0"/>
          </a:p>
          <a:p>
            <a:pPr marL="4320000"/>
            <a:endParaRPr lang="tr-TR" dirty="0"/>
          </a:p>
          <a:p>
            <a:pPr marL="4320000"/>
            <a:endParaRPr lang="tr-TR" sz="1050" dirty="0"/>
          </a:p>
          <a:p>
            <a:pPr marL="4320000"/>
            <a:endParaRPr lang="tr-TR" sz="900" dirty="0"/>
          </a:p>
          <a:p>
            <a:pPr marL="4320000" lvl="1">
              <a:buClr>
                <a:schemeClr val="tx1"/>
              </a:buClr>
              <a:buSzPct val="120000"/>
              <a:defRPr/>
            </a:pPr>
            <a:r>
              <a:rPr lang="tr-TR" altLang="de-DE" sz="1600" dirty="0"/>
              <a:t>Doğrudan</a:t>
            </a:r>
            <a:r>
              <a:rPr lang="tr-TR"/>
              <a:t> </a:t>
            </a:r>
            <a:r>
              <a:rPr lang="tr-TR" altLang="de-DE" sz="1600" dirty="0"/>
              <a:t>etkiler</a:t>
            </a:r>
            <a:r>
              <a:rPr lang="tr-TR"/>
              <a:t>  </a:t>
            </a:r>
            <a:endParaRPr lang="tr-TR" altLang="de-DE" sz="1600" dirty="0"/>
          </a:p>
          <a:p>
            <a:pPr marL="4320000" lvl="1">
              <a:buClr>
                <a:schemeClr val="tx1"/>
              </a:buClr>
              <a:buSzPct val="120000"/>
              <a:defRPr/>
            </a:pPr>
            <a:r>
              <a:rPr lang="tr-TR"/>
              <a:t>  </a:t>
            </a:r>
            <a:r>
              <a:rPr lang="tr-TR" altLang="de-DE" sz="1600" dirty="0"/>
              <a:t>PSYRATS sanrısına; </a:t>
            </a:r>
          </a:p>
          <a:p>
            <a:pPr marL="4320000" lvl="1">
              <a:buClr>
                <a:schemeClr val="tx1"/>
              </a:buClr>
              <a:buSzPct val="120000"/>
              <a:defRPr/>
            </a:pPr>
            <a:r>
              <a:rPr lang="tr-TR" altLang="de-DE" sz="1600" dirty="0"/>
              <a:t>"uyuyan" etkiler</a:t>
            </a:r>
            <a:r>
              <a:rPr lang="tr-TR"/>
              <a:t> </a:t>
            </a:r>
            <a:r>
              <a:rPr lang="tr-TR" altLang="de-DE" sz="1600" dirty="0"/>
              <a:t>PANSS-pozitif ve</a:t>
            </a:r>
            <a:r>
              <a:rPr lang="tr-TR"/>
              <a:t> </a:t>
            </a:r>
          </a:p>
          <a:p>
            <a:pPr marL="4320000" lvl="1">
              <a:buClr>
                <a:schemeClr val="tx1"/>
              </a:buClr>
              <a:buSzPct val="120000"/>
              <a:defRPr/>
            </a:pPr>
            <a:r>
              <a:rPr lang="tr-TR" altLang="de-DE" sz="1600" dirty="0"/>
              <a:t>PANSS total’e dayandırılmıştır</a:t>
            </a:r>
          </a:p>
          <a:p>
            <a:pPr marL="4320000" lvl="1">
              <a:buClr>
                <a:schemeClr val="tx1"/>
              </a:buClr>
              <a:buSzPct val="120000"/>
              <a:defRPr/>
            </a:pPr>
            <a:r>
              <a:rPr lang="tr-TR" altLang="de-DE" sz="1600" dirty="0"/>
              <a:t>(ikincisi</a:t>
            </a:r>
            <a:r>
              <a:rPr lang="tr-TR"/>
              <a:t> </a:t>
            </a:r>
            <a:r>
              <a:rPr lang="tr-TR" altLang="de-DE" sz="1600" dirty="0"/>
              <a:t>gösterilmemiştir)</a:t>
            </a:r>
            <a:endParaRPr lang="tr-TR" dirty="0"/>
          </a:p>
        </p:txBody>
      </p:sp>
      <p:sp>
        <p:nvSpPr>
          <p:cNvPr id="6" name="Foliennummernplatzhalter 5"/>
          <p:cNvSpPr>
            <a:spLocks noGrp="1"/>
          </p:cNvSpPr>
          <p:nvPr>
            <p:ph type="sldNum" sz="quarter" idx="12"/>
          </p:nvPr>
        </p:nvSpPr>
        <p:spPr/>
        <p:txBody>
          <a:bodyPr/>
          <a:lstStyle/>
          <a:p>
            <a:fld id="{9B00EF49-7894-4F53-A8DD-F7DB3BFC5032}" type="slidenum">
              <a:rPr lang="de-DE" smtClean="0"/>
              <a:t>189</a:t>
            </a:fld>
            <a:endParaRPr lang="tr-TR" dirty="0"/>
          </a:p>
        </p:txBody>
      </p:sp>
      <p:graphicFrame>
        <p:nvGraphicFramePr>
          <p:cNvPr id="7" name="Object 29"/>
          <p:cNvGraphicFramePr>
            <a:graphicFrameLocks noChangeAspect="1"/>
          </p:cNvGraphicFramePr>
          <p:nvPr/>
        </p:nvGraphicFramePr>
        <p:xfrm>
          <a:off x="359674" y="4016370"/>
          <a:ext cx="3109666" cy="2224687"/>
        </p:xfrm>
        <a:graphic>
          <a:graphicData uri="http://schemas.openxmlformats.org/presentationml/2006/ole">
            <mc:AlternateContent xmlns:mc="http://schemas.openxmlformats.org/markup-compatibility/2006">
              <mc:Choice xmlns:v="urn:schemas-microsoft-com:vml" Requires="v">
                <p:oleObj name="Diagramm" r:id="rId3" imgW="3657600" imgH="2616200" progId="Excel.Sheet.8">
                  <p:embed/>
                </p:oleObj>
              </mc:Choice>
              <mc:Fallback>
                <p:oleObj name="Diagramm" r:id="rId3" imgW="3657600" imgH="2616200" progId="Excel.Sheet.8">
                  <p:embed/>
                  <p:pic>
                    <p:nvPicPr>
                      <p:cNvPr id="7" name="Object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674" y="4016370"/>
                        <a:ext cx="3109666" cy="2224687"/>
                      </a:xfrm>
                      <a:prstGeom prst="rect">
                        <a:avLst/>
                      </a:prstGeom>
                      <a:noFill/>
                      <a:ln>
                        <a:noFill/>
                      </a:ln>
                      <a:effectLst/>
                    </p:spPr>
                  </p:pic>
                </p:oleObj>
              </mc:Fallback>
            </mc:AlternateContent>
          </a:graphicData>
        </a:graphic>
      </p:graphicFrame>
      <p:graphicFrame>
        <p:nvGraphicFramePr>
          <p:cNvPr id="8" name="Object 28"/>
          <p:cNvGraphicFramePr>
            <a:graphicFrameLocks noChangeAspect="1"/>
          </p:cNvGraphicFramePr>
          <p:nvPr/>
        </p:nvGraphicFramePr>
        <p:xfrm>
          <a:off x="387396" y="2064593"/>
          <a:ext cx="2850743" cy="2225975"/>
        </p:xfrm>
        <a:graphic>
          <a:graphicData uri="http://schemas.openxmlformats.org/presentationml/2006/ole">
            <mc:AlternateContent xmlns:mc="http://schemas.openxmlformats.org/markup-compatibility/2006">
              <mc:Choice xmlns:v="urn:schemas-microsoft-com:vml" Requires="v">
                <p:oleObj name="Diagramm" r:id="rId5" imgW="3352800" imgH="2616200" progId="Excel.Sheet.8">
                  <p:embed/>
                </p:oleObj>
              </mc:Choice>
              <mc:Fallback>
                <p:oleObj name="Diagramm" r:id="rId5" imgW="3352800" imgH="2616200" progId="Excel.Sheet.8">
                  <p:embed/>
                  <p:pic>
                    <p:nvPicPr>
                      <p:cNvPr id="8" name="Object 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396" y="2064593"/>
                        <a:ext cx="2850743" cy="2225975"/>
                      </a:xfrm>
                      <a:prstGeom prst="rect">
                        <a:avLst/>
                      </a:prstGeom>
                      <a:noFill/>
                      <a:ln>
                        <a:noFill/>
                      </a:ln>
                      <a:effectLst/>
                    </p:spPr>
                  </p:pic>
                </p:oleObj>
              </mc:Fallback>
            </mc:AlternateContent>
          </a:graphicData>
        </a:graphic>
      </p:graphicFrame>
      <p:graphicFrame>
        <p:nvGraphicFramePr>
          <p:cNvPr id="9" name="Object 30"/>
          <p:cNvGraphicFramePr>
            <a:graphicFrameLocks noChangeAspect="1"/>
          </p:cNvGraphicFramePr>
          <p:nvPr/>
        </p:nvGraphicFramePr>
        <p:xfrm>
          <a:off x="4480719" y="2064593"/>
          <a:ext cx="2643685" cy="2262459"/>
        </p:xfrm>
        <a:graphic>
          <a:graphicData uri="http://schemas.openxmlformats.org/presentationml/2006/ole">
            <mc:AlternateContent xmlns:mc="http://schemas.openxmlformats.org/markup-compatibility/2006">
              <mc:Choice xmlns:v="urn:schemas-microsoft-com:vml" Requires="v">
                <p:oleObj name="Diagramm" r:id="rId7" imgW="3048000" imgH="2616200" progId="Excel.Sheet.8">
                  <p:embed/>
                </p:oleObj>
              </mc:Choice>
              <mc:Fallback>
                <p:oleObj name="Diagramm" r:id="rId7" imgW="3048000" imgH="2616200" progId="Excel.Sheet.8">
                  <p:embed/>
                  <p:pic>
                    <p:nvPicPr>
                      <p:cNvPr id="9" name="Object 3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80719" y="2064593"/>
                        <a:ext cx="2643685" cy="2262459"/>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38341963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marL="5400000"/>
            <a:endParaRPr lang="tr-TR" dirty="0"/>
          </a:p>
          <a:p>
            <a:pPr marL="5400000"/>
            <a:endParaRPr lang="tr-TR" sz="1000" dirty="0"/>
          </a:p>
          <a:p>
            <a:pPr marL="3600000" lvl="1"/>
            <a:r>
              <a:rPr lang="tr-TR"/>
              <a:t>JTC ile ilgili uzun süreli grup farklılıkları bulunmamaktadır</a:t>
            </a:r>
          </a:p>
          <a:p>
            <a:pPr marL="3600000" lvl="1"/>
            <a:endParaRPr lang="tr-TR" dirty="0"/>
          </a:p>
          <a:p>
            <a:pPr marL="3600000" lvl="1"/>
            <a:endParaRPr lang="tr-TR" dirty="0"/>
          </a:p>
          <a:p>
            <a:pPr marL="3600000" lvl="1"/>
            <a:endParaRPr lang="tr-TR" sz="1760" dirty="0"/>
          </a:p>
          <a:p>
            <a:pPr marL="3600000" lvl="1">
              <a:spcAft>
                <a:spcPts val="1200"/>
              </a:spcAft>
            </a:pPr>
            <a:r>
              <a:rPr lang="tr-TR"/>
              <a:t>Özsaygı ile ilgili „uyuyan“- etkiler</a:t>
            </a:r>
            <a:endParaRPr lang="tr-TR" dirty="0"/>
          </a:p>
          <a:p>
            <a:pPr marL="3600000" lvl="1">
              <a:spcBef>
                <a:spcPts val="1200"/>
              </a:spcBef>
            </a:pPr>
            <a:r>
              <a:rPr lang="tr-TR" sz="1400" dirty="0"/>
              <a:t>Moritz et al. (2014). Şizofreniye</a:t>
            </a:r>
            <a:r>
              <a:rPr lang="tr-TR"/>
              <a:t> </a:t>
            </a:r>
            <a:r>
              <a:rPr lang="tr-TR" sz="1400" dirty="0"/>
              <a:t>yönelik metabiliş grup eğitiminin sürekli ve „uyuyan“ etkileri</a:t>
            </a:r>
            <a:r>
              <a:rPr lang="tr-TR"/>
              <a:t>      </a:t>
            </a:r>
            <a:r>
              <a:rPr lang="tr-TR" sz="1400" dirty="0"/>
              <a:t>. </a:t>
            </a:r>
            <a:r>
              <a:rPr lang="tr-TR" sz="1400" i="1" dirty="0"/>
              <a:t>JAMA</a:t>
            </a:r>
          </a:p>
        </p:txBody>
      </p:sp>
      <p:sp>
        <p:nvSpPr>
          <p:cNvPr id="6" name="Foliennummernplatzhalter 5"/>
          <p:cNvSpPr>
            <a:spLocks noGrp="1"/>
          </p:cNvSpPr>
          <p:nvPr>
            <p:ph type="sldNum" sz="quarter" idx="12"/>
          </p:nvPr>
        </p:nvSpPr>
        <p:spPr/>
        <p:txBody>
          <a:bodyPr/>
          <a:lstStyle/>
          <a:p>
            <a:fld id="{9B00EF49-7894-4F53-A8DD-F7DB3BFC5032}" type="slidenum">
              <a:rPr lang="de-DE" smtClean="0"/>
              <a:t>190</a:t>
            </a:fld>
            <a:endParaRPr lang="tr-TR" dirty="0"/>
          </a:p>
        </p:txBody>
      </p:sp>
      <p:graphicFrame>
        <p:nvGraphicFramePr>
          <p:cNvPr id="7" name="Object 30"/>
          <p:cNvGraphicFramePr>
            <a:graphicFrameLocks noChangeAspect="1"/>
          </p:cNvGraphicFramePr>
          <p:nvPr/>
        </p:nvGraphicFramePr>
        <p:xfrm>
          <a:off x="520279" y="4208894"/>
          <a:ext cx="3054697" cy="2116486"/>
        </p:xfrm>
        <a:graphic>
          <a:graphicData uri="http://schemas.openxmlformats.org/presentationml/2006/ole">
            <mc:AlternateContent xmlns:mc="http://schemas.openxmlformats.org/markup-compatibility/2006">
              <mc:Choice xmlns:v="urn:schemas-microsoft-com:vml" Requires="v">
                <p:oleObj name="Diagramm" r:id="rId2" imgW="3759200" imgH="2616200" progId="Excel.Sheet.8">
                  <p:embed/>
                </p:oleObj>
              </mc:Choice>
              <mc:Fallback>
                <p:oleObj name="Diagramm" r:id="rId2" imgW="3759200" imgH="2616200" progId="Excel.Sheet.8">
                  <p:embed/>
                  <p:pic>
                    <p:nvPicPr>
                      <p:cNvPr id="7" name="Object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279" y="4208894"/>
                        <a:ext cx="3054697" cy="2116486"/>
                      </a:xfrm>
                      <a:prstGeom prst="rect">
                        <a:avLst/>
                      </a:prstGeom>
                      <a:noFill/>
                      <a:ln>
                        <a:noFill/>
                      </a:ln>
                      <a:effectLst/>
                    </p:spPr>
                  </p:pic>
                </p:oleObj>
              </mc:Fallback>
            </mc:AlternateContent>
          </a:graphicData>
        </a:graphic>
      </p:graphicFrame>
      <p:graphicFrame>
        <p:nvGraphicFramePr>
          <p:cNvPr id="8" name="Object 31"/>
          <p:cNvGraphicFramePr>
            <a:graphicFrameLocks noChangeAspect="1"/>
          </p:cNvGraphicFramePr>
          <p:nvPr/>
        </p:nvGraphicFramePr>
        <p:xfrm>
          <a:off x="520279" y="2094857"/>
          <a:ext cx="2812183" cy="2114037"/>
        </p:xfrm>
        <a:graphic>
          <a:graphicData uri="http://schemas.openxmlformats.org/presentationml/2006/ole">
            <mc:AlternateContent xmlns:mc="http://schemas.openxmlformats.org/markup-compatibility/2006">
              <mc:Choice xmlns:v="urn:schemas-microsoft-com:vml" Requires="v">
                <p:oleObj name="Diagramm" r:id="rId4" imgW="3467100" imgH="2616200" progId="Excel.Sheet.8">
                  <p:embed/>
                </p:oleObj>
              </mc:Choice>
              <mc:Fallback>
                <p:oleObj name="Diagramm" r:id="rId4" imgW="3467100" imgH="2616200" progId="Excel.Sheet.8">
                  <p:embed/>
                  <p:pic>
                    <p:nvPicPr>
                      <p:cNvPr id="8" name="Object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279" y="2094857"/>
                        <a:ext cx="2812183" cy="2114037"/>
                      </a:xfrm>
                      <a:prstGeom prst="rect">
                        <a:avLst/>
                      </a:prstGeom>
                      <a:noFill/>
                      <a:ln>
                        <a:noFill/>
                      </a:ln>
                      <a:effectLst/>
                    </p:spPr>
                  </p:pic>
                </p:oleObj>
              </mc:Fallback>
            </mc:AlternateContent>
          </a:graphicData>
        </a:graphic>
      </p:graphicFrame>
      <p:sp>
        <p:nvSpPr>
          <p:cNvPr id="12" name="Titel 1"/>
          <p:cNvSpPr txBox="1">
            <a:spLocks noGrp="1"/>
          </p:cNvSpPr>
          <p:nvPr>
            <p:ph type="title"/>
          </p:nvPr>
        </p:nvSpPr>
        <p:spPr bwMode="gray">
          <a:prstGeom prst="rect">
            <a:avLst/>
          </a:prstGeom>
        </p:spPr>
        <p:txBody>
          <a:bodyPr vert="horz" lIns="0" tIns="0" rIns="0" bIns="0" rtlCol="0" anchor="t">
            <a:noAutofit/>
          </a:bodyPr>
          <a:lstStyle>
            <a:lvl1pPr algn="l" defTabSz="896112" rtl="0" eaLnBrk="1" latinLnBrk="0" hangingPunct="1">
              <a:lnSpc>
                <a:spcPct val="90000"/>
              </a:lnSpc>
              <a:spcBef>
                <a:spcPct val="0"/>
              </a:spcBef>
              <a:buNone/>
              <a:defRPr sz="2744" kern="1200">
                <a:solidFill>
                  <a:schemeClr val="accent1"/>
                </a:solidFill>
                <a:latin typeface="+mj-lt"/>
                <a:ea typeface="+mj-ea"/>
                <a:cs typeface="+mj-cs"/>
              </a:defRPr>
            </a:lvl1pPr>
          </a:lstStyle>
          <a:p>
            <a:pPr fontAlgn="auto">
              <a:spcAft>
                <a:spcPts val="0"/>
              </a:spcAft>
            </a:pPr>
            <a:r>
              <a:rPr lang="tr-TR"/>
              <a:t>Bulgular – 3 yıllık takip, Moritz ve ark. (2014)</a:t>
            </a:r>
            <a:endParaRPr lang="tr-TR" dirty="0"/>
          </a:p>
        </p:txBody>
      </p:sp>
    </p:spTree>
    <p:extLst>
      <p:ext uri="{BB962C8B-B14F-4D97-AF65-F5344CB8AC3E}">
        <p14:creationId xmlns:p14="http://schemas.microsoft.com/office/powerpoint/2010/main" val="308435901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23"/>
          <p:cNvGrpSpPr>
            <a:grpSpLocks/>
          </p:cNvGrpSpPr>
          <p:nvPr/>
        </p:nvGrpSpPr>
        <p:grpSpPr bwMode="auto">
          <a:xfrm>
            <a:off x="3949543" y="3864518"/>
            <a:ext cx="4595087" cy="2460294"/>
            <a:chOff x="2051" y="1852"/>
            <a:chExt cx="3176" cy="2044"/>
          </a:xfrm>
        </p:grpSpPr>
        <p:sp>
          <p:nvSpPr>
            <p:cNvPr id="8" name="Text Box 24"/>
            <p:cNvSpPr txBox="1">
              <a:spLocks noChangeArrowheads="1"/>
            </p:cNvSpPr>
            <p:nvPr/>
          </p:nvSpPr>
          <p:spPr bwMode="auto">
            <a:xfrm>
              <a:off x="3231" y="2707"/>
              <a:ext cx="49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lIns="91371" tIns="45687" rIns="91371" bIns="45687">
              <a:spAutoFit/>
            </a:bodyPr>
            <a:lstStyle>
              <a:lvl1pPr>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1pPr>
              <a:lvl2pPr marL="742950" indent="-2857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2pPr>
              <a:lvl3pPr marL="1143000" indent="-22860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3pPr>
              <a:lvl4pPr marL="1600200" indent="-22860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4pPr>
              <a:lvl5pPr marL="2057400" indent="-22860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5pPr>
              <a:lvl6pPr marL="2514600" indent="-22860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6pPr>
              <a:lvl7pPr marL="2971800" indent="-22860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7pPr>
              <a:lvl8pPr marL="3429000" indent="-22860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8pPr>
              <a:lvl9pPr marL="3886200" indent="-22860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9pPr>
            </a:lstStyle>
            <a:p>
              <a:pPr eaLnBrk="1" hangingPunct="1">
                <a:spcBef>
                  <a:spcPct val="50000"/>
                </a:spcBef>
                <a:buClr>
                  <a:schemeClr val="tx1"/>
                </a:buClr>
                <a:buSzPct val="120000"/>
              </a:pPr>
              <a:r>
                <a:rPr lang="tr-TR" altLang="de-DE">
                  <a:latin typeface="Arial" panose="020B0604020202020204" pitchFamily="34" charset="0"/>
                </a:rPr>
                <a:t>*</a:t>
              </a:r>
            </a:p>
          </p:txBody>
        </p:sp>
        <p:graphicFrame>
          <p:nvGraphicFramePr>
            <p:cNvPr id="9" name="Object 25"/>
            <p:cNvGraphicFramePr>
              <a:graphicFrameLocks noChangeAspect="1"/>
            </p:cNvGraphicFramePr>
            <p:nvPr/>
          </p:nvGraphicFramePr>
          <p:xfrm>
            <a:off x="2051" y="1852"/>
            <a:ext cx="3176" cy="2044"/>
          </p:xfrm>
          <a:graphic>
            <a:graphicData uri="http://schemas.openxmlformats.org/presentationml/2006/ole">
              <mc:AlternateContent xmlns:mc="http://schemas.openxmlformats.org/markup-compatibility/2006">
                <mc:Choice xmlns:v="urn:schemas-microsoft-com:vml" Requires="v">
                  <p:oleObj name="Diagramm" r:id="rId3" imgW="5842000" imgH="3759200" progId="Excel.Chart.8">
                    <p:embed/>
                  </p:oleObj>
                </mc:Choice>
                <mc:Fallback>
                  <p:oleObj name="Diagramm" r:id="rId3" imgW="5842000" imgH="3759200" progId="Excel.Chart.8">
                    <p:embed/>
                    <p:pic>
                      <p:nvPicPr>
                        <p:cNvPr id="9" name="Object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 y="1852"/>
                          <a:ext cx="3176" cy="2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Text Box 26"/>
            <p:cNvSpPr txBox="1">
              <a:spLocks noChangeArrowheads="1"/>
            </p:cNvSpPr>
            <p:nvPr/>
          </p:nvSpPr>
          <p:spPr bwMode="auto">
            <a:xfrm>
              <a:off x="2142" y="3523"/>
              <a:ext cx="136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lIns="91371" tIns="45687" rIns="91371" bIns="45687">
              <a:spAutoFit/>
            </a:bodyPr>
            <a:lstStyle>
              <a:lvl1pPr>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1pPr>
              <a:lvl2pPr marL="742950" indent="-2857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2pPr>
              <a:lvl3pPr marL="1143000" indent="-22860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3pPr>
              <a:lvl4pPr marL="1600200" indent="-22860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4pPr>
              <a:lvl5pPr marL="2057400" indent="-22860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5pPr>
              <a:lvl6pPr marL="2514600" indent="-22860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6pPr>
              <a:lvl7pPr marL="2971800" indent="-22860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7pPr>
              <a:lvl8pPr marL="3429000" indent="-22860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8pPr>
              <a:lvl9pPr marL="3886200" indent="-22860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9pPr>
            </a:lstStyle>
            <a:p>
              <a:pPr algn="ctr" eaLnBrk="1" hangingPunct="1">
                <a:spcBef>
                  <a:spcPct val="50000"/>
                </a:spcBef>
                <a:buClr>
                  <a:schemeClr val="tx1"/>
                </a:buClr>
                <a:buSzPct val="120000"/>
              </a:pPr>
              <a:r>
                <a:rPr lang="tr-TR" altLang="de-DE" sz="1600">
                  <a:latin typeface="Arial" panose="020B0604020202020204" pitchFamily="34" charset="0"/>
                </a:rPr>
                <a:t>*</a:t>
              </a:r>
              <a:r>
                <a:rPr lang="tr-TR" altLang="de-DE" sz="1600" i="1">
                  <a:latin typeface="Arial" panose="020B0604020202020204" pitchFamily="34" charset="0"/>
                </a:rPr>
                <a:t>p</a:t>
              </a:r>
              <a:r>
                <a:rPr lang="tr-TR" altLang="de-DE" sz="1600">
                  <a:latin typeface="Arial" panose="020B0604020202020204" pitchFamily="34" charset="0"/>
                </a:rPr>
                <a:t>&lt;.05</a:t>
              </a:r>
            </a:p>
          </p:txBody>
        </p:sp>
        <p:sp>
          <p:nvSpPr>
            <p:cNvPr id="11" name="Text Box 27"/>
            <p:cNvSpPr txBox="1">
              <a:spLocks noChangeArrowheads="1"/>
            </p:cNvSpPr>
            <p:nvPr/>
          </p:nvSpPr>
          <p:spPr bwMode="auto">
            <a:xfrm>
              <a:off x="4510" y="3505"/>
              <a:ext cx="363"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lIns="91371" tIns="45687" rIns="91371" bIns="45687">
              <a:spAutoFit/>
            </a:bodyPr>
            <a:lstStyle>
              <a:lvl1pPr>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1pPr>
              <a:lvl2pPr marL="742950" indent="-2857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2pPr>
              <a:lvl3pPr marL="1143000" indent="-22860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3pPr>
              <a:lvl4pPr marL="1600200" indent="-22860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4pPr>
              <a:lvl5pPr marL="2057400" indent="-22860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5pPr>
              <a:lvl6pPr marL="2514600" indent="-22860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6pPr>
              <a:lvl7pPr marL="2971800" indent="-22860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7pPr>
              <a:lvl8pPr marL="3429000" indent="-22860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8pPr>
              <a:lvl9pPr marL="3886200" indent="-22860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9pPr>
            </a:lstStyle>
            <a:p>
              <a:pPr algn="ctr" eaLnBrk="1" hangingPunct="1">
                <a:spcBef>
                  <a:spcPct val="50000"/>
                </a:spcBef>
                <a:buClr>
                  <a:schemeClr val="tx1"/>
                </a:buClr>
                <a:buSzPct val="120000"/>
              </a:pPr>
              <a:r>
                <a:rPr lang="tr-TR" altLang="de-DE" sz="2400">
                  <a:latin typeface="Arial" panose="020B0604020202020204" pitchFamily="34" charset="0"/>
                </a:rPr>
                <a:t>*</a:t>
              </a:r>
            </a:p>
          </p:txBody>
        </p:sp>
        <p:sp>
          <p:nvSpPr>
            <p:cNvPr id="12" name="Text Box 28"/>
            <p:cNvSpPr txBox="1">
              <a:spLocks noChangeArrowheads="1"/>
            </p:cNvSpPr>
            <p:nvPr/>
          </p:nvSpPr>
          <p:spPr bwMode="auto">
            <a:xfrm>
              <a:off x="3594" y="2933"/>
              <a:ext cx="363"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lIns="91371" tIns="45687" rIns="91371" bIns="45687">
              <a:spAutoFit/>
            </a:bodyPr>
            <a:lstStyle>
              <a:lvl1pPr>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1pPr>
              <a:lvl2pPr marL="742950" indent="-2857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2pPr>
              <a:lvl3pPr marL="1143000" indent="-22860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3pPr>
              <a:lvl4pPr marL="1600200" indent="-22860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4pPr>
              <a:lvl5pPr marL="2057400" indent="-22860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5pPr>
              <a:lvl6pPr marL="2514600" indent="-22860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6pPr>
              <a:lvl7pPr marL="2971800" indent="-22860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7pPr>
              <a:lvl8pPr marL="3429000" indent="-22860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8pPr>
              <a:lvl9pPr marL="3886200" indent="-22860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9pPr>
            </a:lstStyle>
            <a:p>
              <a:pPr algn="ctr" eaLnBrk="1" hangingPunct="1">
                <a:spcBef>
                  <a:spcPct val="50000"/>
                </a:spcBef>
                <a:buClr>
                  <a:schemeClr val="tx1"/>
                </a:buClr>
                <a:buSzPct val="120000"/>
              </a:pPr>
              <a:r>
                <a:rPr lang="tr-TR" altLang="de-DE" sz="2400">
                  <a:latin typeface="Arial" panose="020B0604020202020204" pitchFamily="34" charset="0"/>
                </a:rPr>
                <a:t>*</a:t>
              </a:r>
            </a:p>
          </p:txBody>
        </p:sp>
      </p:grpSp>
      <p:sp>
        <p:nvSpPr>
          <p:cNvPr id="2" name="Titel 1"/>
          <p:cNvSpPr>
            <a:spLocks noGrp="1"/>
          </p:cNvSpPr>
          <p:nvPr>
            <p:ph type="title"/>
          </p:nvPr>
        </p:nvSpPr>
        <p:spPr/>
        <p:txBody>
          <a:bodyPr/>
          <a:lstStyle/>
          <a:p>
            <a:pPr>
              <a:spcBef>
                <a:spcPct val="10000"/>
              </a:spcBef>
            </a:pPr>
            <a:r>
              <a:rPr lang="tr-TR" altLang="de-DE" sz="2740" dirty="0"/>
              <a:t>Çalışma 2: Moritz et al., 2011</a:t>
            </a:r>
            <a:br/>
            <a:r>
              <a:rPr lang="tr-TR" altLang="de-DE" sz="2000" dirty="0"/>
              <a:t>(Psychological Medicine)</a:t>
            </a:r>
            <a:endParaRPr lang="tr-TR" sz="2000" dirty="0"/>
          </a:p>
        </p:txBody>
      </p:sp>
      <p:sp>
        <p:nvSpPr>
          <p:cNvPr id="3" name="Inhaltsplatzhalter 2"/>
          <p:cNvSpPr>
            <a:spLocks noGrp="1"/>
          </p:cNvSpPr>
          <p:nvPr>
            <p:ph idx="1"/>
          </p:nvPr>
        </p:nvSpPr>
        <p:spPr/>
        <p:txBody>
          <a:bodyPr/>
          <a:lstStyle/>
          <a:p>
            <a:pPr lvl="1">
              <a:lnSpc>
                <a:spcPts val="1800"/>
              </a:lnSpc>
              <a:buClr>
                <a:srgbClr val="336699"/>
              </a:buClr>
              <a:buSzPct val="120000"/>
              <a:defRPr/>
            </a:pPr>
            <a:r>
              <a:rPr lang="tr-TR" altLang="de-DE" sz="1800" dirty="0"/>
              <a:t>48 şizofrenihastası</a:t>
            </a:r>
          </a:p>
          <a:p>
            <a:pPr lvl="1">
              <a:lnSpc>
                <a:spcPts val="1800"/>
              </a:lnSpc>
              <a:buClr>
                <a:srgbClr val="336699"/>
              </a:buClr>
              <a:buSzPct val="120000"/>
              <a:defRPr/>
            </a:pPr>
            <a:r>
              <a:rPr lang="tr-TR" altLang="de-DE" sz="1800" dirty="0"/>
              <a:t>4 hafta MKT/MKT+’ya (8 grup- &amp; 9 birebir seanslar) karşılık CogPack</a:t>
            </a:r>
          </a:p>
          <a:p>
            <a:pPr lvl="1">
              <a:lnSpc>
                <a:spcPts val="1800"/>
              </a:lnSpc>
              <a:buClr>
                <a:srgbClr val="336699"/>
              </a:buClr>
              <a:buSzPct val="120000"/>
              <a:defRPr/>
            </a:pPr>
            <a:r>
              <a:rPr lang="tr-TR" altLang="de-DE" sz="1800" dirty="0"/>
              <a:t>Tedavi öncesi/sonrası değerlendirme: </a:t>
            </a:r>
          </a:p>
          <a:p>
            <a:pPr marL="0" lvl="2" indent="0">
              <a:lnSpc>
                <a:spcPts val="1500"/>
              </a:lnSpc>
              <a:buClr>
                <a:schemeClr val="tx1"/>
              </a:buClr>
              <a:buSzPct val="120000"/>
              <a:buNone/>
              <a:defRPr/>
            </a:pPr>
            <a:r>
              <a:rPr lang="en-US"/>
              <a:t>	</a:t>
            </a:r>
            <a:r>
              <a:rPr lang="tr-TR" altLang="de-DE" sz="1800" dirty="0"/>
              <a:t>1. </a:t>
            </a:r>
            <a:r>
              <a:rPr lang="tr-TR" altLang="de-DE" sz="1760" dirty="0"/>
              <a:t>PANSS:</a:t>
            </a:r>
            <a:r>
              <a:rPr lang="tr-TR"/>
              <a:t> </a:t>
            </a:r>
            <a:r>
              <a:rPr lang="tr-TR" altLang="de-DE" sz="1760" dirty="0"/>
              <a:t>sanrı</a:t>
            </a:r>
            <a:r>
              <a:rPr lang="tr-TR"/>
              <a:t> </a:t>
            </a:r>
            <a:r>
              <a:rPr lang="tr-TR" altLang="de-DE" sz="1760" dirty="0"/>
              <a:t>skoru: P1+P3+P6+G9 </a:t>
            </a:r>
          </a:p>
          <a:p>
            <a:pPr marL="0" lvl="2" indent="0">
              <a:lnSpc>
                <a:spcPts val="1500"/>
              </a:lnSpc>
              <a:buClr>
                <a:schemeClr val="tx1"/>
              </a:buClr>
              <a:buSzPct val="120000"/>
              <a:buNone/>
              <a:defRPr/>
            </a:pPr>
            <a:r>
              <a:rPr lang="en-US" altLang="de-DE" sz="1760" dirty="0"/>
              <a:t>	</a:t>
            </a:r>
            <a:r>
              <a:rPr lang="tr-TR" altLang="de-DE" sz="1760" dirty="0"/>
              <a:t>2. Psikotik Belirti Değerlendirme Ölçekleri (PSYRATS)</a:t>
            </a:r>
          </a:p>
          <a:p>
            <a:pPr marL="0" lvl="2" indent="0">
              <a:lnSpc>
                <a:spcPts val="1500"/>
              </a:lnSpc>
              <a:buClr>
                <a:schemeClr val="tx1"/>
              </a:buClr>
              <a:buSzPct val="120000"/>
              <a:buNone/>
              <a:defRPr/>
            </a:pPr>
            <a:r>
              <a:rPr lang="en-US" altLang="de-DE" sz="1760" dirty="0"/>
              <a:t>	</a:t>
            </a:r>
            <a:r>
              <a:rPr lang="tr-TR" altLang="de-DE" sz="1760" dirty="0"/>
              <a:t>3. boncuk</a:t>
            </a:r>
            <a:r>
              <a:rPr lang="tr-TR"/>
              <a:t>  </a:t>
            </a:r>
            <a:r>
              <a:rPr lang="tr-TR" altLang="de-DE" sz="1760" dirty="0"/>
              <a:t>testinin</a:t>
            </a:r>
            <a:r>
              <a:rPr lang="tr-TR"/>
              <a:t> </a:t>
            </a:r>
            <a:r>
              <a:rPr lang="tr-TR" altLang="de-DE" sz="1760" dirty="0"/>
              <a:t>değiştirilmesi</a:t>
            </a:r>
            <a:r>
              <a:rPr lang="tr-TR"/>
              <a:t> </a:t>
            </a:r>
            <a:endParaRPr lang="tr-TR" altLang="de-DE" sz="1760" dirty="0"/>
          </a:p>
          <a:p>
            <a:pPr marL="0" lvl="2" indent="0">
              <a:lnSpc>
                <a:spcPts val="1500"/>
              </a:lnSpc>
              <a:buClr>
                <a:schemeClr val="tx1"/>
              </a:buClr>
              <a:buSzPct val="120000"/>
              <a:buNone/>
              <a:defRPr/>
            </a:pPr>
            <a:r>
              <a:rPr lang="tr-TR" altLang="de-DE" sz="1760" dirty="0"/>
              <a:t>Sempyomların</a:t>
            </a:r>
            <a:r>
              <a:rPr lang="tr-TR"/>
              <a:t> </a:t>
            </a:r>
            <a:r>
              <a:rPr lang="tr-TR" altLang="de-DE" sz="1760" dirty="0"/>
              <a:t>azaldığına</a:t>
            </a:r>
            <a:r>
              <a:rPr lang="tr-TR"/>
              <a:t> </a:t>
            </a:r>
            <a:r>
              <a:rPr lang="tr-TR" altLang="de-DE" sz="1760" dirty="0"/>
              <a:t>ilişkin</a:t>
            </a:r>
            <a:r>
              <a:rPr lang="tr-TR"/>
              <a:t> </a:t>
            </a:r>
            <a:r>
              <a:rPr lang="tr-TR" altLang="de-DE" sz="1760" dirty="0"/>
              <a:t>bulgular</a:t>
            </a:r>
            <a:r>
              <a:rPr lang="tr-TR" altLang="de-DE" sz="1800" dirty="0"/>
              <a:t>:</a:t>
            </a:r>
          </a:p>
          <a:p>
            <a:pPr lvl="1">
              <a:lnSpc>
                <a:spcPts val="1500"/>
              </a:lnSpc>
              <a:buClr>
                <a:srgbClr val="336699"/>
              </a:buClr>
              <a:buSzPct val="120000"/>
              <a:defRPr/>
            </a:pPr>
            <a:endParaRPr lang="tr-TR" altLang="de-DE" dirty="0"/>
          </a:p>
          <a:p>
            <a:endParaRPr lang="tr-TR" dirty="0"/>
          </a:p>
        </p:txBody>
      </p:sp>
      <p:sp>
        <p:nvSpPr>
          <p:cNvPr id="6" name="Foliennummernplatzhalter 5"/>
          <p:cNvSpPr>
            <a:spLocks noGrp="1"/>
          </p:cNvSpPr>
          <p:nvPr>
            <p:ph type="sldNum" sz="quarter" idx="12"/>
          </p:nvPr>
        </p:nvSpPr>
        <p:spPr/>
        <p:txBody>
          <a:bodyPr/>
          <a:lstStyle/>
          <a:p>
            <a:fld id="{9B00EF49-7894-4F53-A8DD-F7DB3BFC5032}" type="slidenum">
              <a:rPr lang="de-DE" smtClean="0"/>
              <a:t>191</a:t>
            </a:fld>
            <a:endParaRPr lang="tr-TR" dirty="0"/>
          </a:p>
        </p:txBody>
      </p:sp>
    </p:spTree>
    <p:extLst>
      <p:ext uri="{BB962C8B-B14F-4D97-AF65-F5344CB8AC3E}">
        <p14:creationId xmlns:p14="http://schemas.microsoft.com/office/powerpoint/2010/main" val="267075086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spcBef>
                <a:spcPct val="10000"/>
              </a:spcBef>
              <a:defRPr/>
            </a:pPr>
            <a:r>
              <a:rPr lang="tr-TR" altLang="de-DE" sz="2740" dirty="0"/>
              <a:t>Meta-Analiz MCT</a:t>
            </a:r>
            <a:br/>
            <a:r>
              <a:rPr lang="tr-TR" altLang="de-DE" sz="2000" dirty="0"/>
              <a:t>(van Oosterhout ve ark., 2015, </a:t>
            </a:r>
            <a:r>
              <a:rPr lang="tr-TR" altLang="de-DE" sz="2000" i="1" dirty="0"/>
              <a:t>Psychological Medicine</a:t>
            </a:r>
            <a:r>
              <a:rPr lang="tr-TR" altLang="de-DE" sz="2000" dirty="0"/>
              <a:t>)</a:t>
            </a:r>
            <a:br/>
            <a:endParaRPr lang="tr-TR" dirty="0"/>
          </a:p>
        </p:txBody>
      </p:sp>
      <p:sp>
        <p:nvSpPr>
          <p:cNvPr id="3" name="Inhaltsplatzhalter 2"/>
          <p:cNvSpPr>
            <a:spLocks noGrp="1"/>
          </p:cNvSpPr>
          <p:nvPr>
            <p:ph idx="1"/>
          </p:nvPr>
        </p:nvSpPr>
        <p:spPr>
          <a:xfrm>
            <a:off x="387396" y="2161379"/>
            <a:ext cx="8413803" cy="4163433"/>
          </a:xfrm>
        </p:spPr>
        <p:txBody>
          <a:bodyPr/>
          <a:lstStyle/>
          <a:p>
            <a:pPr lvl="2">
              <a:spcAft>
                <a:spcPts val="800"/>
              </a:spcAft>
            </a:pPr>
            <a:r>
              <a:rPr lang="tr-TR" sz="1760" dirty="0"/>
              <a:t>Hedges </a:t>
            </a:r>
            <a:r>
              <a:rPr lang="tr-TR" sz="1760" i="1" dirty="0"/>
              <a:t>g</a:t>
            </a:r>
            <a:r>
              <a:rPr lang="tr-TR" sz="1760" dirty="0"/>
              <a:t> = 0.26 pozitif belirtiler (düşük</a:t>
            </a:r>
            <a:r>
              <a:rPr lang="tr-TR"/>
              <a:t> </a:t>
            </a:r>
            <a:r>
              <a:rPr lang="tr-TR" sz="1760" dirty="0"/>
              <a:t>- orta şiddette etki), 0.22 sanrı, 0.31 Sonuca atlama</a:t>
            </a:r>
            <a:r>
              <a:rPr lang="tr-TR"/>
              <a:t> </a:t>
            </a:r>
          </a:p>
          <a:p>
            <a:pPr lvl="2">
              <a:spcAft>
                <a:spcPts val="800"/>
              </a:spcAft>
            </a:pPr>
            <a:r>
              <a:rPr lang="tr-TR" sz="1760" dirty="0"/>
              <a:t>Bireysel</a:t>
            </a:r>
            <a:r>
              <a:rPr lang="tr-TR"/>
              <a:t> </a:t>
            </a:r>
            <a:r>
              <a:rPr lang="tr-TR" sz="1760" dirty="0"/>
              <a:t>CBT’ye</a:t>
            </a:r>
            <a:r>
              <a:rPr lang="tr-TR"/>
              <a:t> </a:t>
            </a:r>
            <a:r>
              <a:rPr lang="tr-TR" sz="1760" dirty="0"/>
              <a:t>benzer etkiler (Mehl ve ark. 2015, </a:t>
            </a:r>
            <a:r>
              <a:rPr lang="tr-TR" sz="1760" i="1" dirty="0"/>
              <a:t>Frontiers in Psychology)</a:t>
            </a:r>
            <a:endParaRPr lang="tr-TR" sz="1760" dirty="0"/>
          </a:p>
          <a:p>
            <a:pPr lvl="2">
              <a:spcAft>
                <a:spcPts val="800"/>
              </a:spcAft>
            </a:pPr>
            <a:r>
              <a:rPr lang="tr-TR" sz="1760" dirty="0"/>
              <a:t>Criticism Moritz et al., </a:t>
            </a:r>
            <a:r>
              <a:rPr lang="tr-TR" sz="1760" i="1" dirty="0"/>
              <a:t>Psychological Medicine</a:t>
            </a:r>
            <a:r>
              <a:rPr lang="tr-TR" sz="1760" dirty="0"/>
              <a:t>: </a:t>
            </a:r>
          </a:p>
          <a:p>
            <a:pPr lvl="4">
              <a:spcAft>
                <a:spcPts val="800"/>
              </a:spcAft>
            </a:pPr>
            <a:r>
              <a:rPr lang="tr-TR" sz="1760" dirty="0"/>
              <a:t>Pozitif</a:t>
            </a:r>
            <a:r>
              <a:rPr lang="tr-TR"/>
              <a:t> </a:t>
            </a:r>
            <a:r>
              <a:rPr lang="tr-TR" sz="1760" dirty="0"/>
              <a:t>bulguları</a:t>
            </a:r>
            <a:r>
              <a:rPr lang="tr-TR"/>
              <a:t>  </a:t>
            </a:r>
            <a:r>
              <a:rPr lang="tr-TR" sz="1760" dirty="0"/>
              <a:t>artıran</a:t>
            </a:r>
            <a:r>
              <a:rPr lang="tr-TR"/>
              <a:t> </a:t>
            </a:r>
            <a:r>
              <a:rPr lang="tr-TR" sz="1760" dirty="0"/>
              <a:t>çalışmaların seçici şekilde hariç tutulması, buna bağlı olarak</a:t>
            </a:r>
            <a:r>
              <a:rPr lang="tr-TR"/>
              <a:t> </a:t>
            </a:r>
            <a:r>
              <a:rPr lang="tr-TR" sz="1760" dirty="0"/>
              <a:t>az</a:t>
            </a:r>
            <a:r>
              <a:rPr lang="tr-TR"/>
              <a:t>   </a:t>
            </a:r>
            <a:r>
              <a:rPr lang="tr-TR" sz="1760" dirty="0"/>
              <a:t>veri (her parametre için 3-9 çalışma) ve</a:t>
            </a:r>
            <a:r>
              <a:rPr lang="tr-TR"/>
              <a:t> </a:t>
            </a:r>
            <a:r>
              <a:rPr lang="tr-TR" sz="1760" dirty="0"/>
              <a:t>az</a:t>
            </a:r>
            <a:r>
              <a:rPr lang="tr-TR"/>
              <a:t> </a:t>
            </a:r>
            <a:r>
              <a:rPr lang="tr-TR" sz="1760" dirty="0"/>
              <a:t>gü</a:t>
            </a:r>
          </a:p>
          <a:p>
            <a:pPr lvl="4">
              <a:spcAft>
                <a:spcPts val="800"/>
              </a:spcAft>
            </a:pPr>
            <a:r>
              <a:rPr lang="tr-TR" sz="1760" dirty="0"/>
              <a:t>Daha yakın bir zamanda yapılan</a:t>
            </a:r>
            <a:r>
              <a:rPr lang="tr-TR"/>
              <a:t> </a:t>
            </a:r>
            <a:r>
              <a:rPr lang="tr-TR" sz="1760" dirty="0"/>
              <a:t>çalışmalar dahil edilmemiştir (So ve ark., 2015; Gaweda ve ark., 2015)</a:t>
            </a:r>
          </a:p>
          <a:p>
            <a:pPr lvl="4">
              <a:spcAft>
                <a:spcPts val="800"/>
              </a:spcAft>
            </a:pPr>
            <a:r>
              <a:rPr lang="tr-TR" sz="1760" dirty="0"/>
              <a:t>Sözde</a:t>
            </a:r>
            <a:r>
              <a:rPr lang="tr-TR"/>
              <a:t>  </a:t>
            </a:r>
            <a:r>
              <a:rPr lang="tr-TR" sz="1760" dirty="0"/>
              <a:t>“yayınlama yanlılığı”</a:t>
            </a:r>
            <a:r>
              <a:rPr lang="tr-TR"/>
              <a:t>na ilişkin aşırı derecede telafi</a:t>
            </a:r>
          </a:p>
          <a:p>
            <a:pPr lvl="4">
              <a:spcAft>
                <a:spcPts val="800"/>
              </a:spcAft>
            </a:pPr>
            <a:r>
              <a:rPr lang="tr-TR" sz="1760" dirty="0"/>
              <a:t>Bazı</a:t>
            </a:r>
            <a:r>
              <a:rPr lang="tr-TR"/>
              <a:t>  </a:t>
            </a:r>
            <a:r>
              <a:rPr lang="tr-TR" sz="1760" dirty="0"/>
              <a:t>çalışmaların</a:t>
            </a:r>
            <a:r>
              <a:rPr lang="tr-TR"/>
              <a:t>   </a:t>
            </a:r>
            <a:r>
              <a:rPr lang="tr-TR" sz="1760" dirty="0"/>
              <a:t>(Balzan et al., 2014; Rocha &amp; Queirós; 2013) MKY lehine başlangıç düzeyi</a:t>
            </a:r>
            <a:r>
              <a:rPr lang="tr-TR"/>
              <a:t> </a:t>
            </a:r>
            <a:r>
              <a:rPr lang="tr-TR" sz="1760" dirty="0"/>
              <a:t>farklılıklar</a:t>
            </a:r>
            <a:r>
              <a:rPr lang="tr-TR"/>
              <a:t> </a:t>
            </a:r>
            <a:r>
              <a:rPr lang="tr-TR" sz="1760" dirty="0"/>
              <a:t>sergilemesi dikkate alınmamıştır (meta- Analiz sadece</a:t>
            </a:r>
            <a:r>
              <a:rPr lang="tr-TR"/>
              <a:t> </a:t>
            </a:r>
            <a:r>
              <a:rPr lang="tr-TR" sz="1760" dirty="0"/>
              <a:t>tedavi sonrası skorları</a:t>
            </a:r>
            <a:r>
              <a:rPr lang="tr-TR"/>
              <a:t> </a:t>
            </a:r>
            <a:r>
              <a:rPr lang="tr-TR" sz="1760" dirty="0"/>
              <a:t>içermektedir</a:t>
            </a:r>
            <a:r>
              <a:rPr lang="tr-TR"/>
              <a:t> </a:t>
            </a:r>
            <a:r>
              <a:rPr lang="tr-TR" sz="1760" dirty="0"/>
              <a:t>, buna bağlı sapma söz konusudur)</a:t>
            </a:r>
            <a:br/>
            <a:endParaRPr lang="tr-TR" sz="1800" dirty="0"/>
          </a:p>
          <a:p>
            <a:endParaRPr lang="tr-TR" dirty="0"/>
          </a:p>
        </p:txBody>
      </p:sp>
      <p:sp>
        <p:nvSpPr>
          <p:cNvPr id="6" name="Foliennummernplatzhalter 5"/>
          <p:cNvSpPr>
            <a:spLocks noGrp="1"/>
          </p:cNvSpPr>
          <p:nvPr>
            <p:ph type="sldNum" sz="quarter" idx="12"/>
          </p:nvPr>
        </p:nvSpPr>
        <p:spPr/>
        <p:txBody>
          <a:bodyPr/>
          <a:lstStyle/>
          <a:p>
            <a:fld id="{9B00EF49-7894-4F53-A8DD-F7DB3BFC5032}" type="slidenum">
              <a:rPr lang="de-DE" smtClean="0"/>
              <a:t>192</a:t>
            </a:fld>
            <a:endParaRPr lang="tr-TR" dirty="0"/>
          </a:p>
        </p:txBody>
      </p:sp>
    </p:spTree>
    <p:extLst>
      <p:ext uri="{BB962C8B-B14F-4D97-AF65-F5344CB8AC3E}">
        <p14:creationId xmlns:p14="http://schemas.microsoft.com/office/powerpoint/2010/main" val="232402788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feld 8"/>
          <p:cNvSpPr txBox="1"/>
          <p:nvPr/>
        </p:nvSpPr>
        <p:spPr>
          <a:xfrm>
            <a:off x="328695" y="1808190"/>
            <a:ext cx="8456815" cy="1649882"/>
          </a:xfrm>
          <a:prstGeom prst="rect">
            <a:avLst/>
          </a:prstGeom>
          <a:noFill/>
        </p:spPr>
        <p:txBody>
          <a:bodyPr wrap="square" lIns="89605" tIns="44803" rIns="89605" bIns="44803" rtlCol="0">
            <a:spAutoFit/>
          </a:bodyPr>
          <a:lstStyle/>
          <a:p>
            <a:pPr marL="280035" indent="-280035">
              <a:spcAft>
                <a:spcPts val="800"/>
              </a:spcAft>
              <a:buFont typeface="Arial" panose="020B0604020202020204" pitchFamily="34" charset="0"/>
              <a:buChar char="•"/>
            </a:pPr>
            <a:r>
              <a:rPr lang="tr-TR" sz="1760" dirty="0">
                <a:latin typeface="+mj-lt"/>
              </a:rPr>
              <a:t>2015 yılının ortalarına kadar MKT/MK+ ile ilgili</a:t>
            </a:r>
            <a:r>
              <a:rPr lang="tr-TR"/>
              <a:t> </a:t>
            </a:r>
            <a:r>
              <a:rPr lang="tr-TR" sz="1760" dirty="0">
                <a:latin typeface="+mj-lt"/>
              </a:rPr>
              <a:t>tüm çalışmalar dahil edilmiştir</a:t>
            </a:r>
            <a:br/>
            <a:r>
              <a:rPr lang="tr-TR" sz="1760" dirty="0">
                <a:latin typeface="+mj-lt"/>
              </a:rPr>
              <a:t>Parametre: sanrılar, pozitif belirtiler, uygulanabilirlik/kabul etme, subjektif</a:t>
            </a:r>
            <a:r>
              <a:rPr lang="tr-TR"/>
              <a:t> </a:t>
            </a:r>
            <a:r>
              <a:rPr lang="tr-TR" sz="1760" dirty="0">
                <a:latin typeface="+mj-lt"/>
              </a:rPr>
              <a:t>etkililik</a:t>
            </a:r>
            <a:endParaRPr lang="tr-TR" sz="1760" dirty="0">
              <a:latin typeface="+mj-lt"/>
              <a:cs typeface="Arial"/>
            </a:endParaRPr>
          </a:p>
          <a:p>
            <a:pPr marL="280035" indent="-280035">
              <a:spcAft>
                <a:spcPts val="800"/>
              </a:spcAft>
              <a:buFont typeface="Arial" panose="020B0604020202020204" pitchFamily="34" charset="0"/>
              <a:buChar char="•"/>
            </a:pPr>
            <a:r>
              <a:rPr lang="tr-TR" sz="1760" dirty="0">
                <a:latin typeface="+mj-lt"/>
              </a:rPr>
              <a:t>Grup MKT</a:t>
            </a:r>
            <a:r>
              <a:rPr lang="tr-TR"/>
              <a:t> </a:t>
            </a:r>
            <a:r>
              <a:rPr lang="tr-TR" sz="1760" dirty="0">
                <a:latin typeface="+mj-lt"/>
              </a:rPr>
              <a:t>ile ilgili anlamlı etkiler</a:t>
            </a:r>
            <a:r>
              <a:rPr lang="tr-TR"/>
              <a:t> </a:t>
            </a:r>
            <a:r>
              <a:rPr lang="tr-TR" sz="1760" dirty="0">
                <a:latin typeface="+mj-lt"/>
              </a:rPr>
              <a:t>; birebir seans</a:t>
            </a:r>
            <a:r>
              <a:rPr lang="tr-TR"/>
              <a:t> </a:t>
            </a:r>
            <a:r>
              <a:rPr lang="tr-TR" sz="1760" dirty="0">
                <a:latin typeface="+mj-lt"/>
              </a:rPr>
              <a:t>etkileri</a:t>
            </a:r>
            <a:r>
              <a:rPr lang="tr-TR"/>
              <a:t> </a:t>
            </a:r>
            <a:r>
              <a:rPr lang="tr-TR" sz="1760" dirty="0">
                <a:latin typeface="+mj-lt"/>
              </a:rPr>
              <a:t>tekrar artırmıştır</a:t>
            </a:r>
            <a:endParaRPr lang="tr-TR" sz="1760" dirty="0">
              <a:latin typeface="+mj-lt"/>
              <a:cs typeface="Arial"/>
            </a:endParaRPr>
          </a:p>
          <a:p>
            <a:r>
              <a:rPr lang="tr-TR" sz="1760" b="1" dirty="0">
                <a:latin typeface="+mj-lt"/>
              </a:rPr>
              <a:t>1. Sanrılarla ilgili zayıf</a:t>
            </a:r>
            <a:r>
              <a:rPr lang="tr-TR"/>
              <a:t> </a:t>
            </a:r>
            <a:r>
              <a:rPr lang="tr-TR" sz="1760" b="1" dirty="0">
                <a:latin typeface="+mj-lt"/>
              </a:rPr>
              <a:t>ila orta derece etkiler  (</a:t>
            </a:r>
            <a:r>
              <a:rPr lang="tr-TR" sz="1760" dirty="0">
                <a:latin typeface="+mj-lt"/>
              </a:rPr>
              <a:t>Hedges‘ </a:t>
            </a:r>
            <a:r>
              <a:rPr lang="tr-TR" sz="1760" i="1" dirty="0">
                <a:latin typeface="+mj-lt"/>
              </a:rPr>
              <a:t>g</a:t>
            </a:r>
            <a:r>
              <a:rPr lang="tr-TR" sz="1760" dirty="0">
                <a:latin typeface="+mj-lt"/>
              </a:rPr>
              <a:t> = .41</a:t>
            </a:r>
            <a:r>
              <a:rPr lang="tr-TR" sz="1760" b="1" dirty="0">
                <a:latin typeface="+mj-lt"/>
              </a:rPr>
              <a:t>) </a:t>
            </a:r>
            <a:r>
              <a:rPr lang="tr-TR"/>
              <a:t> </a:t>
            </a:r>
            <a:r>
              <a:rPr lang="tr-TR" sz="1760" b="1" dirty="0">
                <a:latin typeface="+mj-lt"/>
              </a:rPr>
              <a:t>(11 çalışma)</a:t>
            </a:r>
          </a:p>
          <a:p>
            <a:endParaRPr lang="tr-TR" sz="1760" dirty="0">
              <a:latin typeface="+mj-lt"/>
              <a:cs typeface="Arial"/>
            </a:endParaRPr>
          </a:p>
        </p:txBody>
      </p:sp>
      <p:sp>
        <p:nvSpPr>
          <p:cNvPr id="13" name="Titel 4"/>
          <p:cNvSpPr txBox="1">
            <a:spLocks/>
          </p:cNvSpPr>
          <p:nvPr/>
        </p:nvSpPr>
        <p:spPr bwMode="gray">
          <a:xfrm>
            <a:off x="388549" y="966444"/>
            <a:ext cx="8185250" cy="705625"/>
          </a:xfrm>
          <a:prstGeom prst="rect">
            <a:avLst/>
          </a:prstGeom>
        </p:spPr>
        <p:txBody>
          <a:bodyPr/>
          <a:lstStyle>
            <a:lvl1pPr algn="l" defTabSz="914400" rtl="0" eaLnBrk="1" latinLnBrk="0" hangingPunct="1">
              <a:lnSpc>
                <a:spcPct val="90000"/>
              </a:lnSpc>
              <a:spcBef>
                <a:spcPct val="0"/>
              </a:spcBef>
              <a:buNone/>
              <a:defRPr sz="2800" kern="1200">
                <a:solidFill>
                  <a:schemeClr val="accent1"/>
                </a:solidFill>
                <a:latin typeface="+mj-lt"/>
                <a:ea typeface="+mj-ea"/>
                <a:cs typeface="+mj-cs"/>
              </a:defRPr>
            </a:lvl1pPr>
          </a:lstStyle>
          <a:p>
            <a:r>
              <a:rPr lang="tr-TR" sz="2744" dirty="0"/>
              <a:t>Meta-Analiz (Eichner &amp; Berna 2016, </a:t>
            </a:r>
            <a:r>
              <a:rPr lang="tr-TR" sz="2744" i="1" dirty="0"/>
              <a:t>Şizofreni Bülteni</a:t>
            </a:r>
            <a:r>
              <a:rPr lang="tr-TR" sz="2744" dirty="0"/>
              <a:t>)</a:t>
            </a:r>
          </a:p>
        </p:txBody>
      </p:sp>
      <p:sp>
        <p:nvSpPr>
          <p:cNvPr id="3" name="Ellipse 2"/>
          <p:cNvSpPr/>
          <p:nvPr/>
        </p:nvSpPr>
        <p:spPr bwMode="gray">
          <a:xfrm>
            <a:off x="4833328" y="5231411"/>
            <a:ext cx="1270509" cy="352852"/>
          </a:xfrm>
          <a:prstGeom prst="ellipse">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0563" tIns="35281" rIns="70563" bIns="35281" rtlCol="0" anchor="ctr"/>
          <a:lstStyle/>
          <a:p>
            <a:pPr algn="ctr"/>
            <a:endParaRPr lang="de-DE" sz="1960" dirty="0" err="1">
              <a:solidFill>
                <a:schemeClr val="tx1"/>
              </a:solidFill>
              <a:latin typeface="+mj-lt"/>
            </a:endParaRPr>
          </a:p>
        </p:txBody>
      </p:sp>
      <p:sp>
        <p:nvSpPr>
          <p:cNvPr id="4" name="Rechteck 3"/>
          <p:cNvSpPr/>
          <p:nvPr/>
        </p:nvSpPr>
        <p:spPr bwMode="gray">
          <a:xfrm>
            <a:off x="175928" y="5689558"/>
            <a:ext cx="5010494" cy="282281"/>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0563" tIns="35281" rIns="70563" bIns="35281" rtlCol="0" anchor="ctr"/>
          <a:lstStyle/>
          <a:p>
            <a:pPr algn="ctr"/>
            <a:endParaRPr lang="de-DE" sz="1960" dirty="0" err="1">
              <a:solidFill>
                <a:schemeClr val="tx1"/>
              </a:solidFill>
              <a:latin typeface="+mj-lt"/>
            </a:endParaRPr>
          </a:p>
        </p:txBody>
      </p:sp>
      <p:sp>
        <p:nvSpPr>
          <p:cNvPr id="16" name="Foliennummernplatzhalter 3"/>
          <p:cNvSpPr>
            <a:spLocks noGrp="1"/>
          </p:cNvSpPr>
          <p:nvPr>
            <p:ph type="sldNum" sz="quarter" idx="12"/>
          </p:nvPr>
        </p:nvSpPr>
        <p:spPr bwMode="gray">
          <a:xfrm>
            <a:off x="8220986" y="326212"/>
            <a:ext cx="352813" cy="211688"/>
          </a:xfrm>
        </p:spPr>
        <p:txBody>
          <a:bodyPr/>
          <a:lstStyle/>
          <a:p>
            <a:r>
              <a:rPr lang="tr-TR"/>
              <a:t>50</a:t>
            </a:r>
          </a:p>
        </p:txBody>
      </p:sp>
      <p:pic>
        <p:nvPicPr>
          <p:cNvPr id="17" name="Picture 7" descr="Co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340" y="3369267"/>
            <a:ext cx="8657910" cy="2814284"/>
          </a:xfrm>
          <a:prstGeom prst="rect">
            <a:avLst/>
          </a:prstGeom>
          <a:noFill/>
          <a:extLst>
            <a:ext uri="{909E8E84-426E-40DD-AFC4-6F175D3DCCD1}">
              <a14:hiddenFill xmlns:a14="http://schemas.microsoft.com/office/drawing/2010/main">
                <a:solidFill>
                  <a:srgbClr val="FFFFFF"/>
                </a:solidFill>
              </a14:hiddenFill>
            </a:ext>
          </a:extLst>
        </p:spPr>
      </p:pic>
      <p:sp>
        <p:nvSpPr>
          <p:cNvPr id="2" name="Ellipse 1"/>
          <p:cNvSpPr/>
          <p:nvPr/>
        </p:nvSpPr>
        <p:spPr bwMode="gray">
          <a:xfrm>
            <a:off x="4932552" y="5550992"/>
            <a:ext cx="1199696" cy="352852"/>
          </a:xfrm>
          <a:prstGeom prst="ellipse">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0563" tIns="35281" rIns="70563" bIns="35281" rtlCol="0" anchor="ctr"/>
          <a:lstStyle/>
          <a:p>
            <a:pPr algn="ctr"/>
            <a:endParaRPr lang="de-DE" sz="1960" dirty="0" err="1">
              <a:solidFill>
                <a:schemeClr val="tx1"/>
              </a:solidFill>
              <a:latin typeface="+mj-lt"/>
            </a:endParaRPr>
          </a:p>
        </p:txBody>
      </p:sp>
    </p:spTree>
    <p:extLst>
      <p:ext uri="{BB962C8B-B14F-4D97-AF65-F5344CB8AC3E}">
        <p14:creationId xmlns:p14="http://schemas.microsoft.com/office/powerpoint/2010/main" val="303217270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hteck 5"/>
          <p:cNvSpPr/>
          <p:nvPr/>
        </p:nvSpPr>
        <p:spPr>
          <a:xfrm>
            <a:off x="1528391" y="2784707"/>
            <a:ext cx="4445931" cy="1411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89605" tIns="44803" rIns="89605" bIns="44803" rtlCol="0" anchor="ctr"/>
          <a:lstStyle/>
          <a:p>
            <a:pPr algn="ctr"/>
            <a:endParaRPr lang="de-DE" sz="1960"/>
          </a:p>
        </p:txBody>
      </p:sp>
      <p:sp>
        <p:nvSpPr>
          <p:cNvPr id="7" name="Textfeld 6"/>
          <p:cNvSpPr txBox="1"/>
          <p:nvPr/>
        </p:nvSpPr>
        <p:spPr>
          <a:xfrm>
            <a:off x="202650" y="808660"/>
            <a:ext cx="8512290" cy="361324"/>
          </a:xfrm>
          <a:prstGeom prst="rect">
            <a:avLst/>
          </a:prstGeom>
          <a:noFill/>
        </p:spPr>
        <p:txBody>
          <a:bodyPr wrap="square" lIns="89605" tIns="44803" rIns="89605" bIns="44803" rtlCol="0">
            <a:spAutoFit/>
          </a:bodyPr>
          <a:lstStyle/>
          <a:p>
            <a:r>
              <a:rPr lang="tr-TR" sz="1760" b="1" dirty="0">
                <a:latin typeface="+mj-lt"/>
              </a:rPr>
              <a:t>2. Pozitif belirtilerle ilgili zayıf</a:t>
            </a:r>
            <a:r>
              <a:rPr lang="tr-TR"/>
              <a:t> </a:t>
            </a:r>
            <a:r>
              <a:rPr lang="tr-TR" sz="1760" b="1" dirty="0">
                <a:latin typeface="+mj-lt"/>
              </a:rPr>
              <a:t>ila orta derece etkiler  (</a:t>
            </a:r>
            <a:r>
              <a:rPr lang="tr-TR" sz="1760" dirty="0">
                <a:latin typeface="+mj-lt"/>
              </a:rPr>
              <a:t>Hedges‘ </a:t>
            </a:r>
            <a:r>
              <a:rPr lang="tr-TR" sz="1760" i="1" dirty="0">
                <a:latin typeface="+mj-lt"/>
              </a:rPr>
              <a:t>g</a:t>
            </a:r>
            <a:r>
              <a:rPr lang="tr-TR" sz="1760" dirty="0">
                <a:latin typeface="+mj-lt"/>
              </a:rPr>
              <a:t> = .3</a:t>
            </a:r>
            <a:r>
              <a:rPr lang="tr-TR" sz="1760" b="1" dirty="0">
                <a:latin typeface="+mj-lt"/>
              </a:rPr>
              <a:t>) </a:t>
            </a:r>
            <a:r>
              <a:rPr lang="tr-TR"/>
              <a:t>(11 çalışma)</a:t>
            </a:r>
          </a:p>
        </p:txBody>
      </p:sp>
      <p:sp>
        <p:nvSpPr>
          <p:cNvPr id="9" name="Textfeld 8"/>
          <p:cNvSpPr txBox="1"/>
          <p:nvPr/>
        </p:nvSpPr>
        <p:spPr>
          <a:xfrm>
            <a:off x="202665" y="3830555"/>
            <a:ext cx="8758773" cy="632168"/>
          </a:xfrm>
          <a:prstGeom prst="rect">
            <a:avLst/>
          </a:prstGeom>
          <a:noFill/>
        </p:spPr>
        <p:txBody>
          <a:bodyPr wrap="square" lIns="89605" tIns="44803" rIns="89605" bIns="44803" rtlCol="0">
            <a:spAutoFit/>
          </a:bodyPr>
          <a:lstStyle/>
          <a:p>
            <a:r>
              <a:rPr lang="tr-TR" sz="1760" b="1" dirty="0">
                <a:latin typeface="+mj-lt"/>
              </a:rPr>
              <a:t>3. Kontrol grubuna kıyasla hastaların subjektif Etkililik/Kabulüyle ilgili  (</a:t>
            </a:r>
            <a:r>
              <a:rPr lang="tr-TR" sz="1760" dirty="0">
                <a:latin typeface="+mj-lt"/>
              </a:rPr>
              <a:t>Hedges‘ </a:t>
            </a:r>
            <a:r>
              <a:rPr lang="tr-TR" sz="1760" i="1" dirty="0">
                <a:latin typeface="+mj-lt"/>
              </a:rPr>
              <a:t>g</a:t>
            </a:r>
            <a:r>
              <a:rPr lang="tr-TR" sz="1760" dirty="0">
                <a:latin typeface="+mj-lt"/>
              </a:rPr>
              <a:t> = </a:t>
            </a:r>
            <a:r>
              <a:rPr lang="tr-TR" sz="1760" b="1" dirty="0">
                <a:latin typeface="+mj-lt"/>
              </a:rPr>
              <a:t>.84) </a:t>
            </a:r>
            <a:r>
              <a:rPr lang="tr-TR"/>
              <a:t>   </a:t>
            </a:r>
            <a:r>
              <a:rPr lang="tr-TR" sz="1760" b="1" dirty="0">
                <a:latin typeface="+mj-lt"/>
              </a:rPr>
              <a:t>güçlü etki</a:t>
            </a:r>
            <a:r>
              <a:rPr lang="tr-TR"/>
              <a:t>  </a:t>
            </a:r>
            <a:endParaRPr lang="tr-TR" sz="1760" b="1" dirty="0">
              <a:latin typeface="+mj-lt"/>
              <a:cs typeface="Arial"/>
            </a:endParaRPr>
          </a:p>
        </p:txBody>
      </p:sp>
      <p:sp>
        <p:nvSpPr>
          <p:cNvPr id="11" name="Textfeld 10"/>
          <p:cNvSpPr txBox="1"/>
          <p:nvPr/>
        </p:nvSpPr>
        <p:spPr bwMode="gray">
          <a:xfrm>
            <a:off x="1446194" y="3085089"/>
            <a:ext cx="896144" cy="896144"/>
          </a:xfrm>
          <a:prstGeom prst="rect">
            <a:avLst/>
          </a:prstGeom>
          <a:noFill/>
        </p:spPr>
        <p:txBody>
          <a:bodyPr wrap="none" lIns="0" tIns="0" rIns="0" bIns="0" rtlCol="0">
            <a:noAutofit/>
          </a:bodyPr>
          <a:lstStyle/>
          <a:p>
            <a:pPr>
              <a:lnSpc>
                <a:spcPct val="105000"/>
              </a:lnSpc>
            </a:pPr>
            <a:endParaRPr lang="de-DE" sz="4704" dirty="0">
              <a:solidFill>
                <a:srgbClr val="FF0000"/>
              </a:solidFill>
              <a:latin typeface="Bahnschrift" panose="020B0502040204020203" pitchFamily="34" charset="0"/>
            </a:endParaRPr>
          </a:p>
        </p:txBody>
      </p:sp>
      <p:sp>
        <p:nvSpPr>
          <p:cNvPr id="17" name="Foliennummernplatzhalter 3"/>
          <p:cNvSpPr>
            <a:spLocks noGrp="1"/>
          </p:cNvSpPr>
          <p:nvPr>
            <p:ph type="sldNum" sz="quarter" idx="12"/>
          </p:nvPr>
        </p:nvSpPr>
        <p:spPr bwMode="gray">
          <a:xfrm>
            <a:off x="8220986" y="326212"/>
            <a:ext cx="352813" cy="211688"/>
          </a:xfrm>
        </p:spPr>
        <p:txBody>
          <a:bodyPr/>
          <a:lstStyle/>
          <a:p>
            <a:r>
              <a:rPr lang="tr-TR"/>
              <a:t>51</a:t>
            </a:r>
          </a:p>
        </p:txBody>
      </p:sp>
      <p:pic>
        <p:nvPicPr>
          <p:cNvPr id="18" name="Picture 7" descr="Cov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7640" y="1314198"/>
            <a:ext cx="8186159" cy="2468530"/>
          </a:xfrm>
          <a:prstGeom prst="rect">
            <a:avLst/>
          </a:prstGeom>
          <a:noFill/>
          <a:extLst>
            <a:ext uri="{909E8E84-426E-40DD-AFC4-6F175D3DCCD1}">
              <a14:hiddenFill xmlns:a14="http://schemas.microsoft.com/office/drawing/2010/main">
                <a:solidFill>
                  <a:srgbClr val="FFFFFF"/>
                </a:solidFill>
              </a14:hiddenFill>
            </a:ext>
          </a:extLst>
        </p:spPr>
      </p:pic>
      <p:sp>
        <p:nvSpPr>
          <p:cNvPr id="19" name="Ellipse 18"/>
          <p:cNvSpPr/>
          <p:nvPr/>
        </p:nvSpPr>
        <p:spPr bwMode="gray">
          <a:xfrm>
            <a:off x="4833571" y="3187073"/>
            <a:ext cx="1199696" cy="352852"/>
          </a:xfrm>
          <a:prstGeom prst="ellipse">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0563" tIns="35281" rIns="70563" bIns="35281" rtlCol="0" anchor="ctr"/>
          <a:lstStyle/>
          <a:p>
            <a:pPr algn="ctr"/>
            <a:endParaRPr lang="de-DE" sz="1960" dirty="0" err="1">
              <a:solidFill>
                <a:schemeClr val="tx1"/>
              </a:solidFill>
              <a:latin typeface="+mj-lt"/>
            </a:endParaRPr>
          </a:p>
        </p:txBody>
      </p:sp>
      <p:pic>
        <p:nvPicPr>
          <p:cNvPr id="20" name="Picture 7" descr="Co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319" y="4640954"/>
            <a:ext cx="8255480" cy="1889676"/>
          </a:xfrm>
          <a:prstGeom prst="rect">
            <a:avLst/>
          </a:prstGeom>
          <a:noFill/>
          <a:extLst>
            <a:ext uri="{909E8E84-426E-40DD-AFC4-6F175D3DCCD1}">
              <a14:hiddenFill xmlns:a14="http://schemas.microsoft.com/office/drawing/2010/main">
                <a:solidFill>
                  <a:srgbClr val="FFFFFF"/>
                </a:solidFill>
              </a14:hiddenFill>
            </a:ext>
          </a:extLst>
        </p:spPr>
      </p:pic>
      <p:sp>
        <p:nvSpPr>
          <p:cNvPr id="21" name="Ellipse 20"/>
          <p:cNvSpPr/>
          <p:nvPr/>
        </p:nvSpPr>
        <p:spPr bwMode="gray">
          <a:xfrm>
            <a:off x="4982928" y="5901269"/>
            <a:ext cx="1199696" cy="352852"/>
          </a:xfrm>
          <a:prstGeom prst="ellipse">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0563" tIns="35281" rIns="70563" bIns="35281" rtlCol="0" anchor="ctr"/>
          <a:lstStyle/>
          <a:p>
            <a:pPr algn="ctr"/>
            <a:endParaRPr lang="de-DE" sz="1960" dirty="0" err="1">
              <a:solidFill>
                <a:schemeClr val="tx1"/>
              </a:solidFill>
              <a:latin typeface="+mj-lt"/>
            </a:endParaRPr>
          </a:p>
        </p:txBody>
      </p:sp>
    </p:spTree>
    <p:extLst>
      <p:ext uri="{BB962C8B-B14F-4D97-AF65-F5344CB8AC3E}">
        <p14:creationId xmlns:p14="http://schemas.microsoft.com/office/powerpoint/2010/main" val="236716115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tr-TR" sz="2740" dirty="0"/>
              <a:t>Meta-Analiz (Liu ve ark., 2018)</a:t>
            </a:r>
          </a:p>
        </p:txBody>
      </p:sp>
      <p:sp>
        <p:nvSpPr>
          <p:cNvPr id="6" name="Inhaltsplatzhalter 5"/>
          <p:cNvSpPr>
            <a:spLocks noGrp="1"/>
          </p:cNvSpPr>
          <p:nvPr>
            <p:ph idx="1"/>
          </p:nvPr>
        </p:nvSpPr>
        <p:spPr/>
        <p:txBody>
          <a:bodyPr/>
          <a:lstStyle/>
          <a:p>
            <a:pPr lvl="1">
              <a:spcAft>
                <a:spcPts val="800"/>
              </a:spcAft>
            </a:pPr>
            <a:r>
              <a:rPr lang="tr-TR" sz="1760" dirty="0"/>
              <a:t>2016 yılına kadar MKT/MKT+’yı araştıran 11 RCT dahil edilmiştir </a:t>
            </a:r>
          </a:p>
          <a:p>
            <a:pPr lvl="1">
              <a:spcAft>
                <a:spcPts val="800"/>
              </a:spcAft>
            </a:pPr>
            <a:r>
              <a:rPr lang="tr-TR" sz="1760" dirty="0"/>
              <a:t>Parametre: Sanrılar (6 ay sonunda tedavi sonrası ve FU (4 çalışma)</a:t>
            </a:r>
          </a:p>
          <a:p>
            <a:pPr lvl="1">
              <a:spcAft>
                <a:spcPts val="800"/>
              </a:spcAft>
            </a:pPr>
            <a:r>
              <a:rPr lang="tr-TR" sz="1760" dirty="0"/>
              <a:t>Bulgular:</a:t>
            </a:r>
          </a:p>
          <a:p>
            <a:pPr marL="392049" lvl="1" indent="-392049">
              <a:spcAft>
                <a:spcPts val="800"/>
              </a:spcAft>
              <a:buFont typeface="+mj-lt"/>
              <a:buAutoNum type="romanUcPeriod"/>
            </a:pPr>
            <a:r>
              <a:rPr lang="tr-TR" sz="1760" dirty="0"/>
              <a:t>Tedavi Öncesi/Sonrası: anlamlı (MKT lehine, zayıf</a:t>
            </a:r>
            <a:r>
              <a:rPr lang="tr-TR"/>
              <a:t> </a:t>
            </a:r>
            <a:r>
              <a:rPr lang="tr-TR" sz="1760" dirty="0"/>
              <a:t>ila orta dereceli etki</a:t>
            </a:r>
            <a:r>
              <a:rPr lang="tr-TR"/>
              <a:t> </a:t>
            </a:r>
            <a:r>
              <a:rPr lang="tr-TR" sz="1760" dirty="0"/>
              <a:t>(Hedges‘ </a:t>
            </a:r>
            <a:r>
              <a:rPr lang="tr-TR" sz="1760" i="1" dirty="0"/>
              <a:t>g</a:t>
            </a:r>
            <a:r>
              <a:rPr lang="tr-TR" sz="1760" dirty="0"/>
              <a:t> = .38) </a:t>
            </a:r>
            <a:endParaRPr lang="tr-TR" sz="1760" dirty="0">
              <a:cs typeface="Arial"/>
            </a:endParaRPr>
          </a:p>
          <a:p>
            <a:pPr marL="392049" lvl="1" indent="-392049">
              <a:spcAft>
                <a:spcPts val="800"/>
              </a:spcAft>
              <a:buFont typeface="+mj-lt"/>
              <a:buAutoNum type="romanUcPeriod"/>
            </a:pPr>
            <a:r>
              <a:rPr lang="tr-TR" sz="1760" dirty="0"/>
              <a:t>6 ayın sonundaki</a:t>
            </a:r>
            <a:r>
              <a:rPr lang="tr-TR"/>
              <a:t> </a:t>
            </a:r>
            <a:r>
              <a:rPr lang="tr-TR" sz="1760" dirty="0"/>
              <a:t>uzun süreli etki: Hedges‘ </a:t>
            </a:r>
            <a:r>
              <a:rPr lang="tr-TR" sz="1760" i="1" dirty="0"/>
              <a:t>g</a:t>
            </a:r>
            <a:r>
              <a:rPr lang="tr-TR" sz="1760" dirty="0"/>
              <a:t> = .35</a:t>
            </a:r>
            <a:endParaRPr lang="tr-TR" sz="1760" dirty="0">
              <a:cs typeface="Arial"/>
            </a:endParaRPr>
          </a:p>
          <a:p>
            <a:pPr marL="392049" lvl="1" indent="-392049">
              <a:spcAft>
                <a:spcPts val="800"/>
              </a:spcAft>
              <a:buFont typeface="+mj-lt"/>
              <a:buAutoNum type="romanUcPeriod"/>
            </a:pPr>
            <a:r>
              <a:rPr lang="tr-TR" sz="1760" dirty="0"/>
              <a:t>Birebir Seans (MKT+) etkileri</a:t>
            </a:r>
            <a:r>
              <a:rPr lang="tr-TR"/>
              <a:t> </a:t>
            </a:r>
            <a:r>
              <a:rPr lang="tr-TR" sz="1760" dirty="0"/>
              <a:t>anlamlı bir şekilde</a:t>
            </a:r>
            <a:r>
              <a:rPr lang="tr-TR"/>
              <a:t> </a:t>
            </a:r>
            <a:r>
              <a:rPr lang="tr-TR" sz="1760" dirty="0"/>
              <a:t>artırmıştır</a:t>
            </a:r>
            <a:endParaRPr lang="tr-TR" sz="1760" dirty="0">
              <a:cs typeface="Arial"/>
            </a:endParaRPr>
          </a:p>
          <a:p>
            <a:pPr marL="392049" lvl="1" indent="-392049">
              <a:spcAft>
                <a:spcPts val="800"/>
              </a:spcAft>
              <a:buFont typeface="+mj-lt"/>
              <a:buAutoNum type="romanUcPeriod"/>
            </a:pPr>
            <a:r>
              <a:rPr lang="tr-TR" sz="1760" dirty="0"/>
              <a:t>Diğer moderatörler: Seansların sayısı/süresi/sıklığı</a:t>
            </a:r>
            <a:r>
              <a:rPr lang="tr-TR"/>
              <a:t>  </a:t>
            </a:r>
            <a:r>
              <a:rPr lang="tr-TR" sz="1760" dirty="0"/>
              <a:t>, ev ödevinin</a:t>
            </a:r>
            <a:r>
              <a:rPr lang="tr-TR"/>
              <a:t> </a:t>
            </a:r>
            <a:r>
              <a:rPr lang="tr-TR" sz="1760" dirty="0"/>
              <a:t>herhangi bir</a:t>
            </a:r>
            <a:r>
              <a:rPr lang="tr-TR"/>
              <a:t> </a:t>
            </a:r>
            <a:r>
              <a:rPr lang="tr-TR" sz="1760" dirty="0"/>
              <a:t>etkisi söz konusu değildir</a:t>
            </a:r>
            <a:endParaRPr lang="tr-TR" sz="1760" dirty="0">
              <a:cs typeface="Arial"/>
            </a:endParaRPr>
          </a:p>
        </p:txBody>
      </p:sp>
      <p:sp>
        <p:nvSpPr>
          <p:cNvPr id="4" name="Foliennummernplatzhalter 3"/>
          <p:cNvSpPr>
            <a:spLocks noGrp="1"/>
          </p:cNvSpPr>
          <p:nvPr>
            <p:ph type="sldNum" sz="quarter" idx="12"/>
          </p:nvPr>
        </p:nvSpPr>
        <p:spPr/>
        <p:txBody>
          <a:bodyPr/>
          <a:lstStyle/>
          <a:p>
            <a:fld id="{9B00EF49-7894-4F53-A8DD-F7DB3BFC5032}" type="slidenum">
              <a:rPr lang="de-DE" smtClean="0"/>
              <a:t>195</a:t>
            </a:fld>
            <a:endParaRPr lang="tr-TR" dirty="0"/>
          </a:p>
        </p:txBody>
      </p:sp>
    </p:spTree>
    <p:extLst>
      <p:ext uri="{BB962C8B-B14F-4D97-AF65-F5344CB8AC3E}">
        <p14:creationId xmlns:p14="http://schemas.microsoft.com/office/powerpoint/2010/main" val="17352531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52003" name="Text Box 3"/>
          <p:cNvSpPr txBox="1">
            <a:spLocks noChangeArrowheads="1"/>
          </p:cNvSpPr>
          <p:nvPr/>
        </p:nvSpPr>
        <p:spPr bwMode="auto">
          <a:xfrm>
            <a:off x="155946" y="4093600"/>
            <a:ext cx="8645253" cy="3068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847" tIns="44426" rIns="88847" bIns="44426">
            <a:spAutoFit/>
          </a:bodyPr>
          <a:lstStyle>
            <a:lvl1pPr defTabSz="893763" eaLnBrk="0" hangingPunct="0">
              <a:defRPr sz="2000">
                <a:solidFill>
                  <a:schemeClr val="tx1"/>
                </a:solidFill>
                <a:latin typeface="Verdana" charset="0"/>
                <a:ea typeface="MS PGothic" charset="0"/>
                <a:cs typeface="MS PGothic" charset="0"/>
                <a:sym typeface="Wingdings" charset="0"/>
              </a:defRPr>
            </a:lvl1pPr>
            <a:lvl2pPr marL="742950" indent="-285750" defTabSz="893763" eaLnBrk="0" hangingPunct="0">
              <a:defRPr sz="2000">
                <a:solidFill>
                  <a:schemeClr val="tx1"/>
                </a:solidFill>
                <a:latin typeface="Verdana" charset="0"/>
                <a:ea typeface="MS PGothic" charset="0"/>
                <a:cs typeface="MS PGothic" charset="0"/>
                <a:sym typeface="Wingdings" charset="0"/>
              </a:defRPr>
            </a:lvl2pPr>
            <a:lvl3pPr marL="1143000" indent="-228600" defTabSz="893763" eaLnBrk="0" hangingPunct="0">
              <a:defRPr sz="2000">
                <a:solidFill>
                  <a:schemeClr val="tx1"/>
                </a:solidFill>
                <a:latin typeface="Verdana" charset="0"/>
                <a:ea typeface="MS PGothic" charset="0"/>
                <a:cs typeface="MS PGothic" charset="0"/>
                <a:sym typeface="Wingdings" charset="0"/>
              </a:defRPr>
            </a:lvl3pPr>
            <a:lvl4pPr marL="1600200" indent="-228600" defTabSz="893763" eaLnBrk="0" hangingPunct="0">
              <a:defRPr sz="2000">
                <a:solidFill>
                  <a:schemeClr val="tx1"/>
                </a:solidFill>
                <a:latin typeface="Verdana" charset="0"/>
                <a:ea typeface="MS PGothic" charset="0"/>
                <a:cs typeface="MS PGothic" charset="0"/>
                <a:sym typeface="Wingdings" charset="0"/>
              </a:defRPr>
            </a:lvl4pPr>
            <a:lvl5pPr marL="2057400" indent="-228600" defTabSz="893763" eaLnBrk="0" hangingPunct="0">
              <a:defRPr sz="2000">
                <a:solidFill>
                  <a:schemeClr val="tx1"/>
                </a:solidFill>
                <a:latin typeface="Verdana" charset="0"/>
                <a:ea typeface="MS PGothic" charset="0"/>
                <a:cs typeface="MS PGothic" charset="0"/>
                <a:sym typeface="Wingdings" charset="0"/>
              </a:defRPr>
            </a:lvl5pPr>
            <a:lvl6pPr marL="2514600" indent="-228600" defTabSz="893763" eaLnBrk="0" fontAlgn="base" hangingPunct="0">
              <a:spcBef>
                <a:spcPct val="0"/>
              </a:spcBef>
              <a:spcAft>
                <a:spcPct val="0"/>
              </a:spcAft>
              <a:buClr>
                <a:schemeClr val="tx1"/>
              </a:buClr>
              <a:buSzPct val="120000"/>
              <a:defRPr sz="2000">
                <a:solidFill>
                  <a:schemeClr val="tx1"/>
                </a:solidFill>
                <a:latin typeface="Verdana" charset="0"/>
                <a:ea typeface="MS PGothic" charset="0"/>
                <a:cs typeface="MS PGothic" charset="0"/>
                <a:sym typeface="Wingdings" charset="0"/>
              </a:defRPr>
            </a:lvl6pPr>
            <a:lvl7pPr marL="2971800" indent="-228600" defTabSz="893763" eaLnBrk="0" fontAlgn="base" hangingPunct="0">
              <a:spcBef>
                <a:spcPct val="0"/>
              </a:spcBef>
              <a:spcAft>
                <a:spcPct val="0"/>
              </a:spcAft>
              <a:buClr>
                <a:schemeClr val="tx1"/>
              </a:buClr>
              <a:buSzPct val="120000"/>
              <a:defRPr sz="2000">
                <a:solidFill>
                  <a:schemeClr val="tx1"/>
                </a:solidFill>
                <a:latin typeface="Verdana" charset="0"/>
                <a:ea typeface="MS PGothic" charset="0"/>
                <a:cs typeface="MS PGothic" charset="0"/>
                <a:sym typeface="Wingdings" charset="0"/>
              </a:defRPr>
            </a:lvl7pPr>
            <a:lvl8pPr marL="3429000" indent="-228600" defTabSz="893763" eaLnBrk="0" fontAlgn="base" hangingPunct="0">
              <a:spcBef>
                <a:spcPct val="0"/>
              </a:spcBef>
              <a:spcAft>
                <a:spcPct val="0"/>
              </a:spcAft>
              <a:buClr>
                <a:schemeClr val="tx1"/>
              </a:buClr>
              <a:buSzPct val="120000"/>
              <a:defRPr sz="2000">
                <a:solidFill>
                  <a:schemeClr val="tx1"/>
                </a:solidFill>
                <a:latin typeface="Verdana" charset="0"/>
                <a:ea typeface="MS PGothic" charset="0"/>
                <a:cs typeface="MS PGothic" charset="0"/>
                <a:sym typeface="Wingdings" charset="0"/>
              </a:defRPr>
            </a:lvl8pPr>
            <a:lvl9pPr marL="3886200" indent="-228600" defTabSz="893763" eaLnBrk="0" fontAlgn="base" hangingPunct="0">
              <a:spcBef>
                <a:spcPct val="0"/>
              </a:spcBef>
              <a:spcAft>
                <a:spcPct val="0"/>
              </a:spcAft>
              <a:buClr>
                <a:schemeClr val="tx1"/>
              </a:buClr>
              <a:buSzPct val="120000"/>
              <a:defRPr sz="2000">
                <a:solidFill>
                  <a:schemeClr val="tx1"/>
                </a:solidFill>
                <a:latin typeface="Verdana" charset="0"/>
                <a:ea typeface="MS PGothic" charset="0"/>
                <a:cs typeface="MS PGothic" charset="0"/>
                <a:sym typeface="Wingdings" charset="0"/>
              </a:defRPr>
            </a:lvl9pPr>
          </a:lstStyle>
          <a:p>
            <a:pPr eaLnBrk="1" hangingPunct="1">
              <a:spcBef>
                <a:spcPct val="50000"/>
              </a:spcBef>
              <a:buClrTx/>
              <a:buSzTx/>
            </a:pPr>
            <a:r>
              <a:rPr lang="tr-TR" sz="1760" b="1" dirty="0">
                <a:solidFill>
                  <a:srgbClr val="336699"/>
                </a:solidFill>
                <a:latin typeface="+mj-lt"/>
              </a:rPr>
              <a:t>Katılımcı sayısı: </a:t>
            </a:r>
            <a:r>
              <a:rPr lang="tr-TR" sz="1760" dirty="0">
                <a:latin typeface="+mj-lt"/>
              </a:rPr>
              <a:t>328 </a:t>
            </a:r>
            <a:r>
              <a:rPr lang="tr-TR" dirty="0"/>
              <a:t> </a:t>
            </a:r>
            <a:r>
              <a:rPr lang="tr-TR" sz="1760" dirty="0">
                <a:latin typeface="+mj-lt"/>
              </a:rPr>
              <a:t>hasta</a:t>
            </a:r>
            <a:r>
              <a:rPr lang="tr-TR" dirty="0"/>
              <a:t> </a:t>
            </a:r>
            <a:r>
              <a:rPr lang="tr-TR" sz="1760" dirty="0">
                <a:latin typeface="+mj-lt"/>
              </a:rPr>
              <a:t>(HH UKE, HH-Wandsbek, Uniklinikum Bochum, ZI Mannheim)</a:t>
            </a:r>
            <a:endParaRPr lang="tr-TR" sz="1760" dirty="0">
              <a:latin typeface="+mj-lt"/>
              <a:cs typeface="Arial" charset="0"/>
            </a:endParaRPr>
          </a:p>
          <a:p>
            <a:pPr eaLnBrk="1" hangingPunct="1">
              <a:spcBef>
                <a:spcPct val="50000"/>
              </a:spcBef>
              <a:buClrTx/>
              <a:buSzTx/>
            </a:pPr>
            <a:r>
              <a:rPr lang="tr-TR" sz="1760" b="1" dirty="0">
                <a:solidFill>
                  <a:srgbClr val="336699"/>
                </a:solidFill>
                <a:latin typeface="+mj-lt"/>
              </a:rPr>
              <a:t>Müdahaleler: </a:t>
            </a:r>
            <a:r>
              <a:rPr lang="tr-TR" sz="1760" dirty="0">
                <a:latin typeface="+mj-lt"/>
              </a:rPr>
              <a:t>2 x hafta MCT+’ya karşılık MyBrain Eğtimi </a:t>
            </a:r>
          </a:p>
          <a:p>
            <a:pPr eaLnBrk="1" hangingPunct="1">
              <a:spcBef>
                <a:spcPct val="50000"/>
              </a:spcBef>
              <a:buClrTx/>
              <a:buSzTx/>
            </a:pPr>
            <a:r>
              <a:rPr lang="tr-TR" sz="1760" b="1" dirty="0">
                <a:solidFill>
                  <a:srgbClr val="336699"/>
                </a:solidFill>
                <a:latin typeface="+mj-lt"/>
              </a:rPr>
              <a:t>Zaman noktaları: </a:t>
            </a:r>
            <a:r>
              <a:rPr lang="tr-TR" sz="1760" dirty="0">
                <a:latin typeface="+mj-lt"/>
              </a:rPr>
              <a:t>tedavi öncesi, tedavi sonrası (6 hafta ,12 seans), takip (6</a:t>
            </a:r>
            <a:r>
              <a:rPr lang="tr-TR" dirty="0"/>
              <a:t> </a:t>
            </a:r>
            <a:r>
              <a:rPr lang="tr-TR" sz="1760" dirty="0">
                <a:latin typeface="+mj-lt"/>
              </a:rPr>
              <a:t>ay, 3 yıl, başlangıç tarihi: Mart 2019)</a:t>
            </a:r>
          </a:p>
          <a:p>
            <a:pPr eaLnBrk="1" hangingPunct="1">
              <a:spcBef>
                <a:spcPct val="50000"/>
              </a:spcBef>
              <a:buClrTx/>
              <a:buSzTx/>
            </a:pPr>
            <a:r>
              <a:rPr lang="tr-TR" sz="1760" b="1" dirty="0">
                <a:solidFill>
                  <a:srgbClr val="336699"/>
                </a:solidFill>
                <a:latin typeface="+mj-lt"/>
              </a:rPr>
              <a:t>Birincil</a:t>
            </a:r>
            <a:r>
              <a:rPr lang="tr-TR" dirty="0"/>
              <a:t> </a:t>
            </a:r>
            <a:r>
              <a:rPr lang="tr-TR" sz="1760" b="1" dirty="0">
                <a:solidFill>
                  <a:srgbClr val="336699"/>
                </a:solidFill>
                <a:latin typeface="+mj-lt"/>
              </a:rPr>
              <a:t>Sonuç: </a:t>
            </a:r>
            <a:r>
              <a:rPr lang="tr-TR" sz="1760" dirty="0">
                <a:latin typeface="+mj-lt"/>
              </a:rPr>
              <a:t>PANSS (Positive), PSYRATS </a:t>
            </a:r>
          </a:p>
          <a:p>
            <a:r>
              <a:rPr lang="tr-TR" sz="1760" b="1" dirty="0">
                <a:solidFill>
                  <a:srgbClr val="336699"/>
                </a:solidFill>
                <a:latin typeface="+mj-lt"/>
              </a:rPr>
              <a:t>İkincil Sonuç: </a:t>
            </a:r>
            <a:r>
              <a:rPr lang="tr-TR" sz="1760" dirty="0">
                <a:latin typeface="+mj-lt"/>
              </a:rPr>
              <a:t>Negatif Semptomlar, Depresyon (e.g.  PANSS, NSA-4,  CDSS), sonuca atlama</a:t>
            </a:r>
          </a:p>
          <a:p>
            <a:r>
              <a:rPr lang="tr-TR" sz="1760" dirty="0">
                <a:latin typeface="+mj-lt"/>
              </a:rPr>
              <a:t>yaşam</a:t>
            </a:r>
            <a:r>
              <a:rPr lang="tr-TR" dirty="0"/>
              <a:t>  </a:t>
            </a:r>
            <a:r>
              <a:rPr lang="tr-TR" sz="1760" dirty="0">
                <a:latin typeface="+mj-lt"/>
              </a:rPr>
              <a:t>kalitesi gibi diğer psikopatoljik sendromlar</a:t>
            </a:r>
            <a:endParaRPr lang="tr-TR" sz="1760" b="1" dirty="0">
              <a:latin typeface="+mj-lt"/>
              <a:cs typeface="Arial" charset="0"/>
            </a:endParaRPr>
          </a:p>
          <a:p>
            <a:pPr eaLnBrk="1" hangingPunct="1">
              <a:spcBef>
                <a:spcPct val="50000"/>
              </a:spcBef>
              <a:buClrTx/>
              <a:buSzTx/>
            </a:pPr>
            <a:endParaRPr lang="tr-TR" sz="1760" dirty="0">
              <a:latin typeface="+mj-lt"/>
              <a:ea typeface="+mn-ea"/>
              <a:cs typeface="+mn-cs"/>
            </a:endParaRPr>
          </a:p>
        </p:txBody>
      </p:sp>
      <p:pic>
        <p:nvPicPr>
          <p:cNvPr id="7495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263" y="1278309"/>
            <a:ext cx="687070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p:cNvSpPr txBox="1"/>
          <p:nvPr/>
        </p:nvSpPr>
        <p:spPr>
          <a:xfrm>
            <a:off x="3503092" y="1309170"/>
            <a:ext cx="1008112" cy="646331"/>
          </a:xfrm>
          <a:prstGeom prst="rect">
            <a:avLst/>
          </a:prstGeom>
          <a:solidFill>
            <a:schemeClr val="bg1"/>
          </a:solidFill>
        </p:spPr>
        <p:txBody>
          <a:bodyPr wrap="square" rtlCol="0">
            <a:spAutoFit/>
          </a:bodyPr>
          <a:lstStyle/>
          <a:p>
            <a:endParaRPr lang="tr-TR" sz="1200" b="1" dirty="0"/>
          </a:p>
          <a:p>
            <a:r>
              <a:rPr lang="tr-TR" sz="1200" b="1" dirty="0"/>
              <a:t>MKT+</a:t>
            </a:r>
          </a:p>
          <a:p>
            <a:r>
              <a:rPr lang="tr-TR" sz="1200" i="1" dirty="0"/>
              <a:t>(n = 164)</a:t>
            </a:r>
          </a:p>
        </p:txBody>
      </p:sp>
      <p:sp>
        <p:nvSpPr>
          <p:cNvPr id="10" name="Textfeld 9"/>
          <p:cNvSpPr txBox="1"/>
          <p:nvPr/>
        </p:nvSpPr>
        <p:spPr>
          <a:xfrm>
            <a:off x="3503092" y="3327274"/>
            <a:ext cx="1008112" cy="615553"/>
          </a:xfrm>
          <a:prstGeom prst="rect">
            <a:avLst/>
          </a:prstGeom>
          <a:solidFill>
            <a:schemeClr val="bg1"/>
          </a:solidFill>
        </p:spPr>
        <p:txBody>
          <a:bodyPr wrap="square" rtlCol="0">
            <a:spAutoFit/>
          </a:bodyPr>
          <a:lstStyle/>
          <a:p>
            <a:r>
              <a:rPr lang="tr-TR" sz="1100" b="1" dirty="0"/>
              <a:t>MyBrain Eğitimi</a:t>
            </a:r>
          </a:p>
          <a:p>
            <a:r>
              <a:rPr lang="tr-TR" sz="1200" i="1" dirty="0"/>
              <a:t>(n = 164)</a:t>
            </a:r>
          </a:p>
        </p:txBody>
      </p:sp>
      <p:sp>
        <p:nvSpPr>
          <p:cNvPr id="12" name="Textfeld 11"/>
          <p:cNvSpPr txBox="1"/>
          <p:nvPr/>
        </p:nvSpPr>
        <p:spPr>
          <a:xfrm>
            <a:off x="6106458" y="2306787"/>
            <a:ext cx="1089823" cy="807913"/>
          </a:xfrm>
          <a:prstGeom prst="rect">
            <a:avLst/>
          </a:prstGeom>
          <a:solidFill>
            <a:schemeClr val="bg1"/>
          </a:solidFill>
        </p:spPr>
        <p:txBody>
          <a:bodyPr wrap="square" rtlCol="0">
            <a:spAutoFit/>
          </a:bodyPr>
          <a:lstStyle/>
          <a:p>
            <a:r>
              <a:rPr lang="tr-TR" sz="900" b="1" dirty="0"/>
              <a:t>Takip</a:t>
            </a:r>
          </a:p>
          <a:p>
            <a:r>
              <a:rPr lang="tr-TR" sz="900" b="1" dirty="0"/>
              <a:t>Değerlendirmesi</a:t>
            </a:r>
          </a:p>
          <a:p>
            <a:r>
              <a:rPr lang="tr-TR" sz="950" dirty="0"/>
              <a:t>(T2; müdahaleden 6 ay sonra</a:t>
            </a:r>
          </a:p>
        </p:txBody>
      </p:sp>
      <p:sp>
        <p:nvSpPr>
          <p:cNvPr id="14" name="Textfeld 13"/>
          <p:cNvSpPr txBox="1"/>
          <p:nvPr/>
        </p:nvSpPr>
        <p:spPr>
          <a:xfrm>
            <a:off x="4696784" y="2301157"/>
            <a:ext cx="1089823" cy="807913"/>
          </a:xfrm>
          <a:prstGeom prst="rect">
            <a:avLst/>
          </a:prstGeom>
          <a:solidFill>
            <a:schemeClr val="bg1"/>
          </a:solidFill>
        </p:spPr>
        <p:txBody>
          <a:bodyPr wrap="square" rtlCol="0">
            <a:spAutoFit/>
          </a:bodyPr>
          <a:lstStyle/>
          <a:p>
            <a:r>
              <a:rPr lang="tr-TR" sz="900" b="1" dirty="0"/>
              <a:t>Değerlendirme</a:t>
            </a:r>
          </a:p>
          <a:p>
            <a:r>
              <a:rPr lang="tr-TR" sz="900" b="1" dirty="0"/>
              <a:t>Sonrası</a:t>
            </a:r>
          </a:p>
          <a:p>
            <a:r>
              <a:rPr lang="tr-TR" sz="950" dirty="0"/>
              <a:t>(T1;dahil etmeden sonra 6 hafta, 12 seans</a:t>
            </a:r>
          </a:p>
        </p:txBody>
      </p:sp>
      <p:sp>
        <p:nvSpPr>
          <p:cNvPr id="5" name="Textfeld 4"/>
          <p:cNvSpPr txBox="1"/>
          <p:nvPr/>
        </p:nvSpPr>
        <p:spPr>
          <a:xfrm>
            <a:off x="2278956" y="2674865"/>
            <a:ext cx="720080" cy="276999"/>
          </a:xfrm>
          <a:prstGeom prst="rect">
            <a:avLst/>
          </a:prstGeom>
          <a:solidFill>
            <a:schemeClr val="bg1"/>
          </a:solidFill>
        </p:spPr>
        <p:txBody>
          <a:bodyPr wrap="square" rtlCol="0">
            <a:spAutoFit/>
          </a:bodyPr>
          <a:lstStyle/>
          <a:p>
            <a:r>
              <a:rPr lang="tr-TR" sz="1200" dirty="0"/>
              <a:t>(T0)</a:t>
            </a:r>
          </a:p>
        </p:txBody>
      </p:sp>
      <p:sp>
        <p:nvSpPr>
          <p:cNvPr id="15" name="Titel 1"/>
          <p:cNvSpPr txBox="1">
            <a:spLocks/>
          </p:cNvSpPr>
          <p:nvPr/>
        </p:nvSpPr>
        <p:spPr>
          <a:xfrm>
            <a:off x="255909" y="854870"/>
            <a:ext cx="8185250" cy="705667"/>
          </a:xfrm>
          <a:prstGeom prst="rect">
            <a:avLst/>
          </a:prstGeom>
        </p:spPr>
        <p:txBody>
          <a:bodyPr/>
          <a:lstStyle>
            <a:lvl1pPr algn="l" defTabSz="896112" rtl="0" eaLnBrk="1" latinLnBrk="0" hangingPunct="1">
              <a:lnSpc>
                <a:spcPct val="90000"/>
              </a:lnSpc>
              <a:spcBef>
                <a:spcPct val="0"/>
              </a:spcBef>
              <a:buNone/>
              <a:defRPr sz="2744" kern="1200">
                <a:solidFill>
                  <a:schemeClr val="accent1"/>
                </a:solidFill>
                <a:latin typeface="+mj-lt"/>
                <a:ea typeface="+mj-ea"/>
                <a:cs typeface="+mj-cs"/>
              </a:defRPr>
            </a:lvl1pPr>
          </a:lstStyle>
          <a:p>
            <a:pPr fontAlgn="auto">
              <a:spcBef>
                <a:spcPct val="10000"/>
              </a:spcBef>
              <a:spcAft>
                <a:spcPts val="0"/>
              </a:spcAft>
              <a:buClrTx/>
              <a:buSzTx/>
              <a:defRPr/>
            </a:pPr>
            <a:r>
              <a:rPr lang="tr-TR" sz="2400" dirty="0"/>
              <a:t>MCT+ ile ilgili Devam etmekte olan kapsamlı</a:t>
            </a:r>
            <a:r>
              <a:rPr lang="tr-TR" dirty="0"/>
              <a:t> </a:t>
            </a:r>
            <a:r>
              <a:rPr lang="tr-TR" sz="2400" dirty="0"/>
              <a:t>, çok merkezli RCT</a:t>
            </a:r>
            <a:endParaRPr lang="tr-TR" sz="2000" dirty="0"/>
          </a:p>
          <a:p>
            <a:pPr fontAlgn="auto">
              <a:spcBef>
                <a:spcPct val="10000"/>
              </a:spcBef>
              <a:spcAft>
                <a:spcPts val="0"/>
              </a:spcAft>
              <a:buClrTx/>
              <a:buSzTx/>
              <a:defRPr/>
            </a:pPr>
            <a:br>
              <a:rPr lang="de-DE" altLang="de-DE" sz="2800" dirty="0"/>
            </a:br>
            <a:endParaRPr lang="tr-TR" dirty="0"/>
          </a:p>
        </p:txBody>
      </p:sp>
      <p:sp>
        <p:nvSpPr>
          <p:cNvPr id="6" name="Foliennummernplatzhalter 5"/>
          <p:cNvSpPr>
            <a:spLocks noGrp="1"/>
          </p:cNvSpPr>
          <p:nvPr>
            <p:ph type="sldNum" sz="quarter" idx="12"/>
          </p:nvPr>
        </p:nvSpPr>
        <p:spPr/>
        <p:txBody>
          <a:bodyPr/>
          <a:lstStyle/>
          <a:p>
            <a:fld id="{9B00EF49-7894-4F53-A8DD-F7DB3BFC5032}" type="slidenum">
              <a:rPr lang="de-DE" smtClean="0"/>
              <a:t>196</a:t>
            </a:fld>
            <a:endParaRPr lang="tr-TR" dirty="0"/>
          </a:p>
        </p:txBody>
      </p:sp>
      <p:pic>
        <p:nvPicPr>
          <p:cNvPr id="13" name="Bild 6" descr="MKT_logo_deep_blu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90234" y="1278309"/>
            <a:ext cx="105092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77776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520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5200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5200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5200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5200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5200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9B00EF49-7894-4F53-A8DD-F7DB3BFC5032}" type="slidenum">
              <a:rPr lang="de-DE" smtClean="0"/>
              <a:t>197</a:t>
            </a:fld>
            <a:endParaRPr lang="tr-TR" dirty="0"/>
          </a:p>
        </p:txBody>
      </p:sp>
      <p:sp>
        <p:nvSpPr>
          <p:cNvPr id="2" name="Titel 1"/>
          <p:cNvSpPr>
            <a:spLocks noGrp="1"/>
          </p:cNvSpPr>
          <p:nvPr>
            <p:ph type="title" idx="4294967295"/>
          </p:nvPr>
        </p:nvSpPr>
        <p:spPr>
          <a:xfrm>
            <a:off x="375800" y="3608734"/>
            <a:ext cx="8185150" cy="706438"/>
          </a:xfrm>
        </p:spPr>
        <p:txBody>
          <a:bodyPr/>
          <a:lstStyle/>
          <a:p>
            <a:pPr algn="ctr"/>
            <a:r>
              <a:rPr lang="tr-TR" altLang="de-DE" sz="3200" b="1" dirty="0"/>
              <a:t>Katılımınız için çok teşekkür ederiz!</a:t>
            </a:r>
            <a:br>
              <a:rPr dirty="0"/>
            </a:br>
            <a:br>
              <a:rPr dirty="0"/>
            </a:br>
            <a:r>
              <a:rPr lang="tr-TR" altLang="de-DE" sz="3200" b="1" dirty="0"/>
              <a:t>MCT+ ile başarı ve keyif dolu bir yaşam dileriz!</a:t>
            </a:r>
            <a:br>
              <a:rPr dirty="0"/>
            </a:br>
            <a:br>
              <a:rPr dirty="0"/>
            </a:br>
            <a:r>
              <a:rPr lang="tr-TR" altLang="de-DE" sz="2000" b="1" dirty="0"/>
              <a:t>iletişim: f.bohn@uke.de </a:t>
            </a:r>
            <a:br>
              <a:rPr dirty="0"/>
            </a:br>
            <a:r>
              <a:rPr lang="tr-TR" altLang="de-DE" sz="2000" b="1" dirty="0"/>
              <a:t>www.uke.de/mkt</a:t>
            </a:r>
            <a:br>
              <a:rPr dirty="0"/>
            </a:br>
            <a:endParaRPr lang="tr-TR" sz="2740" dirty="0"/>
          </a:p>
        </p:txBody>
      </p:sp>
      <p:pic>
        <p:nvPicPr>
          <p:cNvPr id="8" name="Bild 1" descr="MKT_logo_deep_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2607" y="1056481"/>
            <a:ext cx="2086474" cy="2503188"/>
          </a:xfrm>
          <a:prstGeom prst="rect">
            <a:avLst/>
          </a:prstGeom>
          <a:noFill/>
          <a:ln>
            <a:noFill/>
          </a:ln>
        </p:spPr>
      </p:pic>
      <p:sp>
        <p:nvSpPr>
          <p:cNvPr id="10" name="Ovale Legende 9"/>
          <p:cNvSpPr/>
          <p:nvPr/>
        </p:nvSpPr>
        <p:spPr>
          <a:xfrm>
            <a:off x="5272807" y="697916"/>
            <a:ext cx="2451551" cy="1448925"/>
          </a:xfrm>
          <a:prstGeom prst="wedgeEllipseCallou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400" b="1" i="1" dirty="0">
                <a:solidFill>
                  <a:schemeClr val="accent1"/>
                </a:solidFill>
                <a:latin typeface="+mj-lt"/>
              </a:rPr>
              <a:t>Sorularınız</a:t>
            </a:r>
            <a:r>
              <a:rPr lang="tr-TR"/>
              <a:t> </a:t>
            </a:r>
            <a:r>
              <a:rPr lang="tr-TR" sz="1400" b="1" i="1" dirty="0">
                <a:solidFill>
                  <a:schemeClr val="accent1"/>
                </a:solidFill>
                <a:latin typeface="+mj-lt"/>
              </a:rPr>
              <a:t>için</a:t>
            </a:r>
            <a:r>
              <a:rPr lang="tr-TR"/>
              <a:t> </a:t>
            </a:r>
            <a:r>
              <a:rPr lang="tr-TR" sz="1400" b="1" i="1" dirty="0">
                <a:solidFill>
                  <a:schemeClr val="accent1"/>
                </a:solidFill>
                <a:latin typeface="+mj-lt"/>
              </a:rPr>
              <a:t>bize</a:t>
            </a:r>
            <a:r>
              <a:rPr lang="tr-TR"/>
              <a:t> </a:t>
            </a:r>
            <a:r>
              <a:rPr lang="tr-TR" sz="1400" b="1" i="1" dirty="0">
                <a:solidFill>
                  <a:schemeClr val="accent1"/>
                </a:solidFill>
                <a:latin typeface="+mj-lt"/>
              </a:rPr>
              <a:t>ulaşabilirsiniz</a:t>
            </a:r>
            <a:r>
              <a:rPr lang="tr-TR"/>
              <a:t> </a:t>
            </a:r>
            <a:r>
              <a:rPr lang="tr-TR" sz="1400" b="1" i="1" dirty="0">
                <a:solidFill>
                  <a:schemeClr val="accent1"/>
                </a:solidFill>
                <a:latin typeface="+mj-lt"/>
              </a:rPr>
              <a:t>!</a:t>
            </a:r>
          </a:p>
        </p:txBody>
      </p:sp>
      <p:sp>
        <p:nvSpPr>
          <p:cNvPr id="9" name="Textfeld 8"/>
          <p:cNvSpPr txBox="1"/>
          <p:nvPr/>
        </p:nvSpPr>
        <p:spPr bwMode="gray">
          <a:xfrm>
            <a:off x="2248471" y="3504753"/>
            <a:ext cx="914400" cy="914400"/>
          </a:xfrm>
          <a:prstGeom prst="rect">
            <a:avLst/>
          </a:prstGeom>
          <a:noFill/>
        </p:spPr>
        <p:txBody>
          <a:bodyPr wrap="none" lIns="0" tIns="0" rIns="0" bIns="0" rtlCol="0">
            <a:noAutofit/>
          </a:bodyPr>
          <a:lstStyle/>
          <a:p>
            <a:pPr>
              <a:lnSpc>
                <a:spcPct val="105000"/>
              </a:lnSpc>
            </a:pPr>
            <a:endParaRPr lang="de-DE" sz="4000" dirty="0">
              <a:solidFill>
                <a:srgbClr val="FF0000"/>
              </a:solidFill>
              <a:latin typeface="+mj-lt"/>
            </a:endParaRPr>
          </a:p>
        </p:txBody>
      </p:sp>
    </p:spTree>
    <p:extLst>
      <p:ext uri="{BB962C8B-B14F-4D97-AF65-F5344CB8AC3E}">
        <p14:creationId xmlns:p14="http://schemas.microsoft.com/office/powerpoint/2010/main" val="147820283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tr-TR"/>
              <a:t>Çalışma 2: Pilot Çalışma - Uniklinikum Heidelberg (Aghotor, 2010)</a:t>
            </a:r>
          </a:p>
        </p:txBody>
      </p:sp>
      <p:sp>
        <p:nvSpPr>
          <p:cNvPr id="3" name="Inhaltsplatzhalter 2"/>
          <p:cNvSpPr>
            <a:spLocks noGrp="1"/>
          </p:cNvSpPr>
          <p:nvPr>
            <p:ph idx="1"/>
          </p:nvPr>
        </p:nvSpPr>
        <p:spPr/>
        <p:txBody>
          <a:bodyPr/>
          <a:lstStyle/>
          <a:p>
            <a:pPr lvl="1"/>
            <a:r>
              <a:rPr lang="tr-TR" dirty="0">
                <a:solidFill>
                  <a:schemeClr val="tx1"/>
                </a:solidFill>
                <a:latin typeface="+mj-lt"/>
              </a:rPr>
              <a:t>MCT’ye randomize edilmiş</a:t>
            </a:r>
            <a:r>
              <a:rPr lang="tr-TR" dirty="0"/>
              <a:t> </a:t>
            </a:r>
            <a:r>
              <a:rPr lang="tr-TR" dirty="0">
                <a:solidFill>
                  <a:schemeClr val="tx1"/>
                </a:solidFill>
                <a:latin typeface="+mj-lt"/>
              </a:rPr>
              <a:t>30 hastaya karşılık aktif kontrol durumu</a:t>
            </a:r>
            <a:r>
              <a:rPr lang="tr-TR" dirty="0"/>
              <a:t> </a:t>
            </a:r>
            <a:endParaRPr lang="tr-TR" dirty="0">
              <a:solidFill>
                <a:schemeClr val="tx1"/>
              </a:solidFill>
              <a:latin typeface="+mj-lt"/>
              <a:cs typeface="Arial" charset="0"/>
            </a:endParaRPr>
          </a:p>
          <a:p>
            <a:pPr lvl="2">
              <a:spcBef>
                <a:spcPts val="1200"/>
              </a:spcBef>
              <a:spcAft>
                <a:spcPts val="0"/>
              </a:spcAft>
            </a:pPr>
            <a:r>
              <a:rPr lang="tr-TR" dirty="0">
                <a:solidFill>
                  <a:schemeClr val="tx1"/>
                </a:solidFill>
                <a:latin typeface="+mj-lt"/>
              </a:rPr>
              <a:t>MCT</a:t>
            </a:r>
            <a:r>
              <a:rPr lang="tr-TR" dirty="0"/>
              <a:t> </a:t>
            </a:r>
            <a:r>
              <a:rPr lang="tr-TR" dirty="0">
                <a:solidFill>
                  <a:schemeClr val="tx1"/>
                </a:solidFill>
                <a:latin typeface="+mj-lt"/>
              </a:rPr>
              <a:t>grubunda</a:t>
            </a:r>
            <a:r>
              <a:rPr lang="tr-TR" dirty="0"/>
              <a:t> </a:t>
            </a:r>
            <a:r>
              <a:rPr lang="tr-TR" dirty="0">
                <a:solidFill>
                  <a:schemeClr val="tx1"/>
                </a:solidFill>
                <a:latin typeface="+mj-lt"/>
              </a:rPr>
              <a:t>daha yavaş muhakeme</a:t>
            </a:r>
            <a:r>
              <a:rPr lang="tr-TR" dirty="0"/>
              <a:t> </a:t>
            </a:r>
          </a:p>
          <a:p>
            <a:pPr lvl="2"/>
            <a:r>
              <a:rPr lang="tr-TR" dirty="0">
                <a:solidFill>
                  <a:schemeClr val="tx1"/>
                </a:solidFill>
                <a:latin typeface="+mj-lt"/>
              </a:rPr>
              <a:t>MCT</a:t>
            </a:r>
            <a:r>
              <a:rPr lang="tr-TR" dirty="0"/>
              <a:t> </a:t>
            </a:r>
            <a:r>
              <a:rPr lang="tr-TR" dirty="0">
                <a:solidFill>
                  <a:schemeClr val="tx1"/>
                </a:solidFill>
                <a:latin typeface="+mj-lt"/>
              </a:rPr>
              <a:t>grubunda pozitif belirtilerde daha fazla azalma (</a:t>
            </a:r>
            <a:r>
              <a:rPr lang="tr-TR" i="1" dirty="0">
                <a:solidFill>
                  <a:schemeClr val="tx1"/>
                </a:solidFill>
                <a:latin typeface="+mj-lt"/>
              </a:rPr>
              <a:t>d</a:t>
            </a:r>
            <a:r>
              <a:rPr lang="tr-TR" dirty="0">
                <a:solidFill>
                  <a:schemeClr val="tx1"/>
                </a:solidFill>
                <a:latin typeface="+mj-lt"/>
              </a:rPr>
              <a:t> = .43; ortalama</a:t>
            </a:r>
            <a:r>
              <a:rPr lang="tr-TR" dirty="0"/>
              <a:t> </a:t>
            </a:r>
            <a:r>
              <a:rPr lang="tr-TR" dirty="0">
                <a:solidFill>
                  <a:schemeClr val="tx1"/>
                </a:solidFill>
                <a:latin typeface="+mj-lt"/>
              </a:rPr>
              <a:t>etki boyutu)</a:t>
            </a:r>
          </a:p>
          <a:p>
            <a:r>
              <a:rPr lang="tr-TR" dirty="0"/>
              <a:t> </a:t>
            </a:r>
          </a:p>
          <a:p>
            <a:endParaRPr lang="tr-TR" dirty="0"/>
          </a:p>
        </p:txBody>
      </p:sp>
      <p:sp>
        <p:nvSpPr>
          <p:cNvPr id="6" name="Foliennummernplatzhalter 5"/>
          <p:cNvSpPr>
            <a:spLocks noGrp="1"/>
          </p:cNvSpPr>
          <p:nvPr>
            <p:ph type="sldNum" sz="quarter" idx="12"/>
          </p:nvPr>
        </p:nvSpPr>
        <p:spPr/>
        <p:txBody>
          <a:bodyPr/>
          <a:lstStyle/>
          <a:p>
            <a:fld id="{9B00EF49-7894-4F53-A8DD-F7DB3BFC5032}" type="slidenum">
              <a:rPr lang="de-DE" smtClean="0"/>
              <a:t>198</a:t>
            </a:fld>
            <a:endParaRPr lang="tr-TR" dirty="0"/>
          </a:p>
        </p:txBody>
      </p:sp>
      <p:graphicFrame>
        <p:nvGraphicFramePr>
          <p:cNvPr id="7" name="Object 5"/>
          <p:cNvGraphicFramePr>
            <a:graphicFrameLocks noChangeAspect="1"/>
          </p:cNvGraphicFramePr>
          <p:nvPr/>
        </p:nvGraphicFramePr>
        <p:xfrm>
          <a:off x="2652257" y="3504753"/>
          <a:ext cx="3656013" cy="2859088"/>
        </p:xfrm>
        <a:graphic>
          <a:graphicData uri="http://schemas.openxmlformats.org/presentationml/2006/ole">
            <mc:AlternateContent xmlns:mc="http://schemas.openxmlformats.org/markup-compatibility/2006">
              <mc:Choice xmlns:v="urn:schemas-microsoft-com:vml" Requires="v">
                <p:oleObj name="Diagramm" r:id="rId3" imgW="3848100" imgH="3009900" progId="Excel.Sheet.8">
                  <p:embed/>
                </p:oleObj>
              </mc:Choice>
              <mc:Fallback>
                <p:oleObj name="Diagramm" r:id="rId3" imgW="3848100" imgH="3009900" progId="Excel.Sheet.8">
                  <p:embed/>
                  <p:pic>
                    <p:nvPicPr>
                      <p:cNvPr id="7" name="Object 5"/>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2257" y="3504753"/>
                        <a:ext cx="3656013" cy="285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539565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tr-TR"/>
              <a:t>Günün içeriği</a:t>
            </a:r>
            <a:endParaRPr lang="tr-TR" dirty="0"/>
          </a:p>
        </p:txBody>
      </p:sp>
      <p:sp>
        <p:nvSpPr>
          <p:cNvPr id="12" name="Foliennummernplatzhalter 11"/>
          <p:cNvSpPr>
            <a:spLocks noGrp="1"/>
          </p:cNvSpPr>
          <p:nvPr>
            <p:ph type="sldNum" sz="quarter" idx="12"/>
          </p:nvPr>
        </p:nvSpPr>
        <p:spPr/>
        <p:txBody>
          <a:bodyPr/>
          <a:lstStyle/>
          <a:p>
            <a:fld id="{9B00EF49-7894-4F53-A8DD-F7DB3BFC5032}" type="slidenum">
              <a:rPr lang="de-DE" smtClean="0"/>
              <a:t>1</a:t>
            </a:fld>
            <a:endParaRPr lang="tr-TR" dirty="0"/>
          </a:p>
        </p:txBody>
      </p:sp>
      <p:pic>
        <p:nvPicPr>
          <p:cNvPr id="13" name="Bild 1" descr="MKT_logo_deep_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810" y="891093"/>
            <a:ext cx="1020628"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Inhaltsplatzhalter 8"/>
          <p:cNvSpPr>
            <a:spLocks noGrp="1"/>
          </p:cNvSpPr>
          <p:nvPr>
            <p:ph idx="1"/>
          </p:nvPr>
        </p:nvSpPr>
        <p:spPr/>
        <p:txBody>
          <a:bodyPr/>
          <a:lstStyle/>
          <a:p>
            <a:pPr lvl="2">
              <a:lnSpc>
                <a:spcPct val="110000"/>
              </a:lnSpc>
              <a:spcBef>
                <a:spcPts val="1200"/>
              </a:spcBef>
              <a:tabLst>
                <a:tab pos="261772" algn="l"/>
              </a:tabLst>
            </a:pPr>
            <a:r>
              <a:rPr lang="tr-TR" sz="1760" dirty="0"/>
              <a:t>Bireysel</a:t>
            </a:r>
            <a:r>
              <a:rPr lang="tr-TR" dirty="0"/>
              <a:t>  </a:t>
            </a:r>
            <a:r>
              <a:rPr lang="tr-TR" sz="1760" dirty="0"/>
              <a:t>Metakognitif </a:t>
            </a:r>
            <a:r>
              <a:rPr lang="tr-TR" dirty="0"/>
              <a:t> </a:t>
            </a:r>
            <a:r>
              <a:rPr lang="tr-TR" sz="1760" dirty="0"/>
              <a:t>Terapiye  Giriş (MCT+): terapi ünitelerinin fikri, gelişimi, yapısı ve</a:t>
            </a:r>
            <a:r>
              <a:rPr lang="tr-TR" dirty="0"/>
              <a:t> </a:t>
            </a:r>
            <a:r>
              <a:rPr lang="tr-TR" sz="1760" dirty="0"/>
              <a:t>sunumu</a:t>
            </a:r>
            <a:r>
              <a:rPr lang="tr-TR" dirty="0"/>
              <a:t>   </a:t>
            </a:r>
            <a:endParaRPr lang="tr-TR" sz="1760" dirty="0">
              <a:cs typeface="Arial"/>
            </a:endParaRPr>
          </a:p>
          <a:p>
            <a:pPr lvl="2">
              <a:lnSpc>
                <a:spcPct val="110000"/>
              </a:lnSpc>
              <a:spcBef>
                <a:spcPts val="1200"/>
              </a:spcBef>
              <a:tabLst>
                <a:tab pos="261772" algn="l"/>
              </a:tabLst>
            </a:pPr>
            <a:r>
              <a:rPr lang="tr-TR" sz="1760" dirty="0"/>
              <a:t>Küçük gruplarda MCT+’nın</a:t>
            </a:r>
            <a:r>
              <a:rPr lang="tr-TR" dirty="0"/>
              <a:t> </a:t>
            </a:r>
            <a:r>
              <a:rPr lang="tr-TR" sz="1760" dirty="0"/>
              <a:t>uygulanması</a:t>
            </a:r>
            <a:endParaRPr lang="tr-TR" sz="1760" dirty="0">
              <a:cs typeface="Arial"/>
            </a:endParaRPr>
          </a:p>
          <a:p>
            <a:pPr lvl="2">
              <a:lnSpc>
                <a:spcPct val="110000"/>
              </a:lnSpc>
              <a:spcBef>
                <a:spcPts val="1200"/>
              </a:spcBef>
              <a:tabLst>
                <a:tab pos="261772" algn="l"/>
              </a:tabLst>
            </a:pPr>
            <a:r>
              <a:rPr lang="tr-TR" sz="1760" dirty="0"/>
              <a:t>Zor</a:t>
            </a:r>
            <a:r>
              <a:rPr lang="tr-TR" dirty="0"/>
              <a:t> </a:t>
            </a:r>
            <a:r>
              <a:rPr lang="tr-TR" sz="1760" dirty="0"/>
              <a:t>tedavi</a:t>
            </a:r>
            <a:r>
              <a:rPr lang="tr-TR" dirty="0"/>
              <a:t> </a:t>
            </a:r>
            <a:r>
              <a:rPr lang="tr-TR" sz="1760" dirty="0"/>
              <a:t>durumlarını ele alma</a:t>
            </a:r>
            <a:endParaRPr lang="tr-TR" sz="1760" dirty="0">
              <a:cs typeface="Arial"/>
            </a:endParaRPr>
          </a:p>
          <a:p>
            <a:pPr lvl="2">
              <a:lnSpc>
                <a:spcPct val="110000"/>
              </a:lnSpc>
              <a:spcBef>
                <a:spcPts val="1200"/>
              </a:spcBef>
              <a:tabLst>
                <a:tab pos="261772" algn="l"/>
              </a:tabLst>
            </a:pPr>
            <a:r>
              <a:rPr lang="tr-TR" sz="1760" dirty="0"/>
              <a:t>Etkililik</a:t>
            </a:r>
            <a:r>
              <a:rPr lang="tr-TR" dirty="0"/>
              <a:t> </a:t>
            </a:r>
            <a:r>
              <a:rPr lang="tr-TR" sz="1760" dirty="0"/>
              <a:t>bulguları</a:t>
            </a:r>
            <a:endParaRPr lang="tr-TR" sz="1760" dirty="0">
              <a:cs typeface="Arial"/>
            </a:endParaRPr>
          </a:p>
          <a:p>
            <a:pPr lvl="2">
              <a:lnSpc>
                <a:spcPct val="110000"/>
              </a:lnSpc>
              <a:spcBef>
                <a:spcPts val="1200"/>
              </a:spcBef>
              <a:tabLst>
                <a:tab pos="261772" algn="l"/>
              </a:tabLst>
            </a:pPr>
            <a:r>
              <a:rPr lang="tr-TR" sz="1760" dirty="0"/>
              <a:t>Sorular</a:t>
            </a:r>
            <a:r>
              <a:rPr lang="tr-TR" dirty="0"/>
              <a:t> </a:t>
            </a:r>
          </a:p>
          <a:p>
            <a:endParaRPr lang="tr-TR" dirty="0"/>
          </a:p>
        </p:txBody>
      </p:sp>
    </p:spTree>
    <p:extLst>
      <p:ext uri="{BB962C8B-B14F-4D97-AF65-F5344CB8AC3E}">
        <p14:creationId xmlns:p14="http://schemas.microsoft.com/office/powerpoint/2010/main" val="3628313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tr-TR"/>
              <a:t>Modül IV’ün Yapısı</a:t>
            </a:r>
          </a:p>
        </p:txBody>
      </p:sp>
      <p:sp>
        <p:nvSpPr>
          <p:cNvPr id="3" name="Inhaltsplatzhalter 2"/>
          <p:cNvSpPr>
            <a:spLocks noGrp="1"/>
          </p:cNvSpPr>
          <p:nvPr>
            <p:ph idx="1"/>
          </p:nvPr>
        </p:nvSpPr>
        <p:spPr>
          <a:xfrm>
            <a:off x="387396" y="1808021"/>
            <a:ext cx="8186647" cy="4516792"/>
          </a:xfrm>
        </p:spPr>
        <p:txBody>
          <a:bodyPr/>
          <a:lstStyle/>
          <a:p>
            <a:pPr>
              <a:spcBef>
                <a:spcPct val="50000"/>
              </a:spcBef>
            </a:pPr>
            <a:r>
              <a:rPr lang="tr-TR"/>
              <a:t>Sürdürülebilirlik I: ev ödevi </a:t>
            </a:r>
          </a:p>
          <a:p>
            <a:pPr lvl="1">
              <a:lnSpc>
                <a:spcPts val="1500"/>
              </a:lnSpc>
              <a:spcBef>
                <a:spcPct val="50000"/>
              </a:spcBef>
            </a:pPr>
            <a:r>
              <a:rPr lang="tr-TR"/>
              <a:t>Örnek modül 5 (hafıza)</a:t>
            </a:r>
            <a:endParaRPr lang="tr-TR" altLang="de-DE" dirty="0">
              <a:cs typeface="Times New Roman" panose="02020603050405020304" pitchFamily="18" charset="0"/>
            </a:endParaRPr>
          </a:p>
        </p:txBody>
      </p:sp>
      <p:sp>
        <p:nvSpPr>
          <p:cNvPr id="6" name="Foliennummernplatzhalter 5"/>
          <p:cNvSpPr>
            <a:spLocks noGrp="1"/>
          </p:cNvSpPr>
          <p:nvPr>
            <p:ph type="sldNum" sz="quarter" idx="12"/>
          </p:nvPr>
        </p:nvSpPr>
        <p:spPr/>
        <p:txBody>
          <a:bodyPr/>
          <a:lstStyle/>
          <a:p>
            <a:fld id="{9B00EF49-7894-4F53-A8DD-F7DB3BFC5032}" type="slidenum">
              <a:rPr lang="de-DE" smtClean="0"/>
              <a:t>19</a:t>
            </a:fld>
            <a:endParaRPr lang="tr-TR" dirty="0"/>
          </a:p>
        </p:txBody>
      </p:sp>
      <p:pic>
        <p:nvPicPr>
          <p:cNvPr id="8" name="Bild 1" descr="MKT_logo_deep_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666" y="920231"/>
            <a:ext cx="850899" cy="102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6"/>
          <p:cNvPicPr>
            <a:picLocks noChangeAspect="1"/>
          </p:cNvPicPr>
          <p:nvPr/>
        </p:nvPicPr>
        <p:blipFill>
          <a:blip r:embed="rId4"/>
          <a:stretch>
            <a:fillRect/>
          </a:stretch>
        </p:blipFill>
        <p:spPr>
          <a:xfrm>
            <a:off x="3871189" y="1704553"/>
            <a:ext cx="3509556" cy="4903382"/>
          </a:xfrm>
          <a:prstGeom prst="rect">
            <a:avLst/>
          </a:prstGeom>
          <a:ln>
            <a:solidFill>
              <a:schemeClr val="tx1"/>
            </a:solidFill>
          </a:ln>
        </p:spPr>
      </p:pic>
    </p:spTree>
    <p:extLst>
      <p:ext uri="{BB962C8B-B14F-4D97-AF65-F5344CB8AC3E}">
        <p14:creationId xmlns:p14="http://schemas.microsoft.com/office/powerpoint/2010/main" val="306915476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tr-TR" sz="2740" dirty="0"/>
              <a:t>Çalışma 3: Ross, Freeman, Dunn &amp; Garety 2009 </a:t>
            </a:r>
            <a:br/>
            <a:r>
              <a:rPr lang="tr-TR" sz="2000" dirty="0"/>
              <a:t>(</a:t>
            </a:r>
            <a:r>
              <a:rPr lang="tr-TR" sz="2000" i="1" dirty="0"/>
              <a:t>Şizofreni Bülteni</a:t>
            </a:r>
            <a:r>
              <a:rPr lang="tr-TR" sz="2000" dirty="0"/>
              <a:t>)</a:t>
            </a:r>
            <a:endParaRPr lang="tr-TR" sz="2800" dirty="0"/>
          </a:p>
        </p:txBody>
      </p:sp>
      <p:sp>
        <p:nvSpPr>
          <p:cNvPr id="3" name="Inhaltsplatzhalter 2"/>
          <p:cNvSpPr>
            <a:spLocks noGrp="1"/>
          </p:cNvSpPr>
          <p:nvPr>
            <p:ph idx="1"/>
          </p:nvPr>
        </p:nvSpPr>
        <p:spPr/>
        <p:txBody>
          <a:bodyPr/>
          <a:lstStyle/>
          <a:p>
            <a:pPr lvl="2">
              <a:spcBef>
                <a:spcPts val="0"/>
              </a:spcBef>
            </a:pPr>
            <a:r>
              <a:rPr lang="tr-TR" sz="1760" dirty="0"/>
              <a:t>Halihazırda sanrısal bozukluğa sahip şizofren hastalar (</a:t>
            </a:r>
            <a:r>
              <a:rPr lang="tr-TR" sz="1760" i="1" dirty="0"/>
              <a:t>n</a:t>
            </a:r>
            <a:r>
              <a:rPr lang="tr-TR" sz="1760" dirty="0"/>
              <a:t>=34)</a:t>
            </a:r>
          </a:p>
          <a:p>
            <a:pPr lvl="2">
              <a:spcBef>
                <a:spcPts val="0"/>
              </a:spcBef>
              <a:spcAft>
                <a:spcPts val="0"/>
              </a:spcAft>
            </a:pPr>
            <a:r>
              <a:rPr lang="tr-TR" sz="1760" dirty="0"/>
              <a:t>Randomizasyon: Çıkarımda Bulunma Eğitimi </a:t>
            </a:r>
          </a:p>
          <a:p>
            <a:pPr marL="211680" lvl="3" indent="0">
              <a:spcAft>
                <a:spcPts val="490"/>
              </a:spcAft>
              <a:buNone/>
            </a:pPr>
            <a:r>
              <a:rPr lang="tr-TR" sz="1760" dirty="0"/>
              <a:t>(MCT)’ye karşılık Dikkat Egzersizleri 45 dak.</a:t>
            </a:r>
          </a:p>
          <a:p>
            <a:pPr lvl="2">
              <a:spcBef>
                <a:spcPts val="0"/>
              </a:spcBef>
              <a:spcAft>
                <a:spcPts val="0"/>
              </a:spcAft>
            </a:pPr>
            <a:r>
              <a:rPr lang="tr-TR" sz="1760" dirty="0"/>
              <a:t>Top Testi ve Ölçüm Karar Esnekliği </a:t>
            </a:r>
          </a:p>
          <a:p>
            <a:pPr marL="211680" lvl="3" indent="0">
              <a:buNone/>
            </a:pPr>
            <a:r>
              <a:rPr lang="tr-TR" sz="1760" dirty="0"/>
              <a:t>(öncesi/sonrası)</a:t>
            </a:r>
          </a:p>
          <a:p>
            <a:pPr lvl="2"/>
            <a:endParaRPr lang="tr-TR" sz="1760" dirty="0">
              <a:cs typeface="Arial" charset="0"/>
            </a:endParaRPr>
          </a:p>
          <a:p>
            <a:pPr marL="0" lvl="2" indent="0">
              <a:buNone/>
            </a:pPr>
            <a:endParaRPr lang="tr-TR" sz="2800" dirty="0">
              <a:cs typeface="Arial" charset="0"/>
            </a:endParaRPr>
          </a:p>
          <a:p>
            <a:pPr marL="0" lvl="2" indent="0">
              <a:buNone/>
            </a:pPr>
            <a:endParaRPr lang="tr-TR" sz="2000" dirty="0">
              <a:cs typeface="Arial" charset="0"/>
            </a:endParaRPr>
          </a:p>
          <a:p>
            <a:r>
              <a:rPr lang="tr-TR" sz="1760" dirty="0"/>
              <a:t>Sonuç I: </a:t>
            </a:r>
          </a:p>
          <a:p>
            <a:pPr marL="0" lvl="2" indent="0">
              <a:buNone/>
            </a:pPr>
            <a:r>
              <a:rPr lang="tr-TR" sz="1760" dirty="0"/>
              <a:t>Her iki top testinde (60:40; 85:15), MCT katılımcıları kontrollere kıyasla eğitimden sonra daha tereddütlü bir şekilde karşılık vermiştir (</a:t>
            </a:r>
            <a:r>
              <a:rPr lang="tr-TR" sz="1760" i="1" dirty="0"/>
              <a:t>p</a:t>
            </a:r>
            <a:r>
              <a:rPr lang="tr-TR" sz="1760" dirty="0"/>
              <a:t>=.01).</a:t>
            </a:r>
          </a:p>
        </p:txBody>
      </p:sp>
      <p:sp>
        <p:nvSpPr>
          <p:cNvPr id="6" name="Foliennummernplatzhalter 5"/>
          <p:cNvSpPr>
            <a:spLocks noGrp="1"/>
          </p:cNvSpPr>
          <p:nvPr>
            <p:ph type="sldNum" sz="quarter" idx="12"/>
          </p:nvPr>
        </p:nvSpPr>
        <p:spPr/>
        <p:txBody>
          <a:bodyPr/>
          <a:lstStyle/>
          <a:p>
            <a:fld id="{9B00EF49-7894-4F53-A8DD-F7DB3BFC5032}" type="slidenum">
              <a:rPr lang="de-DE" smtClean="0"/>
              <a:t>199</a:t>
            </a:fld>
            <a:endParaRPr lang="tr-TR" dirty="0"/>
          </a:p>
        </p:txBody>
      </p:sp>
      <p:graphicFrame>
        <p:nvGraphicFramePr>
          <p:cNvPr id="7" name="Object 2"/>
          <p:cNvGraphicFramePr>
            <a:graphicFrameLocks noChangeAspect="1"/>
          </p:cNvGraphicFramePr>
          <p:nvPr/>
        </p:nvGraphicFramePr>
        <p:xfrm>
          <a:off x="4768059" y="2712665"/>
          <a:ext cx="3629333" cy="2808312"/>
        </p:xfrm>
        <a:graphic>
          <a:graphicData uri="http://schemas.openxmlformats.org/presentationml/2006/ole">
            <mc:AlternateContent xmlns:mc="http://schemas.openxmlformats.org/markup-compatibility/2006">
              <mc:Choice xmlns:v="urn:schemas-microsoft-com:vml" Requires="v">
                <p:oleObj name="Diagramm" r:id="rId3" imgW="4591050" imgH="3552825" progId="Excel.Sheet.8">
                  <p:embed/>
                </p:oleObj>
              </mc:Choice>
              <mc:Fallback>
                <p:oleObj name="Diagramm" r:id="rId3" imgW="4591050" imgH="3552825" progId="Excel.Sheet.8">
                  <p:embed/>
                  <p:pic>
                    <p:nvPicPr>
                      <p:cNvPr id="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8059" y="2712665"/>
                        <a:ext cx="3629333" cy="2808312"/>
                      </a:xfrm>
                      <a:prstGeom prst="rect">
                        <a:avLst/>
                      </a:prstGeom>
                      <a:noFill/>
                      <a:ln w="6350">
                        <a:solidFill>
                          <a:schemeClr val="tx1"/>
                        </a:solidFill>
                      </a:ln>
                      <a:effectLst/>
                    </p:spPr>
                  </p:pic>
                </p:oleObj>
              </mc:Fallback>
            </mc:AlternateContent>
          </a:graphicData>
        </a:graphic>
      </p:graphicFrame>
    </p:spTree>
    <p:extLst>
      <p:ext uri="{BB962C8B-B14F-4D97-AF65-F5344CB8AC3E}">
        <p14:creationId xmlns:p14="http://schemas.microsoft.com/office/powerpoint/2010/main" val="408138123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tr-TR" sz="2740" dirty="0"/>
              <a:t>Çalışma 3: Ross, Freeman, Dunn &amp; Garety 2009 </a:t>
            </a:r>
            <a:br/>
            <a:r>
              <a:rPr lang="tr-TR" sz="2000" dirty="0"/>
              <a:t>(</a:t>
            </a:r>
            <a:r>
              <a:rPr lang="tr-TR" sz="2000" i="1" dirty="0"/>
              <a:t>Şizofreni Bülteni</a:t>
            </a:r>
            <a:r>
              <a:rPr lang="tr-TR" sz="2000" dirty="0"/>
              <a:t>)</a:t>
            </a:r>
            <a:endParaRPr lang="tr-TR" sz="2800" dirty="0"/>
          </a:p>
        </p:txBody>
      </p:sp>
      <p:sp>
        <p:nvSpPr>
          <p:cNvPr id="3" name="Inhaltsplatzhalter 2"/>
          <p:cNvSpPr>
            <a:spLocks noGrp="1"/>
          </p:cNvSpPr>
          <p:nvPr>
            <p:ph idx="1"/>
          </p:nvPr>
        </p:nvSpPr>
        <p:spPr>
          <a:xfrm>
            <a:off x="387396" y="2161380"/>
            <a:ext cx="3589267" cy="4007670"/>
          </a:xfrm>
        </p:spPr>
        <p:txBody>
          <a:bodyPr/>
          <a:lstStyle/>
          <a:p>
            <a:r>
              <a:rPr lang="tr-TR"/>
              <a:t>Sonuç II: Yargı esnekliği (Sanrı)</a:t>
            </a:r>
          </a:p>
          <a:p>
            <a:pPr lvl="1">
              <a:spcBef>
                <a:spcPts val="600"/>
              </a:spcBef>
            </a:pPr>
            <a:r>
              <a:rPr lang="tr-TR"/>
              <a:t>İstatistiksel grup karşılaştırmaları için çok küçük örnek</a:t>
            </a:r>
          </a:p>
          <a:p>
            <a:pPr>
              <a:spcBef>
                <a:spcPts val="600"/>
              </a:spcBef>
            </a:pPr>
            <a:endParaRPr lang="tr-TR" dirty="0">
              <a:cs typeface="Arial" charset="0"/>
            </a:endParaRPr>
          </a:p>
          <a:p>
            <a:r>
              <a:rPr lang="tr-TR"/>
              <a:t>Betimleyici: </a:t>
            </a:r>
          </a:p>
          <a:p>
            <a:pPr lvl="1"/>
            <a:r>
              <a:rPr lang="tr-TR"/>
              <a:t>Sanrıları konusunda yanıldıklarını bildiren hasta sayısı, MKT grubunda artarken, kontrol grubunda aynı kalmıştır</a:t>
            </a:r>
          </a:p>
          <a:p>
            <a:pPr>
              <a:spcBef>
                <a:spcPts val="600"/>
              </a:spcBef>
            </a:pPr>
            <a:endParaRPr lang="tr-TR" dirty="0">
              <a:latin typeface="Arial" charset="0"/>
              <a:cs typeface="Arial" charset="0"/>
            </a:endParaRPr>
          </a:p>
        </p:txBody>
      </p:sp>
      <p:sp>
        <p:nvSpPr>
          <p:cNvPr id="6" name="Foliennummernplatzhalter 5"/>
          <p:cNvSpPr>
            <a:spLocks noGrp="1"/>
          </p:cNvSpPr>
          <p:nvPr>
            <p:ph type="sldNum" sz="quarter" idx="12"/>
          </p:nvPr>
        </p:nvSpPr>
        <p:spPr/>
        <p:txBody>
          <a:bodyPr/>
          <a:lstStyle/>
          <a:p>
            <a:fld id="{9B00EF49-7894-4F53-A8DD-F7DB3BFC5032}" type="slidenum">
              <a:rPr lang="de-DE" smtClean="0"/>
              <a:t>200</a:t>
            </a:fld>
            <a:endParaRPr lang="tr-TR" dirty="0"/>
          </a:p>
        </p:txBody>
      </p:sp>
      <p:graphicFrame>
        <p:nvGraphicFramePr>
          <p:cNvPr id="8" name="Object 5"/>
          <p:cNvGraphicFramePr>
            <a:graphicFrameLocks noChangeAspect="1"/>
          </p:cNvGraphicFramePr>
          <p:nvPr/>
        </p:nvGraphicFramePr>
        <p:xfrm>
          <a:off x="4408877" y="2126236"/>
          <a:ext cx="4164012" cy="3862388"/>
        </p:xfrm>
        <a:graphic>
          <a:graphicData uri="http://schemas.openxmlformats.org/presentationml/2006/ole">
            <mc:AlternateContent xmlns:mc="http://schemas.openxmlformats.org/markup-compatibility/2006">
              <mc:Choice xmlns:v="urn:schemas-microsoft-com:vml" Requires="v">
                <p:oleObj name="Diagramm" r:id="rId3" imgW="4600448" imgH="4267320" progId="Excel.Sheet.8">
                  <p:embed/>
                </p:oleObj>
              </mc:Choice>
              <mc:Fallback>
                <p:oleObj name="Diagramm" r:id="rId3" imgW="4600448" imgH="4267320" progId="Excel.Sheet.8">
                  <p:embed/>
                  <p:pic>
                    <p:nvPicPr>
                      <p:cNvPr id="8"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8877" y="2126236"/>
                        <a:ext cx="4164012" cy="3862388"/>
                      </a:xfrm>
                      <a:prstGeom prst="rect">
                        <a:avLst/>
                      </a:prstGeom>
                      <a:noFill/>
                      <a:ln w="6350">
                        <a:solidFill>
                          <a:schemeClr val="tx1"/>
                        </a:solidFill>
                      </a:ln>
                      <a:effectLst/>
                    </p:spPr>
                  </p:pic>
                </p:oleObj>
              </mc:Fallback>
            </mc:AlternateContent>
          </a:graphicData>
        </a:graphic>
      </p:graphicFrame>
    </p:spTree>
    <p:extLst>
      <p:ext uri="{BB962C8B-B14F-4D97-AF65-F5344CB8AC3E}">
        <p14:creationId xmlns:p14="http://schemas.microsoft.com/office/powerpoint/2010/main" val="375233213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tr-TR" sz="2740" dirty="0"/>
              <a:t>Çalışma 4: GPZE: Moritz, Kerstan ve ark., 2011</a:t>
            </a:r>
          </a:p>
        </p:txBody>
      </p:sp>
      <p:sp>
        <p:nvSpPr>
          <p:cNvPr id="3" name="Inhaltsplatzhalter 2"/>
          <p:cNvSpPr>
            <a:spLocks noGrp="1"/>
          </p:cNvSpPr>
          <p:nvPr>
            <p:ph idx="1"/>
          </p:nvPr>
        </p:nvSpPr>
        <p:spPr>
          <a:xfrm>
            <a:off x="387396" y="1992585"/>
            <a:ext cx="4525371" cy="4332228"/>
          </a:xfrm>
        </p:spPr>
        <p:txBody>
          <a:bodyPr/>
          <a:lstStyle/>
          <a:p>
            <a:pPr lvl="2">
              <a:spcBef>
                <a:spcPts val="0"/>
              </a:spcBef>
            </a:pPr>
            <a:r>
              <a:rPr lang="tr-TR" sz="1760" dirty="0"/>
              <a:t>Şizofreni tanısı alan 36 subakut hasta  </a:t>
            </a:r>
          </a:p>
          <a:p>
            <a:pPr lvl="2">
              <a:spcBef>
                <a:spcPts val="0"/>
              </a:spcBef>
              <a:spcAft>
                <a:spcPts val="1200"/>
              </a:spcAft>
            </a:pPr>
            <a:r>
              <a:rPr lang="tr-TR" sz="1760" dirty="0"/>
              <a:t>8 Seans MCT (8 hafta) - Bekleyen grup (TAU)</a:t>
            </a:r>
          </a:p>
          <a:p>
            <a:pPr indent="-211680">
              <a:spcBef>
                <a:spcPts val="490"/>
              </a:spcBef>
              <a:spcAft>
                <a:spcPts val="490"/>
              </a:spcAft>
            </a:pPr>
            <a:r>
              <a:rPr lang="tr-TR" sz="1760" dirty="0"/>
              <a:t>Sonuçlar: </a:t>
            </a:r>
          </a:p>
          <a:p>
            <a:pPr marL="342900" lvl="2" indent="-342900">
              <a:spcBef>
                <a:spcPts val="0"/>
              </a:spcBef>
              <a:spcAft>
                <a:spcPts val="0"/>
              </a:spcAft>
              <a:buFont typeface="+mj-lt"/>
              <a:buAutoNum type="arabicPeriod"/>
            </a:pPr>
            <a:r>
              <a:rPr lang="tr-TR" sz="1760" dirty="0"/>
              <a:t>MCT kapsamında erken sonuçta önemli bir düşüş meydana gelmiştir</a:t>
            </a:r>
            <a:endParaRPr lang="tr-TR" sz="4000" dirty="0">
              <a:ea typeface="MS PGothic" charset="0"/>
              <a:cs typeface="Arial" charset="0"/>
            </a:endParaRPr>
          </a:p>
          <a:p>
            <a:pPr marL="342900" lvl="2" indent="-342900">
              <a:spcAft>
                <a:spcPts val="0"/>
              </a:spcAft>
              <a:buFont typeface="+mj-lt"/>
              <a:buAutoNum type="arabicPeriod"/>
            </a:pPr>
            <a:r>
              <a:rPr lang="tr-TR" sz="1760" dirty="0"/>
              <a:t>Hastalar mümkün mertebe remisyona girdiği için pozitif belirtiler üzerinde etkisi yoktur</a:t>
            </a:r>
          </a:p>
          <a:p>
            <a:pPr marL="342900" lvl="2" indent="-342900">
              <a:spcAft>
                <a:spcPts val="0"/>
              </a:spcAft>
              <a:buFont typeface="+mj-lt"/>
              <a:buAutoNum type="arabicPeriod"/>
            </a:pPr>
            <a:r>
              <a:rPr lang="tr-TR" sz="1760" dirty="0"/>
              <a:t>MCT kapsamında, yaşam kalitesi, sosyal ilişkiler ve hafıza performansında önemli iyileşmeler kaydedilmiştir</a:t>
            </a:r>
          </a:p>
        </p:txBody>
      </p:sp>
      <p:sp>
        <p:nvSpPr>
          <p:cNvPr id="6" name="Foliennummernplatzhalter 5"/>
          <p:cNvSpPr>
            <a:spLocks noGrp="1"/>
          </p:cNvSpPr>
          <p:nvPr>
            <p:ph type="sldNum" sz="quarter" idx="12"/>
          </p:nvPr>
        </p:nvSpPr>
        <p:spPr/>
        <p:txBody>
          <a:bodyPr/>
          <a:lstStyle/>
          <a:p>
            <a:fld id="{9B00EF49-7894-4F53-A8DD-F7DB3BFC5032}" type="slidenum">
              <a:rPr lang="de-DE" smtClean="0"/>
              <a:t>201</a:t>
            </a:fld>
            <a:endParaRPr lang="tr-TR" dirty="0"/>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2767" y="2844699"/>
            <a:ext cx="3815899" cy="26280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92441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7393" name="Rectangle 2"/>
          <p:cNvSpPr>
            <a:spLocks noGrp="1" noChangeAspect="1" noChangeArrowheads="1"/>
          </p:cNvSpPr>
          <p:nvPr>
            <p:ph type="title"/>
          </p:nvPr>
        </p:nvSpPr>
        <p:spPr/>
        <p:txBody>
          <a:bodyPr/>
          <a:lstStyle/>
          <a:p>
            <a:pPr eaLnBrk="1" hangingPunct="1"/>
            <a:r>
              <a:rPr lang="tr-TR" sz="2740" dirty="0"/>
              <a:t>Çalışma 1: Fizibilite çalışması</a:t>
            </a:r>
            <a:endParaRPr lang="tr-TR" sz="2740" dirty="0">
              <a:ea typeface="MS PGothic" charset="0"/>
              <a:cs typeface="Arial" charset="0"/>
            </a:endParaRPr>
          </a:p>
        </p:txBody>
      </p:sp>
      <p:sp>
        <p:nvSpPr>
          <p:cNvPr id="2" name="Inhaltsplatzhalter 1"/>
          <p:cNvSpPr>
            <a:spLocks noGrp="1"/>
          </p:cNvSpPr>
          <p:nvPr>
            <p:ph idx="1"/>
          </p:nvPr>
        </p:nvSpPr>
        <p:spPr/>
        <p:txBody>
          <a:bodyPr/>
          <a:lstStyle/>
          <a:p>
            <a:pPr>
              <a:spcBef>
                <a:spcPct val="50000"/>
              </a:spcBef>
              <a:spcAft>
                <a:spcPts val="1200"/>
              </a:spcAft>
            </a:pPr>
            <a:r>
              <a:rPr lang="tr-TR" dirty="0"/>
              <a:t>Hamburg’lu 40 hasta CogPack karşısında MKT’ye randomize edilmiştir.</a:t>
            </a:r>
          </a:p>
          <a:p>
            <a:pPr lvl="1">
              <a:spcBef>
                <a:spcPct val="50000"/>
              </a:spcBef>
              <a:spcAft>
                <a:spcPts val="1200"/>
              </a:spcAft>
            </a:pPr>
            <a:r>
              <a:rPr lang="tr-TR" dirty="0"/>
              <a:t>Ananoim Özdeğerlendirme:</a:t>
            </a:r>
          </a:p>
          <a:p>
            <a:pPr lvl="1">
              <a:spcBef>
                <a:spcPct val="50000"/>
              </a:spcBef>
              <a:spcAft>
                <a:spcPts val="1800"/>
              </a:spcAft>
            </a:pPr>
            <a:r>
              <a:rPr lang="tr-TR" dirty="0">
                <a:solidFill>
                  <a:srgbClr val="DA291C"/>
                </a:solidFill>
              </a:rPr>
              <a:t>%88 </a:t>
            </a:r>
            <a:r>
              <a:rPr lang="tr-TR" dirty="0"/>
              <a:t>eğitimi faydalı bulmuştur  </a:t>
            </a:r>
            <a:br>
              <a:rPr dirty="0"/>
            </a:br>
            <a:r>
              <a:rPr lang="tr-TR" dirty="0">
                <a:solidFill>
                  <a:srgbClr val="DA291C"/>
                </a:solidFill>
              </a:rPr>
              <a:t>%85 </a:t>
            </a:r>
            <a:r>
              <a:rPr lang="tr-TR" dirty="0"/>
              <a:t>grup yaklaşımının iyi olduğunu belirtmiştir</a:t>
            </a:r>
            <a:br>
              <a:rPr dirty="0"/>
            </a:br>
            <a:r>
              <a:rPr lang="tr-TR" dirty="0">
                <a:solidFill>
                  <a:srgbClr val="DA291C"/>
                </a:solidFill>
              </a:rPr>
              <a:t>%84 </a:t>
            </a:r>
            <a:r>
              <a:rPr lang="tr-TR" dirty="0"/>
              <a:t>eğlenmiştir</a:t>
            </a:r>
            <a:br>
              <a:rPr dirty="0"/>
            </a:br>
            <a:r>
              <a:rPr lang="tr-TR" dirty="0">
                <a:solidFill>
                  <a:srgbClr val="DA291C"/>
                </a:solidFill>
              </a:rPr>
              <a:t>%64 </a:t>
            </a:r>
            <a:r>
              <a:rPr lang="tr-TR" dirty="0"/>
              <a:t>günlük yaşam üzerinde olumlu etkileri olduğunu söylemiştir  </a:t>
            </a:r>
            <a:br>
              <a:rPr dirty="0"/>
            </a:br>
            <a:r>
              <a:rPr lang="tr-TR" dirty="0">
                <a:solidFill>
                  <a:srgbClr val="DA291C"/>
                </a:solidFill>
              </a:rPr>
              <a:t>%68 </a:t>
            </a:r>
            <a:r>
              <a:rPr lang="tr-TR" dirty="0"/>
              <a:t>Eğitimi tavsiye etmiştir</a:t>
            </a:r>
            <a:br>
              <a:rPr dirty="0"/>
            </a:br>
            <a:br>
              <a:rPr dirty="0"/>
            </a:br>
            <a:r>
              <a:rPr lang="tr-TR" dirty="0"/>
              <a:t>Kontrol müdahalesine kıyasla daha iy değerler: Fayda (</a:t>
            </a:r>
            <a:r>
              <a:rPr lang="tr-TR" i="1" dirty="0">
                <a:solidFill>
                  <a:srgbClr val="DA291C"/>
                </a:solidFill>
              </a:rPr>
              <a:t>p</a:t>
            </a:r>
            <a:r>
              <a:rPr lang="tr-TR" dirty="0">
                <a:solidFill>
                  <a:srgbClr val="DA291C"/>
                </a:solidFill>
              </a:rPr>
              <a:t> = .08</a:t>
            </a:r>
            <a:r>
              <a:rPr lang="tr-TR" dirty="0"/>
              <a:t>), Eğlence (</a:t>
            </a:r>
            <a:r>
              <a:rPr lang="tr-TR" i="1" dirty="0">
                <a:solidFill>
                  <a:srgbClr val="DA291C"/>
                </a:solidFill>
              </a:rPr>
              <a:t>p</a:t>
            </a:r>
            <a:r>
              <a:rPr lang="tr-TR" dirty="0">
                <a:solidFill>
                  <a:srgbClr val="DA291C"/>
                </a:solidFill>
              </a:rPr>
              <a:t> = .005</a:t>
            </a:r>
            <a:r>
              <a:rPr lang="tr-TR" dirty="0"/>
              <a:t>), pozitif etki (</a:t>
            </a:r>
            <a:r>
              <a:rPr lang="tr-TR" i="1" dirty="0">
                <a:solidFill>
                  <a:srgbClr val="DA291C"/>
                </a:solidFill>
              </a:rPr>
              <a:t>p</a:t>
            </a:r>
            <a:r>
              <a:rPr lang="tr-TR" dirty="0">
                <a:solidFill>
                  <a:srgbClr val="DA291C"/>
                </a:solidFill>
              </a:rPr>
              <a:t> = .05</a:t>
            </a:r>
            <a:r>
              <a:rPr lang="tr-TR" dirty="0"/>
              <a:t>) ve Tavsiye(</a:t>
            </a:r>
            <a:r>
              <a:rPr lang="tr-TR" i="1" dirty="0">
                <a:solidFill>
                  <a:srgbClr val="DA291C"/>
                </a:solidFill>
              </a:rPr>
              <a:t>p</a:t>
            </a:r>
            <a:r>
              <a:rPr lang="tr-TR" dirty="0">
                <a:solidFill>
                  <a:srgbClr val="DA291C"/>
                </a:solidFill>
              </a:rPr>
              <a:t> = .03</a:t>
            </a:r>
            <a:r>
              <a:rPr lang="tr-TR" dirty="0"/>
              <a:t>). </a:t>
            </a:r>
          </a:p>
          <a:p>
            <a:endParaRPr lang="tr-TR" dirty="0"/>
          </a:p>
        </p:txBody>
      </p:sp>
      <p:sp>
        <p:nvSpPr>
          <p:cNvPr id="5" name="Foliennummernplatzhalter 4"/>
          <p:cNvSpPr>
            <a:spLocks noGrp="1"/>
          </p:cNvSpPr>
          <p:nvPr>
            <p:ph type="sldNum" sz="quarter" idx="12"/>
          </p:nvPr>
        </p:nvSpPr>
        <p:spPr/>
        <p:txBody>
          <a:bodyPr/>
          <a:lstStyle/>
          <a:p>
            <a:fld id="{9B00EF49-7894-4F53-A8DD-F7DB3BFC5032}" type="slidenum">
              <a:rPr lang="de-DE" smtClean="0"/>
              <a:t>202</a:t>
            </a:fld>
            <a:endParaRPr lang="tr-TR" dirty="0"/>
          </a:p>
        </p:txBody>
      </p:sp>
      <p:sp>
        <p:nvSpPr>
          <p:cNvPr id="3" name="TextBox 1">
            <a:extLst>
              <a:ext uri="{FF2B5EF4-FFF2-40B4-BE49-F238E27FC236}">
                <a16:creationId xmlns:a16="http://schemas.microsoft.com/office/drawing/2014/main" id="{0EB1EA5A-4687-C038-07AB-DDE96046D3B4}"/>
              </a:ext>
            </a:extLst>
          </p:cNvPr>
          <p:cNvSpPr txBox="1"/>
          <p:nvPr/>
        </p:nvSpPr>
        <p:spPr>
          <a:xfrm>
            <a:off x="232247" y="6201701"/>
            <a:ext cx="2304256" cy="246221"/>
          </a:xfrm>
          <a:prstGeom prst="rect">
            <a:avLst/>
          </a:prstGeom>
        </p:spPr>
        <p:txBody>
          <a:bodyPr vert="horz" wrap="square" lIns="0" tIns="0" rIns="0" bIns="0" rtlCol="0">
            <a:spAutoFit/>
          </a:bodyPr>
          <a:lstStyle>
            <a:defPPr>
              <a:defRPr lang="en-US"/>
            </a:defPPr>
            <a:lvl1pPr algn="l" rtl="0" eaLnBrk="0" fontAlgn="base" hangingPunct="0">
              <a:spcBef>
                <a:spcPct val="0"/>
              </a:spcBef>
              <a:spcAft>
                <a:spcPct val="0"/>
              </a:spcAft>
              <a:defRPr sz="2000" kern="1200">
                <a:solidFill>
                  <a:schemeClr val="tx1"/>
                </a:solidFill>
                <a:latin typeface="Verdana" panose="020B0604030504040204" pitchFamily="34" charset="0"/>
                <a:ea typeface="ＭＳ Ｐゴシック" panose="020B0600070205080204" pitchFamily="34" charset="-128"/>
                <a:cs typeface="+mn-cs"/>
                <a:sym typeface="Wingdings" panose="05000000000000000000" pitchFamily="2" charset="2"/>
              </a:defRPr>
            </a:lvl1pPr>
            <a:lvl2pPr marL="446088" indent="1588" algn="l" rtl="0" eaLnBrk="0" fontAlgn="base" hangingPunct="0">
              <a:spcBef>
                <a:spcPct val="0"/>
              </a:spcBef>
              <a:spcAft>
                <a:spcPct val="0"/>
              </a:spcAft>
              <a:defRPr sz="2000" kern="1200">
                <a:solidFill>
                  <a:schemeClr val="tx1"/>
                </a:solidFill>
                <a:latin typeface="Verdana" panose="020B0604030504040204" pitchFamily="34" charset="0"/>
                <a:ea typeface="ＭＳ Ｐゴシック" panose="020B0600070205080204" pitchFamily="34" charset="-128"/>
                <a:cs typeface="+mn-cs"/>
                <a:sym typeface="Wingdings" panose="05000000000000000000" pitchFamily="2" charset="2"/>
              </a:defRPr>
            </a:lvl2pPr>
            <a:lvl3pPr marL="898525" indent="1588" algn="l" rtl="0" eaLnBrk="0" fontAlgn="base" hangingPunct="0">
              <a:spcBef>
                <a:spcPct val="0"/>
              </a:spcBef>
              <a:spcAft>
                <a:spcPct val="0"/>
              </a:spcAft>
              <a:defRPr sz="2000" kern="1200">
                <a:solidFill>
                  <a:schemeClr val="tx1"/>
                </a:solidFill>
                <a:latin typeface="Verdana" panose="020B0604030504040204" pitchFamily="34" charset="0"/>
                <a:ea typeface="ＭＳ Ｐゴシック" panose="020B0600070205080204" pitchFamily="34" charset="-128"/>
                <a:cs typeface="+mn-cs"/>
                <a:sym typeface="Wingdings" panose="05000000000000000000" pitchFamily="2" charset="2"/>
              </a:defRPr>
            </a:lvl3pPr>
            <a:lvl4pPr marL="1354138" indent="1588" algn="l" rtl="0" eaLnBrk="0" fontAlgn="base" hangingPunct="0">
              <a:spcBef>
                <a:spcPct val="0"/>
              </a:spcBef>
              <a:spcAft>
                <a:spcPct val="0"/>
              </a:spcAft>
              <a:defRPr sz="2000" kern="1200">
                <a:solidFill>
                  <a:schemeClr val="tx1"/>
                </a:solidFill>
                <a:latin typeface="Verdana" panose="020B0604030504040204" pitchFamily="34" charset="0"/>
                <a:ea typeface="ＭＳ Ｐゴシック" panose="020B0600070205080204" pitchFamily="34" charset="-128"/>
                <a:cs typeface="+mn-cs"/>
                <a:sym typeface="Wingdings" panose="05000000000000000000" pitchFamily="2" charset="2"/>
              </a:defRPr>
            </a:lvl4pPr>
            <a:lvl5pPr marL="1806575" indent="1588" algn="l" rtl="0" eaLnBrk="0" fontAlgn="base" hangingPunct="0">
              <a:spcBef>
                <a:spcPct val="0"/>
              </a:spcBef>
              <a:spcAft>
                <a:spcPct val="0"/>
              </a:spcAft>
              <a:defRPr sz="2000" kern="1200">
                <a:solidFill>
                  <a:schemeClr val="tx1"/>
                </a:solidFill>
                <a:latin typeface="Verdana" panose="020B0604030504040204" pitchFamily="34" charset="0"/>
                <a:ea typeface="ＭＳ Ｐゴシック" panose="020B0600070205080204" pitchFamily="34" charset="-128"/>
                <a:cs typeface="+mn-cs"/>
                <a:sym typeface="Wingdings" panose="05000000000000000000" pitchFamily="2" charset="2"/>
              </a:defRPr>
            </a:lvl5pPr>
            <a:lvl6pPr marL="2286000" algn="l" defTabSz="914400" rtl="0" eaLnBrk="1" latinLnBrk="0" hangingPunct="1">
              <a:defRPr sz="2000" kern="1200">
                <a:solidFill>
                  <a:schemeClr val="tx1"/>
                </a:solidFill>
                <a:latin typeface="Verdana" panose="020B0604030504040204" pitchFamily="34" charset="0"/>
                <a:ea typeface="ＭＳ Ｐゴシック" panose="020B0600070205080204" pitchFamily="34" charset="-128"/>
                <a:cs typeface="+mn-cs"/>
                <a:sym typeface="Wingdings" panose="05000000000000000000" pitchFamily="2" charset="2"/>
              </a:defRPr>
            </a:lvl6pPr>
            <a:lvl7pPr marL="2743200" algn="l" defTabSz="914400" rtl="0" eaLnBrk="1" latinLnBrk="0" hangingPunct="1">
              <a:defRPr sz="2000" kern="1200">
                <a:solidFill>
                  <a:schemeClr val="tx1"/>
                </a:solidFill>
                <a:latin typeface="Verdana" panose="020B0604030504040204" pitchFamily="34" charset="0"/>
                <a:ea typeface="ＭＳ Ｐゴシック" panose="020B0600070205080204" pitchFamily="34" charset="-128"/>
                <a:cs typeface="+mn-cs"/>
                <a:sym typeface="Wingdings" panose="05000000000000000000" pitchFamily="2" charset="2"/>
              </a:defRPr>
            </a:lvl7pPr>
            <a:lvl8pPr marL="3200400" algn="l" defTabSz="914400" rtl="0" eaLnBrk="1" latinLnBrk="0" hangingPunct="1">
              <a:defRPr sz="2000" kern="1200">
                <a:solidFill>
                  <a:schemeClr val="tx1"/>
                </a:solidFill>
                <a:latin typeface="Verdana" panose="020B0604030504040204" pitchFamily="34" charset="0"/>
                <a:ea typeface="ＭＳ Ｐゴシック" panose="020B0600070205080204" pitchFamily="34" charset="-128"/>
                <a:cs typeface="+mn-cs"/>
                <a:sym typeface="Wingdings" panose="05000000000000000000" pitchFamily="2" charset="2"/>
              </a:defRPr>
            </a:lvl8pPr>
            <a:lvl9pPr marL="3657600" algn="l" defTabSz="914400" rtl="0" eaLnBrk="1" latinLnBrk="0" hangingPunct="1">
              <a:defRPr sz="2000" kern="1200">
                <a:solidFill>
                  <a:schemeClr val="tx1"/>
                </a:solidFill>
                <a:latin typeface="Verdana" panose="020B0604030504040204" pitchFamily="34" charset="0"/>
                <a:ea typeface="ＭＳ Ｐゴシック" panose="020B0600070205080204" pitchFamily="34" charset="-128"/>
                <a:cs typeface="+mn-cs"/>
                <a:sym typeface="Wingdings" panose="05000000000000000000" pitchFamily="2" charset="2"/>
              </a:defRPr>
            </a:lvl9pPr>
          </a:lstStyle>
          <a:p>
            <a:pPr marL="12700" algn="l">
              <a:lnSpc>
                <a:spcPct val="100000"/>
              </a:lnSpc>
            </a:pPr>
            <a:r>
              <a:rPr lang="tr-TR" sz="1600" dirty="0">
                <a:solidFill>
                  <a:schemeClr val="tx1">
                    <a:lumMod val="95000"/>
                    <a:lumOff val="5000"/>
                  </a:schemeClr>
                </a:solidFill>
                <a:latin typeface="Arial"/>
                <a:cs typeface="Arial"/>
              </a:rPr>
              <a:t>EM-147256</a:t>
            </a:r>
          </a:p>
        </p:txBody>
      </p:sp>
    </p:spTree>
    <p:extLst>
      <p:ext uri="{BB962C8B-B14F-4D97-AF65-F5344CB8AC3E}">
        <p14:creationId xmlns:p14="http://schemas.microsoft.com/office/powerpoint/2010/main" val="2813595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Bild 1" descr="MKT_logo_deep_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666" y="920231"/>
            <a:ext cx="850899" cy="102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tr-TR"/>
              <a:t>Modül V’in Yapısı</a:t>
            </a:r>
          </a:p>
        </p:txBody>
      </p:sp>
      <p:sp>
        <p:nvSpPr>
          <p:cNvPr id="3" name="Inhaltsplatzhalter 2"/>
          <p:cNvSpPr>
            <a:spLocks noGrp="1"/>
          </p:cNvSpPr>
          <p:nvPr>
            <p:ph idx="1"/>
          </p:nvPr>
        </p:nvSpPr>
        <p:spPr>
          <a:xfrm>
            <a:off x="387396" y="1808021"/>
            <a:ext cx="8186647" cy="4516792"/>
          </a:xfrm>
        </p:spPr>
        <p:txBody>
          <a:bodyPr/>
          <a:lstStyle/>
          <a:p>
            <a:pPr>
              <a:spcBef>
                <a:spcPct val="50000"/>
              </a:spcBef>
            </a:pPr>
            <a:r>
              <a:rPr lang="tr-TR"/>
              <a:t>Sürdürülebilirlik II: sarı ve kırmızı kart </a:t>
            </a:r>
          </a:p>
          <a:p>
            <a:pPr>
              <a:spcBef>
                <a:spcPct val="50000"/>
              </a:spcBef>
            </a:pPr>
            <a:endParaRPr lang="tr-TR" altLang="de-DE" dirty="0">
              <a:cs typeface="Times New Roman" panose="02020603050405020304" pitchFamily="18" charset="0"/>
            </a:endParaRPr>
          </a:p>
          <a:p>
            <a:pPr lvl="1">
              <a:spcBef>
                <a:spcPct val="50000"/>
              </a:spcBef>
            </a:pPr>
            <a:r>
              <a:rPr lang="tr-TR"/>
              <a:t>                                 3 sokratik soru</a:t>
            </a:r>
            <a:endParaRPr lang="tr-TR" altLang="de-DE" dirty="0">
              <a:cs typeface="Times New Roman" panose="02020603050405020304" pitchFamily="18" charset="0"/>
            </a:endParaRPr>
          </a:p>
          <a:p>
            <a:pPr lvl="1">
              <a:spcBef>
                <a:spcPct val="50000"/>
              </a:spcBef>
            </a:pPr>
            <a:endParaRPr lang="tr-TR" altLang="de-DE" dirty="0">
              <a:cs typeface="Times New Roman" panose="02020603050405020304" pitchFamily="18" charset="0"/>
            </a:endParaRPr>
          </a:p>
          <a:p>
            <a:pPr lvl="1">
              <a:spcBef>
                <a:spcPct val="50000"/>
              </a:spcBef>
            </a:pPr>
            <a:endParaRPr lang="tr-TR" altLang="de-DE" dirty="0">
              <a:cs typeface="Times New Roman" panose="02020603050405020304" pitchFamily="18" charset="0"/>
            </a:endParaRPr>
          </a:p>
          <a:p>
            <a:pPr lvl="1">
              <a:spcBef>
                <a:spcPct val="50000"/>
              </a:spcBef>
            </a:pPr>
            <a:endParaRPr lang="tr-TR" altLang="de-DE" dirty="0">
              <a:cs typeface="Times New Roman" panose="02020603050405020304" pitchFamily="18" charset="0"/>
            </a:endParaRPr>
          </a:p>
          <a:p>
            <a:pPr lvl="1" algn="r">
              <a:spcBef>
                <a:spcPct val="50000"/>
              </a:spcBef>
            </a:pPr>
            <a:endParaRPr lang="tr-TR" altLang="de-DE" dirty="0">
              <a:cs typeface="Times New Roman" panose="02020603050405020304" pitchFamily="18" charset="0"/>
            </a:endParaRPr>
          </a:p>
          <a:p>
            <a:pPr lvl="1" algn="ctr">
              <a:spcBef>
                <a:spcPct val="50000"/>
              </a:spcBef>
            </a:pPr>
            <a:r>
              <a:rPr lang="tr-TR"/>
              <a:t>                                                               Kriz! Kime dönüyorum?                                </a:t>
            </a:r>
          </a:p>
        </p:txBody>
      </p:sp>
      <p:sp>
        <p:nvSpPr>
          <p:cNvPr id="6" name="Foliennummernplatzhalter 5"/>
          <p:cNvSpPr>
            <a:spLocks noGrp="1"/>
          </p:cNvSpPr>
          <p:nvPr>
            <p:ph type="sldNum" sz="quarter" idx="12"/>
          </p:nvPr>
        </p:nvSpPr>
        <p:spPr/>
        <p:txBody>
          <a:bodyPr/>
          <a:lstStyle/>
          <a:p>
            <a:fld id="{9B00EF49-7894-4F53-A8DD-F7DB3BFC5032}" type="slidenum">
              <a:rPr lang="de-DE" smtClean="0"/>
              <a:t>20</a:t>
            </a:fld>
            <a:endParaRPr lang="tr-TR" dirty="0"/>
          </a:p>
        </p:txBody>
      </p:sp>
      <p:pic>
        <p:nvPicPr>
          <p:cNvPr id="7" name="Grafik 6"/>
          <p:cNvPicPr>
            <a:picLocks noChangeAspect="1"/>
          </p:cNvPicPr>
          <p:nvPr/>
        </p:nvPicPr>
        <p:blipFill>
          <a:blip r:embed="rId4"/>
          <a:stretch>
            <a:fillRect/>
          </a:stretch>
        </p:blipFill>
        <p:spPr>
          <a:xfrm>
            <a:off x="4323771" y="1896396"/>
            <a:ext cx="3419475" cy="2162175"/>
          </a:xfrm>
          <a:prstGeom prst="rect">
            <a:avLst/>
          </a:prstGeom>
        </p:spPr>
      </p:pic>
      <p:pic>
        <p:nvPicPr>
          <p:cNvPr id="8" name="Grafik 7"/>
          <p:cNvPicPr>
            <a:picLocks noChangeAspect="1"/>
          </p:cNvPicPr>
          <p:nvPr/>
        </p:nvPicPr>
        <p:blipFill>
          <a:blip r:embed="rId5"/>
          <a:stretch>
            <a:fillRect/>
          </a:stretch>
        </p:blipFill>
        <p:spPr>
          <a:xfrm>
            <a:off x="681228" y="4216344"/>
            <a:ext cx="3448050" cy="2143125"/>
          </a:xfrm>
          <a:prstGeom prst="rect">
            <a:avLst/>
          </a:prstGeom>
        </p:spPr>
      </p:pic>
    </p:spTree>
    <p:extLst>
      <p:ext uri="{BB962C8B-B14F-4D97-AF65-F5344CB8AC3E}">
        <p14:creationId xmlns:p14="http://schemas.microsoft.com/office/powerpoint/2010/main" val="1448459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tr-TR" dirty="0"/>
              <a:t>MCT+ nedir ? </a:t>
            </a:r>
            <a:br>
              <a:rPr dirty="0"/>
            </a:br>
            <a:endParaRPr lang="tr-TR" dirty="0"/>
          </a:p>
        </p:txBody>
      </p:sp>
      <p:sp>
        <p:nvSpPr>
          <p:cNvPr id="3" name="Inhaltsplatzhalter 2"/>
          <p:cNvSpPr>
            <a:spLocks noGrp="1"/>
          </p:cNvSpPr>
          <p:nvPr>
            <p:ph idx="1"/>
          </p:nvPr>
        </p:nvSpPr>
        <p:spPr>
          <a:xfrm>
            <a:off x="210745" y="2220294"/>
            <a:ext cx="8186647" cy="4163433"/>
          </a:xfrm>
        </p:spPr>
        <p:txBody>
          <a:bodyPr/>
          <a:lstStyle/>
          <a:p>
            <a:pPr lvl="2">
              <a:spcBef>
                <a:spcPct val="50000"/>
              </a:spcBef>
            </a:pPr>
            <a:r>
              <a:rPr lang="tr-TR" altLang="de-DE" sz="1760" dirty="0"/>
              <a:t>MKT+ : Psikoz için</a:t>
            </a:r>
            <a:r>
              <a:rPr lang="tr-TR" dirty="0"/>
              <a:t> </a:t>
            </a:r>
            <a:r>
              <a:rPr lang="tr-TR" altLang="de-DE" sz="1760" dirty="0"/>
              <a:t>Bireyselleştirilmiş</a:t>
            </a:r>
            <a:r>
              <a:rPr lang="tr-TR" dirty="0"/>
              <a:t> </a:t>
            </a:r>
            <a:r>
              <a:rPr lang="tr-TR" altLang="de-DE" sz="1760" dirty="0"/>
              <a:t>Metakognitif</a:t>
            </a:r>
            <a:r>
              <a:rPr lang="tr-TR" dirty="0"/>
              <a:t> </a:t>
            </a:r>
            <a:r>
              <a:rPr lang="tr-TR" altLang="de-DE" sz="1760" dirty="0"/>
              <a:t>Tedavi</a:t>
            </a:r>
            <a:r>
              <a:rPr lang="tr-TR" dirty="0"/>
              <a:t> </a:t>
            </a:r>
            <a:r>
              <a:rPr lang="tr-TR" altLang="de-DE" sz="1760" dirty="0"/>
              <a:t>Programı</a:t>
            </a:r>
            <a:r>
              <a:rPr lang="tr-TR" dirty="0"/>
              <a:t> </a:t>
            </a:r>
            <a:endParaRPr lang="tr-TR" altLang="de-DE" sz="1760" dirty="0"/>
          </a:p>
          <a:p>
            <a:pPr lvl="2">
              <a:spcBef>
                <a:spcPct val="50000"/>
              </a:spcBef>
            </a:pPr>
            <a:r>
              <a:rPr lang="tr-TR" altLang="de-DE" sz="1760" dirty="0"/>
              <a:t>Birebir</a:t>
            </a:r>
            <a:r>
              <a:rPr lang="tr-TR" dirty="0"/>
              <a:t> </a:t>
            </a:r>
            <a:r>
              <a:rPr lang="tr-TR" altLang="de-DE" sz="1760" dirty="0"/>
              <a:t>tedavide</a:t>
            </a:r>
            <a:r>
              <a:rPr lang="tr-TR" dirty="0"/>
              <a:t> </a:t>
            </a:r>
            <a:r>
              <a:rPr lang="tr-TR" altLang="de-DE" sz="1760" dirty="0"/>
              <a:t>kılavuza dayalı</a:t>
            </a:r>
            <a:r>
              <a:rPr lang="tr-TR" dirty="0"/>
              <a:t> </a:t>
            </a:r>
            <a:r>
              <a:rPr lang="tr-TR" altLang="de-DE" sz="1760" dirty="0"/>
              <a:t>tedavi</a:t>
            </a:r>
            <a:r>
              <a:rPr lang="tr-TR" dirty="0"/>
              <a:t>  </a:t>
            </a:r>
            <a:r>
              <a:rPr lang="tr-TR" altLang="de-DE" sz="1760" dirty="0"/>
              <a:t>(yatan ve ayakta hasta tedavisi)</a:t>
            </a:r>
          </a:p>
          <a:p>
            <a:pPr lvl="2">
              <a:spcBef>
                <a:spcPct val="50000"/>
              </a:spcBef>
            </a:pPr>
            <a:r>
              <a:rPr lang="tr-TR" altLang="de-DE" sz="1760" dirty="0"/>
              <a:t>Alman versiyonu: 1. ve 2. baskı</a:t>
            </a:r>
            <a:r>
              <a:rPr lang="tr-TR" dirty="0"/>
              <a:t> </a:t>
            </a:r>
            <a:r>
              <a:rPr lang="tr-TR" altLang="de-DE" sz="1760" dirty="0"/>
              <a:t>2011 ve 2017’de</a:t>
            </a:r>
            <a:r>
              <a:rPr lang="tr-TR" dirty="0"/>
              <a:t> </a:t>
            </a:r>
            <a:r>
              <a:rPr lang="tr-TR" altLang="de-DE" sz="1760" dirty="0"/>
              <a:t>Springer tarafından yayınlanmıştır</a:t>
            </a:r>
          </a:p>
          <a:p>
            <a:pPr lvl="2">
              <a:spcBef>
                <a:spcPct val="50000"/>
              </a:spcBef>
            </a:pPr>
            <a:r>
              <a:rPr lang="tr-TR" altLang="de-DE" sz="1760" dirty="0"/>
              <a:t>MCT-yaklaşımını (bilişsel</a:t>
            </a:r>
            <a:r>
              <a:rPr lang="tr-TR" dirty="0"/>
              <a:t> </a:t>
            </a:r>
            <a:r>
              <a:rPr lang="tr-TR" altLang="de-DE" sz="1760" dirty="0"/>
              <a:t>önyargı odaklı) ve CBT tekniklerini (örn. sokratik</a:t>
            </a:r>
            <a:r>
              <a:rPr lang="tr-TR" dirty="0"/>
              <a:t> </a:t>
            </a:r>
            <a:r>
              <a:rPr lang="tr-TR" altLang="de-DE" sz="1760" dirty="0"/>
              <a:t>tartışma, rol</a:t>
            </a:r>
            <a:r>
              <a:rPr lang="tr-TR" dirty="0"/>
              <a:t> </a:t>
            </a:r>
            <a:r>
              <a:rPr lang="tr-TR" altLang="de-DE" sz="1760" dirty="0"/>
              <a:t>yapma)</a:t>
            </a:r>
          </a:p>
          <a:p>
            <a:pPr lvl="2">
              <a:spcBef>
                <a:spcPct val="50000"/>
              </a:spcBef>
            </a:pPr>
            <a:r>
              <a:rPr lang="tr-TR" altLang="de-DE" sz="1760" dirty="0"/>
              <a:t>Önleyici</a:t>
            </a:r>
            <a:r>
              <a:rPr lang="tr-TR" dirty="0"/>
              <a:t> </a:t>
            </a:r>
            <a:r>
              <a:rPr lang="tr-TR" altLang="de-DE" sz="1760" dirty="0"/>
              <a:t>yaklaşım: nüksün</a:t>
            </a:r>
            <a:r>
              <a:rPr lang="tr-TR" dirty="0"/>
              <a:t> </a:t>
            </a:r>
            <a:r>
              <a:rPr lang="tr-TR" altLang="de-DE" sz="1760" dirty="0"/>
              <a:t>önlenmesi, bilişsel</a:t>
            </a:r>
            <a:r>
              <a:rPr lang="tr-TR" dirty="0"/>
              <a:t> </a:t>
            </a:r>
            <a:r>
              <a:rPr lang="tr-TR" altLang="de-DE" sz="1760" dirty="0"/>
              <a:t>önyargıların</a:t>
            </a:r>
            <a:r>
              <a:rPr lang="tr-TR" dirty="0"/>
              <a:t> </a:t>
            </a:r>
            <a:r>
              <a:rPr lang="tr-TR" altLang="de-DE" sz="1760" dirty="0"/>
              <a:t>tanımlanması ve</a:t>
            </a:r>
            <a:r>
              <a:rPr lang="tr-TR" dirty="0"/>
              <a:t> </a:t>
            </a:r>
            <a:r>
              <a:rPr lang="tr-TR" altLang="de-DE" sz="1760" dirty="0"/>
              <a:t>sorgulanması</a:t>
            </a:r>
            <a:r>
              <a:rPr lang="tr-TR" dirty="0"/>
              <a:t> </a:t>
            </a:r>
            <a:endParaRPr lang="tr-TR" altLang="de-DE" sz="1760" dirty="0"/>
          </a:p>
          <a:p>
            <a:endParaRPr lang="tr-TR" dirty="0"/>
          </a:p>
        </p:txBody>
      </p:sp>
      <p:sp>
        <p:nvSpPr>
          <p:cNvPr id="6" name="Foliennummernplatzhalter 5"/>
          <p:cNvSpPr>
            <a:spLocks noGrp="1"/>
          </p:cNvSpPr>
          <p:nvPr>
            <p:ph type="sldNum" sz="quarter" idx="12"/>
          </p:nvPr>
        </p:nvSpPr>
        <p:spPr/>
        <p:txBody>
          <a:bodyPr/>
          <a:lstStyle/>
          <a:p>
            <a:fld id="{9B00EF49-7894-4F53-A8DD-F7DB3BFC5032}" type="slidenum">
              <a:rPr lang="de-DE" smtClean="0"/>
              <a:t>21</a:t>
            </a:fld>
            <a:endParaRPr lang="tr-TR" dirty="0"/>
          </a:p>
        </p:txBody>
      </p:sp>
      <p:pic>
        <p:nvPicPr>
          <p:cNvPr id="7" name="Grafik 6"/>
          <p:cNvPicPr>
            <a:picLocks noChangeAspect="1"/>
          </p:cNvPicPr>
          <p:nvPr/>
        </p:nvPicPr>
        <p:blipFill rotWithShape="1">
          <a:blip r:embed="rId3" cstate="print">
            <a:extLst>
              <a:ext uri="{28A0092B-C50C-407E-A947-70E740481C1C}">
                <a14:useLocalDpi xmlns:a14="http://schemas.microsoft.com/office/drawing/2010/main" val="0"/>
              </a:ext>
            </a:extLst>
          </a:blip>
          <a:srcRect r="3123" b="1659"/>
          <a:stretch/>
        </p:blipFill>
        <p:spPr>
          <a:xfrm>
            <a:off x="7535535" y="915894"/>
            <a:ext cx="823891" cy="1078584"/>
          </a:xfrm>
          <a:prstGeom prst="rect">
            <a:avLst/>
          </a:prstGeom>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9018" y="906116"/>
            <a:ext cx="823054" cy="1078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85424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tr-TR" dirty="0"/>
              <a:t>MCT+ nedir ? </a:t>
            </a:r>
            <a:br>
              <a:rPr dirty="0"/>
            </a:br>
            <a:endParaRPr lang="tr-TR" dirty="0"/>
          </a:p>
        </p:txBody>
      </p:sp>
      <p:sp>
        <p:nvSpPr>
          <p:cNvPr id="6" name="Foliennummernplatzhalter 5"/>
          <p:cNvSpPr>
            <a:spLocks noGrp="1"/>
          </p:cNvSpPr>
          <p:nvPr>
            <p:ph type="sldNum" sz="quarter" idx="12"/>
          </p:nvPr>
        </p:nvSpPr>
        <p:spPr/>
        <p:txBody>
          <a:bodyPr/>
          <a:lstStyle/>
          <a:p>
            <a:fld id="{9B00EF49-7894-4F53-A8DD-F7DB3BFC5032}" type="slidenum">
              <a:rPr lang="de-DE" smtClean="0"/>
              <a:t>22</a:t>
            </a:fld>
            <a:endParaRPr lang="tr-TR" dirty="0"/>
          </a:p>
        </p:txBody>
      </p:sp>
      <p:pic>
        <p:nvPicPr>
          <p:cNvPr id="7" name="Grafik 6"/>
          <p:cNvPicPr>
            <a:picLocks noChangeAspect="1"/>
          </p:cNvPicPr>
          <p:nvPr/>
        </p:nvPicPr>
        <p:blipFill rotWithShape="1">
          <a:blip r:embed="rId3" cstate="print">
            <a:extLst>
              <a:ext uri="{28A0092B-C50C-407E-A947-70E740481C1C}">
                <a14:useLocalDpi xmlns:a14="http://schemas.microsoft.com/office/drawing/2010/main" val="0"/>
              </a:ext>
            </a:extLst>
          </a:blip>
          <a:srcRect r="3123" b="1659"/>
          <a:stretch/>
        </p:blipFill>
        <p:spPr>
          <a:xfrm>
            <a:off x="7535535" y="915894"/>
            <a:ext cx="823891" cy="1078584"/>
          </a:xfrm>
          <a:prstGeom prst="rect">
            <a:avLst/>
          </a:prstGeom>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9018" y="906116"/>
            <a:ext cx="823054" cy="1078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 name="Inhaltsplatzhalter 8"/>
          <p:cNvSpPr>
            <a:spLocks noGrp="1"/>
          </p:cNvSpPr>
          <p:nvPr>
            <p:ph idx="1"/>
          </p:nvPr>
        </p:nvSpPr>
        <p:spPr>
          <a:xfrm>
            <a:off x="387639" y="1970096"/>
            <a:ext cx="8186647" cy="4163433"/>
          </a:xfrm>
        </p:spPr>
        <p:txBody>
          <a:bodyPr/>
          <a:lstStyle/>
          <a:p>
            <a:pPr lvl="2">
              <a:spcBef>
                <a:spcPct val="50000"/>
              </a:spcBef>
            </a:pPr>
            <a:r>
              <a:rPr lang="tr-TR" altLang="de-DE" sz="1760" dirty="0"/>
              <a:t>Hastaların bireysel konuları</a:t>
            </a:r>
            <a:r>
              <a:rPr lang="tr-TR"/>
              <a:t> </a:t>
            </a:r>
            <a:r>
              <a:rPr lang="tr-TR" altLang="de-DE" sz="1760" dirty="0"/>
              <a:t>ve</a:t>
            </a:r>
            <a:r>
              <a:rPr lang="tr-TR"/>
              <a:t> </a:t>
            </a:r>
            <a:r>
              <a:rPr lang="tr-TR" altLang="de-DE" sz="1760" dirty="0"/>
              <a:t>sorunları üzerinde çalışma</a:t>
            </a:r>
            <a:r>
              <a:rPr lang="tr-TR"/>
              <a:t> </a:t>
            </a:r>
          </a:p>
          <a:p>
            <a:pPr lvl="2">
              <a:spcBef>
                <a:spcPct val="50000"/>
              </a:spcBef>
            </a:pPr>
            <a:r>
              <a:rPr lang="tr-TR" altLang="de-DE" sz="1760" dirty="0"/>
              <a:t>Gerçeklik </a:t>
            </a:r>
            <a:r>
              <a:rPr lang="tr-TR"/>
              <a:t> </a:t>
            </a:r>
            <a:r>
              <a:rPr lang="tr-TR" altLang="de-DE" sz="1760" dirty="0"/>
              <a:t>testi</a:t>
            </a:r>
            <a:r>
              <a:rPr lang="tr-TR"/>
              <a:t> </a:t>
            </a:r>
            <a:r>
              <a:rPr lang="tr-TR" altLang="de-DE" sz="1760" dirty="0"/>
              <a:t>yapma</a:t>
            </a:r>
            <a:r>
              <a:rPr lang="tr-TR"/>
              <a:t> </a:t>
            </a:r>
            <a:r>
              <a:rPr lang="tr-TR" altLang="de-DE" sz="1760" dirty="0"/>
              <a:t>ve</a:t>
            </a:r>
            <a:r>
              <a:rPr lang="tr-TR"/>
              <a:t> </a:t>
            </a:r>
            <a:r>
              <a:rPr lang="tr-TR" altLang="de-DE" sz="1760" dirty="0"/>
              <a:t>şahsi</a:t>
            </a:r>
            <a:r>
              <a:rPr lang="tr-TR"/>
              <a:t> </a:t>
            </a:r>
            <a:r>
              <a:rPr lang="tr-TR" altLang="de-DE" sz="1760" dirty="0"/>
              <a:t>fikir ve kanaatleri </a:t>
            </a:r>
            <a:r>
              <a:rPr lang="tr-TR"/>
              <a:t> </a:t>
            </a:r>
            <a:r>
              <a:rPr lang="tr-TR" altLang="de-DE" sz="1760" dirty="0"/>
              <a:t>ve</a:t>
            </a:r>
            <a:r>
              <a:rPr lang="tr-TR"/>
              <a:t> </a:t>
            </a:r>
            <a:r>
              <a:rPr lang="tr-TR" altLang="de-DE" sz="1760" dirty="0"/>
              <a:t>düzeltme fırsatı</a:t>
            </a:r>
          </a:p>
          <a:p>
            <a:pPr lvl="2">
              <a:spcBef>
                <a:spcPct val="50000"/>
              </a:spcBef>
            </a:pPr>
            <a:r>
              <a:rPr lang="tr-TR" altLang="de-DE" sz="1760" dirty="0"/>
              <a:t>Ayrıca bu,</a:t>
            </a:r>
            <a:r>
              <a:rPr lang="tr-TR"/>
              <a:t> </a:t>
            </a:r>
            <a:r>
              <a:rPr lang="tr-TR" altLang="de-DE" sz="1760" dirty="0"/>
              <a:t>vesveseye</a:t>
            </a:r>
            <a:r>
              <a:rPr lang="tr-TR"/>
              <a:t> </a:t>
            </a:r>
            <a:r>
              <a:rPr lang="tr-TR" altLang="de-DE" sz="1760" dirty="0"/>
              <a:t>kolayca</a:t>
            </a:r>
            <a:r>
              <a:rPr lang="tr-TR"/>
              <a:t> </a:t>
            </a:r>
            <a:r>
              <a:rPr lang="tr-TR" altLang="de-DE" sz="1760" dirty="0"/>
              <a:t>kapılan</a:t>
            </a:r>
            <a:r>
              <a:rPr lang="tr-TR"/>
              <a:t> </a:t>
            </a:r>
            <a:r>
              <a:rPr lang="tr-TR" altLang="de-DE" sz="1760" dirty="0"/>
              <a:t>ve düşünme</a:t>
            </a:r>
            <a:r>
              <a:rPr lang="tr-TR"/>
              <a:t>  </a:t>
            </a:r>
            <a:r>
              <a:rPr lang="tr-TR" altLang="de-DE" sz="1760" dirty="0"/>
              <a:t>yeteneği</a:t>
            </a:r>
            <a:r>
              <a:rPr lang="tr-TR"/>
              <a:t> </a:t>
            </a:r>
            <a:r>
              <a:rPr lang="tr-TR" altLang="de-DE" sz="1760" dirty="0"/>
              <a:t>zayıf</a:t>
            </a:r>
            <a:r>
              <a:rPr lang="tr-TR"/>
              <a:t> </a:t>
            </a:r>
            <a:r>
              <a:rPr lang="tr-TR" altLang="de-DE" sz="1760" dirty="0"/>
              <a:t>hastalarda da</a:t>
            </a:r>
            <a:r>
              <a:rPr lang="tr-TR"/>
              <a:t> </a:t>
            </a:r>
            <a:r>
              <a:rPr lang="tr-TR" altLang="de-DE" sz="1760" dirty="0"/>
              <a:t>kullanılır</a:t>
            </a:r>
            <a:r>
              <a:rPr lang="tr-TR"/>
              <a:t>  </a:t>
            </a:r>
          </a:p>
          <a:p>
            <a:pPr lvl="2">
              <a:spcBef>
                <a:spcPct val="50000"/>
              </a:spcBef>
            </a:pPr>
            <a:r>
              <a:rPr lang="tr-TR" altLang="de-DE" sz="1760" dirty="0"/>
              <a:t>12 dilde</a:t>
            </a:r>
            <a:r>
              <a:rPr lang="tr-TR"/>
              <a:t> </a:t>
            </a:r>
            <a:r>
              <a:rPr lang="tr-TR" altLang="de-DE" sz="1760" dirty="0"/>
              <a:t>mevcuttur,</a:t>
            </a:r>
            <a:r>
              <a:rPr lang="tr-TR"/>
              <a:t> </a:t>
            </a:r>
            <a:r>
              <a:rPr lang="tr-TR" altLang="de-DE" sz="1760" dirty="0"/>
              <a:t> </a:t>
            </a:r>
            <a:r>
              <a:rPr lang="tr-TR" sz="1800" b="1" u="sng" dirty="0">
                <a:solidFill>
                  <a:srgbClr val="004992"/>
                </a:solidFill>
                <a:hlinkClick r:id="rId5"/>
              </a:rPr>
              <a:t>www.</a:t>
            </a:r>
            <a:r>
              <a:rPr lang="tr-TR" sz="1800" b="1" u="sng" dirty="0">
                <a:solidFill>
                  <a:srgbClr val="004992"/>
                </a:solidFill>
              </a:rPr>
              <a:t>uke.de/mkt</a:t>
            </a:r>
            <a:r>
              <a:rPr lang="tr-TR"/>
              <a:t> üzerinden ücretsiz indirebilirsiniz</a:t>
            </a:r>
          </a:p>
          <a:p>
            <a:pPr marL="0" lvl="2" indent="0">
              <a:spcBef>
                <a:spcPct val="50000"/>
              </a:spcBef>
              <a:buNone/>
            </a:pPr>
            <a:endParaRPr lang="tr-TR" altLang="de-DE" sz="1760" dirty="0"/>
          </a:p>
          <a:p>
            <a:endParaRPr lang="tr-TR" dirty="0"/>
          </a:p>
        </p:txBody>
      </p:sp>
      <p:pic>
        <p:nvPicPr>
          <p:cNvPr id="13" name="Grafik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0439" y="3918933"/>
            <a:ext cx="5040560" cy="2381451"/>
          </a:xfrm>
          <a:prstGeom prst="rect">
            <a:avLst/>
          </a:prstGeom>
        </p:spPr>
      </p:pic>
    </p:spTree>
    <p:extLst>
      <p:ext uri="{BB962C8B-B14F-4D97-AF65-F5344CB8AC3E}">
        <p14:creationId xmlns:p14="http://schemas.microsoft.com/office/powerpoint/2010/main" val="21936612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tr-TR" dirty="0"/>
              <a:t>Genel Bakış (MCT+; 2. baskı)</a:t>
            </a:r>
          </a:p>
        </p:txBody>
      </p:sp>
      <p:sp>
        <p:nvSpPr>
          <p:cNvPr id="3" name="Inhaltsplatzhalter 2"/>
          <p:cNvSpPr>
            <a:spLocks noGrp="1"/>
          </p:cNvSpPr>
          <p:nvPr>
            <p:ph idx="1"/>
          </p:nvPr>
        </p:nvSpPr>
        <p:spPr>
          <a:xfrm>
            <a:off x="387639" y="1920577"/>
            <a:ext cx="8186647" cy="4163433"/>
          </a:xfrm>
        </p:spPr>
        <p:txBody>
          <a:bodyPr/>
          <a:lstStyle/>
          <a:p>
            <a:pPr marL="522173" lvl="1" indent="-342900">
              <a:lnSpc>
                <a:spcPct val="120000"/>
              </a:lnSpc>
              <a:buFont typeface="+mj-lt"/>
              <a:buAutoNum type="arabicPeriod"/>
              <a:tabLst>
                <a:tab pos="76152" algn="l"/>
              </a:tabLst>
            </a:pPr>
            <a:r>
              <a:rPr lang="tr-TR" sz="1760" dirty="0"/>
              <a:t>Tüm terapi birimleri</a:t>
            </a:r>
            <a:r>
              <a:rPr lang="tr-TR" dirty="0"/>
              <a:t> </a:t>
            </a:r>
            <a:r>
              <a:rPr lang="tr-TR" sz="1760" dirty="0"/>
              <a:t>için</a:t>
            </a:r>
            <a:r>
              <a:rPr lang="tr-TR" dirty="0"/>
              <a:t> </a:t>
            </a:r>
            <a:r>
              <a:rPr lang="tr-TR" sz="1760" dirty="0"/>
              <a:t>kısa</a:t>
            </a:r>
            <a:r>
              <a:rPr lang="tr-TR" dirty="0"/>
              <a:t> </a:t>
            </a:r>
            <a:r>
              <a:rPr lang="tr-TR" sz="1760" dirty="0"/>
              <a:t>tanıtım</a:t>
            </a:r>
            <a:r>
              <a:rPr lang="tr-TR" dirty="0"/>
              <a:t> </a:t>
            </a:r>
            <a:r>
              <a:rPr lang="tr-TR" sz="1760" dirty="0"/>
              <a:t>içeren Terapi Kılavuzu (Almanca orijinalinden</a:t>
            </a:r>
            <a:r>
              <a:rPr lang="tr-TR" dirty="0"/>
              <a:t> </a:t>
            </a:r>
            <a:r>
              <a:rPr lang="tr-TR" sz="1760" dirty="0"/>
              <a:t>yararlanarak gerçekleştirilmiş kısaltılmış</a:t>
            </a:r>
            <a:r>
              <a:rPr lang="tr-TR" dirty="0"/>
              <a:t> </a:t>
            </a:r>
            <a:r>
              <a:rPr lang="tr-TR" sz="1760" dirty="0"/>
              <a:t>çeviri)</a:t>
            </a:r>
          </a:p>
          <a:p>
            <a:pPr marL="522173" lvl="1" indent="-342900">
              <a:lnSpc>
                <a:spcPct val="120000"/>
              </a:lnSpc>
              <a:buFont typeface="+mj-lt"/>
              <a:buAutoNum type="arabicPeriod"/>
              <a:tabLst>
                <a:tab pos="76152" algn="l"/>
              </a:tabLst>
            </a:pPr>
            <a:r>
              <a:rPr lang="tr-TR" sz="1760" dirty="0"/>
              <a:t>Spesifik</a:t>
            </a:r>
            <a:r>
              <a:rPr lang="tr-TR" dirty="0"/>
              <a:t> </a:t>
            </a:r>
            <a:r>
              <a:rPr lang="tr-TR" sz="1760" dirty="0"/>
              <a:t>Talimatlar</a:t>
            </a:r>
            <a:r>
              <a:rPr lang="tr-TR" dirty="0"/>
              <a:t> </a:t>
            </a:r>
            <a:r>
              <a:rPr lang="tr-TR" sz="1760" dirty="0"/>
              <a:t>ve</a:t>
            </a:r>
            <a:r>
              <a:rPr lang="tr-TR" dirty="0"/>
              <a:t> </a:t>
            </a:r>
            <a:r>
              <a:rPr lang="tr-TR" sz="1760" dirty="0"/>
              <a:t>diyalog</a:t>
            </a:r>
            <a:r>
              <a:rPr lang="tr-TR" dirty="0"/>
              <a:t> </a:t>
            </a:r>
            <a:r>
              <a:rPr lang="tr-TR" sz="1760" dirty="0"/>
              <a:t>kılavuzu</a:t>
            </a:r>
            <a:r>
              <a:rPr lang="tr-TR" dirty="0"/>
              <a:t> </a:t>
            </a:r>
          </a:p>
          <a:p>
            <a:pPr marL="522173" lvl="1" indent="-342900">
              <a:lnSpc>
                <a:spcPct val="120000"/>
              </a:lnSpc>
              <a:buFont typeface="+mj-lt"/>
              <a:buAutoNum type="arabicPeriod"/>
              <a:tabLst>
                <a:tab pos="76152" algn="l"/>
              </a:tabLst>
            </a:pPr>
            <a:r>
              <a:rPr lang="tr-TR" sz="1760" dirty="0"/>
              <a:t>Zor</a:t>
            </a:r>
            <a:r>
              <a:rPr lang="tr-TR" dirty="0"/>
              <a:t> </a:t>
            </a:r>
            <a:r>
              <a:rPr lang="tr-TR" sz="1760" dirty="0"/>
              <a:t>tedavi</a:t>
            </a:r>
            <a:r>
              <a:rPr lang="tr-TR" dirty="0"/>
              <a:t> </a:t>
            </a:r>
            <a:r>
              <a:rPr lang="tr-TR" sz="1760" dirty="0"/>
              <a:t>durumlarının üstesinden gelme</a:t>
            </a:r>
            <a:endParaRPr lang="tr-TR" sz="1760" dirty="0">
              <a:ea typeface="MS PGothic" charset="0"/>
            </a:endParaRPr>
          </a:p>
          <a:p>
            <a:pPr marL="522173" lvl="1" indent="-342900">
              <a:lnSpc>
                <a:spcPct val="120000"/>
              </a:lnSpc>
              <a:buFont typeface="+mj-lt"/>
              <a:buAutoNum type="arabicPeriod"/>
              <a:tabLst>
                <a:tab pos="76152" algn="l"/>
              </a:tabLst>
            </a:pPr>
            <a:r>
              <a:rPr lang="tr-TR" sz="1760" dirty="0"/>
              <a:t>Terapi</a:t>
            </a:r>
            <a:r>
              <a:rPr lang="tr-TR" dirty="0"/>
              <a:t> </a:t>
            </a:r>
            <a:r>
              <a:rPr lang="tr-TR" sz="1760" dirty="0"/>
              <a:t>demonstrasyon</a:t>
            </a:r>
            <a:r>
              <a:rPr lang="tr-TR" dirty="0"/>
              <a:t> </a:t>
            </a:r>
            <a:r>
              <a:rPr lang="tr-TR" sz="1760" dirty="0"/>
              <a:t>sayfaları</a:t>
            </a:r>
            <a:r>
              <a:rPr lang="tr-TR" dirty="0"/>
              <a:t> </a:t>
            </a:r>
          </a:p>
          <a:p>
            <a:pPr marL="522173" lvl="1" indent="-342900">
              <a:lnSpc>
                <a:spcPct val="120000"/>
              </a:lnSpc>
              <a:buFont typeface="+mj-lt"/>
              <a:buAutoNum type="arabicPeriod"/>
              <a:tabLst>
                <a:tab pos="76152" algn="l"/>
              </a:tabLst>
            </a:pPr>
            <a:r>
              <a:rPr lang="tr-TR" sz="1760" dirty="0"/>
              <a:t>Çalışma sayfaları (ev</a:t>
            </a:r>
            <a:r>
              <a:rPr lang="tr-TR" dirty="0"/>
              <a:t> </a:t>
            </a:r>
            <a:r>
              <a:rPr lang="tr-TR" sz="1760" dirty="0"/>
              <a:t>ödevi</a:t>
            </a:r>
            <a:r>
              <a:rPr lang="tr-TR" dirty="0"/>
              <a:t> </a:t>
            </a:r>
            <a:r>
              <a:rPr lang="tr-TR" sz="1760" dirty="0"/>
              <a:t>olarak</a:t>
            </a:r>
            <a:r>
              <a:rPr lang="tr-TR" dirty="0"/>
              <a:t>  </a:t>
            </a:r>
            <a:r>
              <a:rPr lang="tr-TR" sz="1760" dirty="0"/>
              <a:t>kullanılabilir)</a:t>
            </a:r>
          </a:p>
          <a:p>
            <a:pPr marL="179273" lvl="1">
              <a:lnSpc>
                <a:spcPct val="120000"/>
              </a:lnSpc>
              <a:spcBef>
                <a:spcPts val="600"/>
              </a:spcBef>
              <a:tabLst>
                <a:tab pos="76152" algn="l"/>
              </a:tabLst>
            </a:pPr>
            <a:r>
              <a:rPr lang="tr-TR" sz="1760" dirty="0"/>
              <a:t>5.   Kırmızı ve sarı</a:t>
            </a:r>
            <a:r>
              <a:rPr lang="tr-TR" dirty="0"/>
              <a:t> </a:t>
            </a:r>
            <a:r>
              <a:rPr lang="tr-TR" sz="1760" dirty="0"/>
              <a:t>kart</a:t>
            </a:r>
            <a:endParaRPr lang="tr-TR" sz="1760" dirty="0">
              <a:ea typeface="MS PGothic" charset="0"/>
            </a:endParaRPr>
          </a:p>
          <a:p>
            <a:pPr marL="179273" lvl="1">
              <a:lnSpc>
                <a:spcPct val="120000"/>
              </a:lnSpc>
              <a:spcBef>
                <a:spcPts val="600"/>
              </a:spcBef>
              <a:tabLst>
                <a:tab pos="76152" algn="l"/>
              </a:tabLst>
            </a:pPr>
            <a:r>
              <a:rPr lang="tr-TR" sz="1760" dirty="0"/>
              <a:t>6</a:t>
            </a:r>
          </a:p>
          <a:p>
            <a:pPr marL="179273" lvl="1">
              <a:lnSpc>
                <a:spcPct val="120000"/>
              </a:lnSpc>
              <a:spcBef>
                <a:spcPct val="50000"/>
              </a:spcBef>
              <a:buClr>
                <a:srgbClr val="006699"/>
              </a:buClr>
              <a:tabLst>
                <a:tab pos="76152" algn="l"/>
              </a:tabLst>
            </a:pPr>
            <a:r>
              <a:rPr lang="tr-TR" dirty="0"/>
              <a:t>                             </a:t>
            </a:r>
            <a:r>
              <a:rPr lang="tr-TR" sz="1760" dirty="0"/>
              <a:t>Grup</a:t>
            </a:r>
            <a:r>
              <a:rPr lang="tr-TR" dirty="0"/>
              <a:t>  </a:t>
            </a:r>
            <a:r>
              <a:rPr lang="tr-TR" sz="1760" dirty="0"/>
              <a:t>MCT ile kombinasyon mümkün olmakla birlikte zorunlu değildir</a:t>
            </a:r>
          </a:p>
          <a:p>
            <a:pPr marL="179273" lvl="1">
              <a:lnSpc>
                <a:spcPct val="120000"/>
              </a:lnSpc>
              <a:spcBef>
                <a:spcPct val="50000"/>
              </a:spcBef>
              <a:buClr>
                <a:srgbClr val="006699"/>
              </a:buClr>
              <a:tabLst>
                <a:tab pos="76152" algn="l"/>
              </a:tabLst>
            </a:pPr>
            <a:endParaRPr lang="tr-TR" sz="1760" dirty="0">
              <a:ea typeface="MS PGothic" charset="0"/>
            </a:endParaRPr>
          </a:p>
          <a:p>
            <a:endParaRPr lang="tr-TR" dirty="0"/>
          </a:p>
        </p:txBody>
      </p:sp>
      <p:sp>
        <p:nvSpPr>
          <p:cNvPr id="6" name="Foliennummernplatzhalter 5"/>
          <p:cNvSpPr>
            <a:spLocks noGrp="1"/>
          </p:cNvSpPr>
          <p:nvPr>
            <p:ph type="sldNum" sz="quarter" idx="12"/>
          </p:nvPr>
        </p:nvSpPr>
        <p:spPr/>
        <p:txBody>
          <a:bodyPr/>
          <a:lstStyle/>
          <a:p>
            <a:fld id="{9B00EF49-7894-4F53-A8DD-F7DB3BFC5032}" type="slidenum">
              <a:rPr lang="de-DE" smtClean="0"/>
              <a:t>23</a:t>
            </a:fld>
            <a:endParaRPr lang="tr-TR" dirty="0"/>
          </a:p>
        </p:txBody>
      </p:sp>
      <p:sp>
        <p:nvSpPr>
          <p:cNvPr id="7" name="Pfeil nach rechts 6"/>
          <p:cNvSpPr/>
          <p:nvPr/>
        </p:nvSpPr>
        <p:spPr bwMode="gray">
          <a:xfrm>
            <a:off x="985930" y="5520977"/>
            <a:ext cx="720080" cy="432048"/>
          </a:xfrm>
          <a:prstGeom prst="rightArrow">
            <a:avLst/>
          </a:prstGeom>
          <a:solidFill>
            <a:srgbClr val="004992"/>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dirty="0" err="1">
              <a:solidFill>
                <a:schemeClr val="tx1"/>
              </a:solidFill>
              <a:latin typeface="+mj-lt"/>
            </a:endParaRPr>
          </a:p>
        </p:txBody>
      </p:sp>
      <p:pic>
        <p:nvPicPr>
          <p:cNvPr id="8" name="Grafik 7"/>
          <p:cNvPicPr>
            <a:picLocks noChangeAspect="1"/>
          </p:cNvPicPr>
          <p:nvPr/>
        </p:nvPicPr>
        <p:blipFill rotWithShape="1">
          <a:blip r:embed="rId3">
            <a:extLst>
              <a:ext uri="{28A0092B-C50C-407E-A947-70E740481C1C}">
                <a14:useLocalDpi xmlns:a14="http://schemas.microsoft.com/office/drawing/2010/main" val="0"/>
              </a:ext>
            </a:extLst>
          </a:blip>
          <a:srcRect r="3123" b="1659"/>
          <a:stretch/>
        </p:blipFill>
        <p:spPr>
          <a:xfrm>
            <a:off x="8153127" y="840457"/>
            <a:ext cx="632256" cy="855755"/>
          </a:xfrm>
          <a:prstGeom prst="rect">
            <a:avLst/>
          </a:prstGeom>
        </p:spPr>
      </p:pic>
    </p:spTree>
    <p:extLst>
      <p:ext uri="{BB962C8B-B14F-4D97-AF65-F5344CB8AC3E}">
        <p14:creationId xmlns:p14="http://schemas.microsoft.com/office/powerpoint/2010/main" val="4225810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tr-TR"/>
              <a:t>Terapi üniteleri:</a:t>
            </a:r>
            <a:endParaRPr lang="tr-TR" dirty="0"/>
          </a:p>
        </p:txBody>
      </p:sp>
      <p:sp>
        <p:nvSpPr>
          <p:cNvPr id="3" name="Inhaltsplatzhalter 2"/>
          <p:cNvSpPr>
            <a:spLocks noGrp="1"/>
          </p:cNvSpPr>
          <p:nvPr>
            <p:ph idx="1"/>
          </p:nvPr>
        </p:nvSpPr>
        <p:spPr>
          <a:xfrm>
            <a:off x="396385" y="1704553"/>
            <a:ext cx="8186647" cy="4163433"/>
          </a:xfrm>
        </p:spPr>
        <p:txBody>
          <a:bodyPr/>
          <a:lstStyle/>
          <a:p>
            <a:pPr marL="407727" lvl="1" indent="-406142">
              <a:lnSpc>
                <a:spcPts val="1800"/>
              </a:lnSpc>
              <a:spcBef>
                <a:spcPts val="300"/>
              </a:spcBef>
              <a:spcAft>
                <a:spcPts val="300"/>
              </a:spcAft>
              <a:buClr>
                <a:schemeClr val="tx1"/>
              </a:buClr>
            </a:pPr>
            <a:r>
              <a:rPr lang="tr-TR" sz="1760" dirty="0"/>
              <a:t>1. İlişki Geliştirme ve Vaka Geçmişi</a:t>
            </a:r>
            <a:endParaRPr lang="tr-TR" sz="1760" dirty="0">
              <a:ea typeface="MS PGothic" charset="0"/>
            </a:endParaRPr>
          </a:p>
          <a:p>
            <a:pPr marL="407727" lvl="1" indent="-406142">
              <a:lnSpc>
                <a:spcPts val="1800"/>
              </a:lnSpc>
              <a:spcBef>
                <a:spcPts val="300"/>
              </a:spcBef>
              <a:spcAft>
                <a:spcPts val="300"/>
              </a:spcAft>
              <a:buClr>
                <a:schemeClr val="tx1"/>
              </a:buClr>
            </a:pPr>
            <a:r>
              <a:rPr lang="tr-TR" sz="1760" dirty="0"/>
              <a:t>2. </a:t>
            </a:r>
            <a:r>
              <a:rPr lang="tr-TR" dirty="0"/>
              <a:t> </a:t>
            </a:r>
            <a:r>
              <a:rPr lang="tr-TR" sz="1760" dirty="0"/>
              <a:t>MCT+</a:t>
            </a:r>
            <a:r>
              <a:rPr lang="tr-TR" dirty="0"/>
              <a:t>’ya giriş</a:t>
            </a:r>
          </a:p>
          <a:p>
            <a:pPr marL="407727" lvl="1" indent="-406142">
              <a:lnSpc>
                <a:spcPts val="1800"/>
              </a:lnSpc>
              <a:spcBef>
                <a:spcPts val="300"/>
              </a:spcBef>
              <a:spcAft>
                <a:spcPts val="300"/>
              </a:spcAft>
              <a:buClr>
                <a:schemeClr val="tx1"/>
              </a:buClr>
            </a:pPr>
            <a:r>
              <a:rPr lang="tr-TR" sz="1760" dirty="0"/>
              <a:t>3. Vaka Formülasyonu</a:t>
            </a:r>
            <a:endParaRPr lang="tr-TR" sz="1760" dirty="0">
              <a:ea typeface="MS PGothic" charset="0"/>
            </a:endParaRPr>
          </a:p>
          <a:p>
            <a:pPr marL="407727" lvl="1" indent="-406142">
              <a:lnSpc>
                <a:spcPts val="1800"/>
              </a:lnSpc>
              <a:spcBef>
                <a:spcPts val="300"/>
              </a:spcBef>
              <a:spcAft>
                <a:spcPts val="300"/>
              </a:spcAft>
              <a:buClr>
                <a:schemeClr val="tx1"/>
              </a:buClr>
            </a:pPr>
            <a:r>
              <a:rPr lang="tr-TR" sz="1760" dirty="0"/>
              <a:t>4. Yükleme Tarzı</a:t>
            </a:r>
          </a:p>
          <a:p>
            <a:pPr marL="407727" lvl="1" indent="-406142">
              <a:lnSpc>
                <a:spcPts val="1800"/>
              </a:lnSpc>
              <a:spcBef>
                <a:spcPts val="300"/>
              </a:spcBef>
              <a:spcAft>
                <a:spcPts val="300"/>
              </a:spcAft>
              <a:buClr>
                <a:schemeClr val="tx1"/>
              </a:buClr>
            </a:pPr>
            <a:r>
              <a:rPr lang="tr-TR" sz="1760" dirty="0"/>
              <a:t>5. Karar Verme</a:t>
            </a:r>
          </a:p>
          <a:p>
            <a:pPr marL="407727" lvl="1" indent="-406142">
              <a:lnSpc>
                <a:spcPts val="1800"/>
              </a:lnSpc>
              <a:spcBef>
                <a:spcPts val="300"/>
              </a:spcBef>
              <a:spcAft>
                <a:spcPts val="300"/>
              </a:spcAft>
              <a:buClr>
                <a:schemeClr val="tx1"/>
              </a:buClr>
            </a:pPr>
            <a:r>
              <a:rPr lang="tr-TR" sz="1760" dirty="0"/>
              <a:t>6. Düşünceleri</a:t>
            </a:r>
            <a:r>
              <a:rPr lang="tr-TR" dirty="0"/>
              <a:t> </a:t>
            </a:r>
            <a:r>
              <a:rPr lang="tr-TR" sz="1760" dirty="0"/>
              <a:t>Değiştirme</a:t>
            </a:r>
            <a:endParaRPr lang="tr-TR" sz="1760" dirty="0">
              <a:ea typeface="MS PGothic" charset="0"/>
            </a:endParaRPr>
          </a:p>
          <a:p>
            <a:pPr marL="407727" lvl="1" indent="-406142">
              <a:lnSpc>
                <a:spcPts val="1800"/>
              </a:lnSpc>
              <a:spcBef>
                <a:spcPts val="300"/>
              </a:spcBef>
              <a:spcAft>
                <a:spcPts val="300"/>
              </a:spcAft>
              <a:buClr>
                <a:schemeClr val="tx1"/>
              </a:buClr>
            </a:pPr>
            <a:r>
              <a:rPr lang="tr-TR" sz="1760" dirty="0"/>
              <a:t>7. Empatiyle yaklaşma</a:t>
            </a:r>
            <a:endParaRPr lang="tr-TR" sz="1760" dirty="0">
              <a:ea typeface="MS PGothic" charset="0"/>
            </a:endParaRPr>
          </a:p>
          <a:p>
            <a:pPr marL="407727" lvl="1" indent="-406142">
              <a:lnSpc>
                <a:spcPts val="1800"/>
              </a:lnSpc>
              <a:spcBef>
                <a:spcPts val="300"/>
              </a:spcBef>
              <a:spcAft>
                <a:spcPts val="300"/>
              </a:spcAft>
              <a:buClr>
                <a:schemeClr val="tx1"/>
              </a:buClr>
            </a:pPr>
            <a:r>
              <a:rPr lang="tr-TR" sz="1760" dirty="0"/>
              <a:t>8. Hafıza ve</a:t>
            </a:r>
            <a:r>
              <a:rPr lang="tr-TR" dirty="0"/>
              <a:t> </a:t>
            </a:r>
            <a:r>
              <a:rPr lang="tr-TR" sz="1760" dirty="0"/>
              <a:t>Aşırı Özgüven</a:t>
            </a:r>
            <a:endParaRPr lang="tr-TR" sz="1760" dirty="0">
              <a:ea typeface="MS PGothic" charset="0"/>
            </a:endParaRPr>
          </a:p>
          <a:p>
            <a:pPr marL="407727" lvl="1" indent="-406142">
              <a:lnSpc>
                <a:spcPts val="1800"/>
              </a:lnSpc>
              <a:spcBef>
                <a:spcPts val="300"/>
              </a:spcBef>
              <a:spcAft>
                <a:spcPts val="300"/>
              </a:spcAft>
              <a:buClr>
                <a:schemeClr val="tx1"/>
              </a:buClr>
            </a:pPr>
            <a:r>
              <a:rPr lang="tr-TR" altLang="de-DE" sz="1760" dirty="0">
                <a:solidFill>
                  <a:srgbClr val="336699"/>
                </a:solidFill>
                <a:sym typeface="Wingdings" panose="05000000000000000000" pitchFamily="2" charset="2"/>
              </a:rPr>
              <a:t>9. Depresyon ve</a:t>
            </a:r>
            <a:r>
              <a:rPr lang="tr-TR" dirty="0"/>
              <a:t> </a:t>
            </a:r>
            <a:r>
              <a:rPr lang="tr-TR" altLang="de-DE" sz="1760" dirty="0">
                <a:solidFill>
                  <a:srgbClr val="336699"/>
                </a:solidFill>
                <a:sym typeface="Wingdings" panose="05000000000000000000" pitchFamily="2" charset="2"/>
              </a:rPr>
              <a:t>Düşünme</a:t>
            </a:r>
          </a:p>
          <a:p>
            <a:pPr marL="420688" lvl="1" indent="-419100">
              <a:lnSpc>
                <a:spcPts val="1800"/>
              </a:lnSpc>
              <a:spcBef>
                <a:spcPts val="300"/>
              </a:spcBef>
              <a:spcAft>
                <a:spcPts val="300"/>
              </a:spcAft>
              <a:buClr>
                <a:srgbClr val="000000"/>
              </a:buClr>
            </a:pPr>
            <a:r>
              <a:rPr lang="tr-TR" altLang="de-DE" sz="1760" dirty="0">
                <a:solidFill>
                  <a:srgbClr val="336699"/>
                </a:solidFill>
                <a:sym typeface="Wingdings" panose="05000000000000000000" pitchFamily="2" charset="2"/>
              </a:rPr>
              <a:t>10. Özsaygı</a:t>
            </a:r>
          </a:p>
          <a:p>
            <a:pPr marL="420688" lvl="1" indent="-419100">
              <a:lnSpc>
                <a:spcPts val="1800"/>
              </a:lnSpc>
              <a:spcBef>
                <a:spcPts val="300"/>
              </a:spcBef>
              <a:spcAft>
                <a:spcPts val="300"/>
              </a:spcAft>
              <a:buClr>
                <a:srgbClr val="000000"/>
              </a:buClr>
            </a:pPr>
            <a:r>
              <a:rPr lang="tr-TR" altLang="de-DE" sz="1760" dirty="0">
                <a:sym typeface="Wingdings" panose="05000000000000000000" pitchFamily="2" charset="2"/>
              </a:rPr>
              <a:t>11. Psikoz ile</a:t>
            </a:r>
            <a:r>
              <a:rPr lang="tr-TR" dirty="0"/>
              <a:t> </a:t>
            </a:r>
            <a:r>
              <a:rPr lang="tr-TR" altLang="de-DE" sz="1760" dirty="0">
                <a:sym typeface="Wingdings" panose="05000000000000000000" pitchFamily="2" charset="2"/>
              </a:rPr>
              <a:t>Yaşama</a:t>
            </a:r>
            <a:r>
              <a:rPr lang="tr-TR" dirty="0"/>
              <a:t> </a:t>
            </a:r>
            <a:r>
              <a:rPr lang="tr-TR" altLang="de-DE" sz="1760" dirty="0">
                <a:sym typeface="Wingdings" panose="05000000000000000000" pitchFamily="2" charset="2"/>
              </a:rPr>
              <a:t>ve</a:t>
            </a:r>
            <a:r>
              <a:rPr lang="tr-TR" dirty="0"/>
              <a:t> </a:t>
            </a:r>
            <a:r>
              <a:rPr lang="tr-TR" altLang="de-DE" sz="1760" dirty="0">
                <a:sym typeface="Wingdings" panose="05000000000000000000" pitchFamily="2" charset="2"/>
              </a:rPr>
              <a:t>Nüksün</a:t>
            </a:r>
            <a:r>
              <a:rPr lang="tr-TR" dirty="0"/>
              <a:t> </a:t>
            </a:r>
            <a:r>
              <a:rPr lang="tr-TR" altLang="de-DE" sz="1760" dirty="0">
                <a:sym typeface="Wingdings" panose="05000000000000000000" pitchFamily="2" charset="2"/>
              </a:rPr>
              <a:t>Önlenmesi</a:t>
            </a:r>
          </a:p>
          <a:p>
            <a:pPr marL="420688" lvl="1" indent="-419100">
              <a:lnSpc>
                <a:spcPts val="1800"/>
              </a:lnSpc>
              <a:spcBef>
                <a:spcPts val="300"/>
              </a:spcBef>
              <a:spcAft>
                <a:spcPts val="300"/>
              </a:spcAft>
              <a:buClr>
                <a:srgbClr val="000000"/>
              </a:buClr>
            </a:pPr>
            <a:endParaRPr lang="tr-TR" altLang="de-DE" sz="1760" dirty="0">
              <a:solidFill>
                <a:srgbClr val="D40F7D"/>
              </a:solidFill>
              <a:sym typeface="Wingdings" panose="05000000000000000000" pitchFamily="2" charset="2"/>
            </a:endParaRPr>
          </a:p>
          <a:p>
            <a:pPr marL="420688" lvl="1" indent="-419100">
              <a:lnSpc>
                <a:spcPts val="1800"/>
              </a:lnSpc>
              <a:spcBef>
                <a:spcPts val="300"/>
              </a:spcBef>
              <a:spcAft>
                <a:spcPts val="300"/>
              </a:spcAft>
              <a:buClr>
                <a:srgbClr val="000000"/>
              </a:buClr>
            </a:pPr>
            <a:r>
              <a:rPr lang="tr-TR" sz="1760" b="1" dirty="0"/>
              <a:t>= modüler sistem (ilişkiye göre derinleşmektedir)</a:t>
            </a:r>
            <a:endParaRPr lang="tr-TR" dirty="0"/>
          </a:p>
        </p:txBody>
      </p:sp>
      <p:sp>
        <p:nvSpPr>
          <p:cNvPr id="6" name="Foliennummernplatzhalter 5"/>
          <p:cNvSpPr>
            <a:spLocks noGrp="1"/>
          </p:cNvSpPr>
          <p:nvPr>
            <p:ph type="sldNum" sz="quarter" idx="12"/>
          </p:nvPr>
        </p:nvSpPr>
        <p:spPr/>
        <p:txBody>
          <a:bodyPr/>
          <a:lstStyle/>
          <a:p>
            <a:fld id="{9B00EF49-7894-4F53-A8DD-F7DB3BFC5032}" type="slidenum">
              <a:rPr lang="de-DE" smtClean="0"/>
              <a:t>24</a:t>
            </a:fld>
            <a:endParaRPr lang="tr-TR" dirty="0"/>
          </a:p>
        </p:txBody>
      </p:sp>
      <p:sp>
        <p:nvSpPr>
          <p:cNvPr id="8" name="Geschweifte Klammer links 7"/>
          <p:cNvSpPr/>
          <p:nvPr/>
        </p:nvSpPr>
        <p:spPr>
          <a:xfrm rot="10800000">
            <a:off x="3271546" y="2640657"/>
            <a:ext cx="865188" cy="2016224"/>
          </a:xfrm>
          <a:prstGeom prst="leftBrace">
            <a:avLst>
              <a:gd name="adj1" fmla="val 8333"/>
              <a:gd name="adj2" fmla="val 49328"/>
            </a:avLst>
          </a:prstGeom>
          <a:noFill/>
          <a:ln>
            <a:solidFill>
              <a:srgbClr val="336699"/>
            </a:solidFill>
          </a:ln>
        </p:spPr>
        <p:style>
          <a:lnRef idx="1">
            <a:schemeClr val="accent1"/>
          </a:lnRef>
          <a:fillRef idx="0">
            <a:schemeClr val="accent1"/>
          </a:fillRef>
          <a:effectRef idx="0">
            <a:schemeClr val="accent1"/>
          </a:effectRef>
          <a:fontRef idx="minor">
            <a:schemeClr val="tx1"/>
          </a:fontRef>
        </p:style>
        <p:txBody>
          <a:bodyPr lIns="90459" tIns="45236" rIns="90459" bIns="45236" anchor="ctr"/>
          <a:lstStyle/>
          <a:p>
            <a:pPr algn="ctr">
              <a:defRPr/>
            </a:pPr>
            <a:endParaRPr lang="de-DE" dirty="0">
              <a:solidFill>
                <a:srgbClr val="336699"/>
              </a:solidFill>
              <a:sym typeface="Wingdings" pitchFamily="2" charset="2"/>
            </a:endParaRPr>
          </a:p>
        </p:txBody>
      </p:sp>
      <p:sp>
        <p:nvSpPr>
          <p:cNvPr id="9" name="Text Box 10"/>
          <p:cNvSpPr txBox="1">
            <a:spLocks noChangeArrowheads="1"/>
          </p:cNvSpPr>
          <p:nvPr/>
        </p:nvSpPr>
        <p:spPr bwMode="auto">
          <a:xfrm>
            <a:off x="4448283" y="3413979"/>
            <a:ext cx="2536825" cy="54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90588" eaLnBrk="0" hangingPunct="0">
              <a:tabLst>
                <a:tab pos="528638" algn="l"/>
              </a:tabLst>
              <a:defRPr sz="2000">
                <a:solidFill>
                  <a:schemeClr val="tx1"/>
                </a:solidFill>
                <a:latin typeface="Verdana" charset="0"/>
                <a:ea typeface="MS PGothic" charset="0"/>
                <a:cs typeface="MS PGothic" charset="0"/>
                <a:sym typeface="Wingdings" charset="0"/>
              </a:defRPr>
            </a:lvl1pPr>
            <a:lvl2pPr marL="742950" indent="-285750" defTabSz="890588" eaLnBrk="0" hangingPunct="0">
              <a:tabLst>
                <a:tab pos="528638" algn="l"/>
              </a:tabLst>
              <a:defRPr sz="2000">
                <a:solidFill>
                  <a:schemeClr val="tx1"/>
                </a:solidFill>
                <a:latin typeface="Verdana" charset="0"/>
                <a:ea typeface="MS PGothic" charset="0"/>
                <a:cs typeface="MS PGothic" charset="0"/>
                <a:sym typeface="Wingdings" charset="0"/>
              </a:defRPr>
            </a:lvl2pPr>
            <a:lvl3pPr marL="1143000" indent="-228600" defTabSz="890588" eaLnBrk="0" hangingPunct="0">
              <a:tabLst>
                <a:tab pos="528638" algn="l"/>
              </a:tabLst>
              <a:defRPr sz="2000">
                <a:solidFill>
                  <a:schemeClr val="tx1"/>
                </a:solidFill>
                <a:latin typeface="Verdana" charset="0"/>
                <a:ea typeface="MS PGothic" charset="0"/>
                <a:cs typeface="MS PGothic" charset="0"/>
                <a:sym typeface="Wingdings" charset="0"/>
              </a:defRPr>
            </a:lvl3pPr>
            <a:lvl4pPr marL="1600200" indent="-228600" defTabSz="890588" eaLnBrk="0" hangingPunct="0">
              <a:tabLst>
                <a:tab pos="528638" algn="l"/>
              </a:tabLst>
              <a:defRPr sz="2000">
                <a:solidFill>
                  <a:schemeClr val="tx1"/>
                </a:solidFill>
                <a:latin typeface="Verdana" charset="0"/>
                <a:ea typeface="MS PGothic" charset="0"/>
                <a:cs typeface="MS PGothic" charset="0"/>
                <a:sym typeface="Wingdings" charset="0"/>
              </a:defRPr>
            </a:lvl4pPr>
            <a:lvl5pPr marL="2057400" indent="-228600" defTabSz="890588" eaLnBrk="0" hangingPunct="0">
              <a:tabLst>
                <a:tab pos="528638" algn="l"/>
              </a:tabLst>
              <a:defRPr sz="2000">
                <a:solidFill>
                  <a:schemeClr val="tx1"/>
                </a:solidFill>
                <a:latin typeface="Verdana" charset="0"/>
                <a:ea typeface="MS PGothic" charset="0"/>
                <a:cs typeface="MS PGothic" charset="0"/>
                <a:sym typeface="Wingdings" charset="0"/>
              </a:defRPr>
            </a:lvl5pPr>
            <a:lvl6pPr marL="2514600" indent="-228600" defTabSz="890588" eaLnBrk="0" fontAlgn="base" hangingPunct="0">
              <a:spcBef>
                <a:spcPct val="0"/>
              </a:spcBef>
              <a:spcAft>
                <a:spcPct val="0"/>
              </a:spcAft>
              <a:buClr>
                <a:schemeClr val="tx1"/>
              </a:buClr>
              <a:buSzPct val="120000"/>
              <a:tabLst>
                <a:tab pos="528638" algn="l"/>
              </a:tabLst>
              <a:defRPr sz="2000">
                <a:solidFill>
                  <a:schemeClr val="tx1"/>
                </a:solidFill>
                <a:latin typeface="Verdana" charset="0"/>
                <a:ea typeface="MS PGothic" charset="0"/>
                <a:cs typeface="MS PGothic" charset="0"/>
                <a:sym typeface="Wingdings" charset="0"/>
              </a:defRPr>
            </a:lvl6pPr>
            <a:lvl7pPr marL="2971800" indent="-228600" defTabSz="890588" eaLnBrk="0" fontAlgn="base" hangingPunct="0">
              <a:spcBef>
                <a:spcPct val="0"/>
              </a:spcBef>
              <a:spcAft>
                <a:spcPct val="0"/>
              </a:spcAft>
              <a:buClr>
                <a:schemeClr val="tx1"/>
              </a:buClr>
              <a:buSzPct val="120000"/>
              <a:tabLst>
                <a:tab pos="528638" algn="l"/>
              </a:tabLst>
              <a:defRPr sz="2000">
                <a:solidFill>
                  <a:schemeClr val="tx1"/>
                </a:solidFill>
                <a:latin typeface="Verdana" charset="0"/>
                <a:ea typeface="MS PGothic" charset="0"/>
                <a:cs typeface="MS PGothic" charset="0"/>
                <a:sym typeface="Wingdings" charset="0"/>
              </a:defRPr>
            </a:lvl7pPr>
            <a:lvl8pPr marL="3429000" indent="-228600" defTabSz="890588" eaLnBrk="0" fontAlgn="base" hangingPunct="0">
              <a:spcBef>
                <a:spcPct val="0"/>
              </a:spcBef>
              <a:spcAft>
                <a:spcPct val="0"/>
              </a:spcAft>
              <a:buClr>
                <a:schemeClr val="tx1"/>
              </a:buClr>
              <a:buSzPct val="120000"/>
              <a:tabLst>
                <a:tab pos="528638" algn="l"/>
              </a:tabLst>
              <a:defRPr sz="2000">
                <a:solidFill>
                  <a:schemeClr val="tx1"/>
                </a:solidFill>
                <a:latin typeface="Verdana" charset="0"/>
                <a:ea typeface="MS PGothic" charset="0"/>
                <a:cs typeface="MS PGothic" charset="0"/>
                <a:sym typeface="Wingdings" charset="0"/>
              </a:defRPr>
            </a:lvl8pPr>
            <a:lvl9pPr marL="3886200" indent="-228600" defTabSz="890588" eaLnBrk="0" fontAlgn="base" hangingPunct="0">
              <a:spcBef>
                <a:spcPct val="0"/>
              </a:spcBef>
              <a:spcAft>
                <a:spcPct val="0"/>
              </a:spcAft>
              <a:buClr>
                <a:schemeClr val="tx1"/>
              </a:buClr>
              <a:buSzPct val="120000"/>
              <a:tabLst>
                <a:tab pos="528638" algn="l"/>
              </a:tabLst>
              <a:defRPr sz="2000">
                <a:solidFill>
                  <a:schemeClr val="tx1"/>
                </a:solidFill>
                <a:latin typeface="Verdana" charset="0"/>
                <a:ea typeface="MS PGothic" charset="0"/>
                <a:cs typeface="MS PGothic" charset="0"/>
                <a:sym typeface="Wingdings" charset="0"/>
              </a:defRPr>
            </a:lvl9pPr>
          </a:lstStyle>
          <a:p>
            <a:pPr eaLnBrk="1" hangingPunct="1"/>
            <a:r>
              <a:rPr lang="tr-TR" sz="1760" dirty="0">
                <a:latin typeface="+mj-lt"/>
              </a:rPr>
              <a:t>Modüllerin</a:t>
            </a:r>
            <a:r>
              <a:rPr lang="tr-TR"/>
              <a:t> </a:t>
            </a:r>
            <a:r>
              <a:rPr lang="tr-TR" sz="1760" dirty="0">
                <a:latin typeface="+mj-lt"/>
              </a:rPr>
              <a:t>gruplandırılmasında</a:t>
            </a:r>
            <a:r>
              <a:rPr lang="tr-TR"/>
              <a:t> </a:t>
            </a:r>
            <a:r>
              <a:rPr lang="tr-TR" sz="1760" dirty="0">
                <a:latin typeface="+mj-lt"/>
              </a:rPr>
              <a:t>bilişsel</a:t>
            </a:r>
            <a:r>
              <a:rPr lang="tr-TR"/>
              <a:t> </a:t>
            </a:r>
            <a:r>
              <a:rPr lang="tr-TR" sz="1760" dirty="0">
                <a:latin typeface="+mj-lt"/>
              </a:rPr>
              <a:t>önyargı analogunun</a:t>
            </a:r>
            <a:r>
              <a:rPr lang="tr-TR"/>
              <a:t>  </a:t>
            </a:r>
            <a:r>
              <a:rPr lang="tr-TR" sz="1760" dirty="0">
                <a:latin typeface="+mj-lt"/>
              </a:rPr>
              <a:t>irdelenmesi</a:t>
            </a:r>
            <a:r>
              <a:rPr lang="tr-TR"/>
              <a:t> </a:t>
            </a:r>
            <a:endParaRPr lang="tr-TR" sz="1760" dirty="0">
              <a:latin typeface="+mj-lt"/>
              <a:cs typeface="Arial" charset="0"/>
            </a:endParaRPr>
          </a:p>
        </p:txBody>
      </p:sp>
    </p:spTree>
    <p:extLst>
      <p:ext uri="{BB962C8B-B14F-4D97-AF65-F5344CB8AC3E}">
        <p14:creationId xmlns:p14="http://schemas.microsoft.com/office/powerpoint/2010/main" val="3687193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tr-TR" altLang="de-DE" sz="2740" dirty="0"/>
              <a:t>Terapi</a:t>
            </a:r>
            <a:r>
              <a:rPr lang="tr-TR"/>
              <a:t>   </a:t>
            </a:r>
            <a:r>
              <a:rPr lang="tr-TR" altLang="de-DE" sz="2740" dirty="0"/>
              <a:t>ünitelerinin</a:t>
            </a:r>
            <a:r>
              <a:rPr lang="tr-TR"/>
              <a:t> </a:t>
            </a:r>
            <a:r>
              <a:rPr lang="tr-TR" altLang="de-DE" sz="2740" dirty="0"/>
              <a:t>yapısı</a:t>
            </a:r>
            <a:endParaRPr lang="tr-TR" sz="2740" dirty="0"/>
          </a:p>
        </p:txBody>
      </p:sp>
      <p:sp>
        <p:nvSpPr>
          <p:cNvPr id="3" name="Inhaltsplatzhalter 2"/>
          <p:cNvSpPr>
            <a:spLocks noGrp="1"/>
          </p:cNvSpPr>
          <p:nvPr>
            <p:ph idx="1"/>
          </p:nvPr>
        </p:nvSpPr>
        <p:spPr>
          <a:xfrm>
            <a:off x="386242" y="2042297"/>
            <a:ext cx="8186647" cy="4163433"/>
          </a:xfrm>
        </p:spPr>
        <p:txBody>
          <a:bodyPr/>
          <a:lstStyle/>
          <a:p>
            <a:pPr lvl="2"/>
            <a:endParaRPr lang="tr-TR" sz="1760" dirty="0"/>
          </a:p>
          <a:p>
            <a:pPr lvl="2"/>
            <a:r>
              <a:rPr lang="tr-TR"/>
              <a:t>Bilişsel </a:t>
            </a:r>
            <a:r>
              <a:rPr lang="tr-TR" sz="1800" dirty="0"/>
              <a:t>önyargılara</a:t>
            </a:r>
            <a:r>
              <a:rPr lang="tr-TR"/>
              <a:t> </a:t>
            </a:r>
            <a:r>
              <a:rPr lang="tr-TR" sz="1800" dirty="0"/>
              <a:t>giriş, örn. yükleme tarzı (Normalleştirme)</a:t>
            </a:r>
          </a:p>
          <a:p>
            <a:pPr lvl="2"/>
            <a:r>
              <a:rPr lang="tr-TR" sz="1800" dirty="0"/>
              <a:t>Önyargı</a:t>
            </a:r>
            <a:r>
              <a:rPr lang="tr-TR"/>
              <a:t> </a:t>
            </a:r>
            <a:r>
              <a:rPr lang="tr-TR" sz="1800" dirty="0"/>
              <a:t>ve psikotik</a:t>
            </a:r>
            <a:r>
              <a:rPr lang="tr-TR"/>
              <a:t> </a:t>
            </a:r>
            <a:r>
              <a:rPr lang="tr-TR" sz="1800" dirty="0"/>
              <a:t>belirtiler</a:t>
            </a:r>
            <a:r>
              <a:rPr lang="tr-TR"/>
              <a:t> </a:t>
            </a:r>
            <a:r>
              <a:rPr lang="tr-TR" sz="1800" dirty="0"/>
              <a:t>arasındaki</a:t>
            </a:r>
            <a:r>
              <a:rPr lang="tr-TR"/>
              <a:t> </a:t>
            </a:r>
            <a:r>
              <a:rPr lang="tr-TR" sz="1800" dirty="0"/>
              <a:t>bağlantının</a:t>
            </a:r>
            <a:r>
              <a:rPr lang="tr-TR"/>
              <a:t> </a:t>
            </a:r>
            <a:r>
              <a:rPr lang="tr-TR" sz="1800" dirty="0"/>
              <a:t>vurgulanması (bilişsel</a:t>
            </a:r>
            <a:r>
              <a:rPr lang="tr-TR"/>
              <a:t>  </a:t>
            </a:r>
            <a:r>
              <a:rPr lang="tr-TR" sz="1800" dirty="0"/>
              <a:t>önyargı kümülasyonu</a:t>
            </a:r>
            <a:r>
              <a:rPr lang="tr-TR"/>
              <a:t> </a:t>
            </a:r>
            <a:r>
              <a:rPr lang="tr-TR" sz="1800" dirty="0"/>
              <a:t>) örn. </a:t>
            </a:r>
            <a:r>
              <a:rPr lang="tr-TR"/>
              <a:t> </a:t>
            </a:r>
            <a:r>
              <a:rPr lang="tr-TR" sz="1800" dirty="0"/>
              <a:t>vaka</a:t>
            </a:r>
            <a:r>
              <a:rPr lang="tr-TR"/>
              <a:t> </a:t>
            </a:r>
            <a:r>
              <a:rPr lang="tr-TR" sz="1800" dirty="0"/>
              <a:t>örnekleri</a:t>
            </a:r>
            <a:r>
              <a:rPr lang="tr-TR"/>
              <a:t>  </a:t>
            </a:r>
            <a:r>
              <a:rPr lang="tr-TR" sz="1800" dirty="0"/>
              <a:t>aracılığıyla</a:t>
            </a:r>
            <a:r>
              <a:rPr lang="tr-TR"/>
              <a:t>  </a:t>
            </a:r>
            <a:endParaRPr lang="tr-TR" altLang="de-DE" sz="1800" dirty="0">
              <a:cs typeface="Arial" panose="020B0604020202020204" pitchFamily="34" charset="0"/>
            </a:endParaRPr>
          </a:p>
          <a:p>
            <a:pPr lvl="2"/>
            <a:r>
              <a:rPr lang="tr-TR" sz="1800" dirty="0"/>
              <a:t>Önyargıyı,</a:t>
            </a:r>
            <a:r>
              <a:rPr lang="tr-TR"/>
              <a:t> </a:t>
            </a:r>
            <a:r>
              <a:rPr lang="tr-TR" sz="1800" dirty="0"/>
              <a:t>hastanın</a:t>
            </a:r>
            <a:r>
              <a:rPr lang="tr-TR"/>
              <a:t> </a:t>
            </a:r>
            <a:r>
              <a:rPr lang="tr-TR" sz="1800" dirty="0"/>
              <a:t>kişisel</a:t>
            </a:r>
            <a:r>
              <a:rPr lang="tr-TR"/>
              <a:t> </a:t>
            </a:r>
            <a:r>
              <a:rPr lang="tr-TR" sz="1800" dirty="0"/>
              <a:t>tecrübelerine</a:t>
            </a:r>
            <a:r>
              <a:rPr lang="tr-TR"/>
              <a:t> </a:t>
            </a:r>
            <a:r>
              <a:rPr lang="tr-TR" sz="1800" dirty="0"/>
              <a:t>dayanarak keşfetme</a:t>
            </a:r>
            <a:r>
              <a:rPr lang="tr-TR"/>
              <a:t>   </a:t>
            </a:r>
            <a:r>
              <a:rPr lang="tr-TR" sz="1800" dirty="0"/>
              <a:t>(örn. şahsi</a:t>
            </a:r>
            <a:r>
              <a:rPr lang="tr-TR"/>
              <a:t>  </a:t>
            </a:r>
            <a:r>
              <a:rPr lang="tr-TR" sz="1800" dirty="0"/>
              <a:t>fikirler/görüşler üzerinde çalışma alıştırmaları)</a:t>
            </a:r>
            <a:r>
              <a:rPr lang="tr-TR"/>
              <a:t> </a:t>
            </a:r>
            <a:endParaRPr lang="tr-TR" altLang="de-DE" sz="1800" dirty="0">
              <a:cs typeface="Arial" panose="020B0604020202020204" pitchFamily="34" charset="0"/>
            </a:endParaRPr>
          </a:p>
          <a:p>
            <a:pPr lvl="2"/>
            <a:r>
              <a:rPr lang="tr-TR" sz="1800" dirty="0"/>
              <a:t>Çıkarımlar</a:t>
            </a:r>
            <a:r>
              <a:rPr lang="tr-TR"/>
              <a:t> </a:t>
            </a:r>
            <a:r>
              <a:rPr lang="tr-TR" sz="1800" dirty="0"/>
              <a:t>ve</a:t>
            </a:r>
            <a:r>
              <a:rPr lang="tr-TR"/>
              <a:t> </a:t>
            </a:r>
            <a:r>
              <a:rPr lang="tr-TR" sz="1800" dirty="0"/>
              <a:t>öğrenme</a:t>
            </a:r>
            <a:r>
              <a:rPr lang="tr-TR"/>
              <a:t> </a:t>
            </a:r>
            <a:r>
              <a:rPr lang="tr-TR" sz="1800" dirty="0"/>
              <a:t>hedefleri</a:t>
            </a:r>
            <a:endParaRPr lang="tr-TR" sz="1800" dirty="0">
              <a:cs typeface="Arial" panose="020B0604020202020204" pitchFamily="34" charset="0"/>
            </a:endParaRPr>
          </a:p>
          <a:p>
            <a:pPr lvl="2"/>
            <a:r>
              <a:rPr lang="tr-TR" sz="1800" dirty="0"/>
              <a:t>Sürdürülebilirliği</a:t>
            </a:r>
            <a:r>
              <a:rPr lang="tr-TR"/>
              <a:t> </a:t>
            </a:r>
            <a:r>
              <a:rPr lang="tr-TR" sz="1800" dirty="0"/>
              <a:t>artırma: ev ödevi</a:t>
            </a:r>
          </a:p>
          <a:p>
            <a:pPr lvl="2"/>
            <a:endParaRPr lang="tr-TR" sz="1760" dirty="0"/>
          </a:p>
          <a:p>
            <a:pPr lvl="2"/>
            <a:endParaRPr lang="tr-TR" altLang="de-DE" sz="1760" i="1" dirty="0">
              <a:cs typeface="Arial" panose="020B0604020202020204" pitchFamily="34" charset="0"/>
            </a:endParaRPr>
          </a:p>
          <a:p>
            <a:endParaRPr lang="tr-TR" dirty="0"/>
          </a:p>
        </p:txBody>
      </p:sp>
      <p:sp>
        <p:nvSpPr>
          <p:cNvPr id="6" name="Foliennummernplatzhalter 5"/>
          <p:cNvSpPr>
            <a:spLocks noGrp="1"/>
          </p:cNvSpPr>
          <p:nvPr>
            <p:ph type="sldNum" sz="quarter" idx="12"/>
          </p:nvPr>
        </p:nvSpPr>
        <p:spPr/>
        <p:txBody>
          <a:bodyPr/>
          <a:lstStyle/>
          <a:p>
            <a:fld id="{9B00EF49-7894-4F53-A8DD-F7DB3BFC5032}" type="slidenum">
              <a:rPr lang="de-DE" smtClean="0"/>
              <a:t>25</a:t>
            </a:fld>
            <a:endParaRPr lang="tr-TR" dirty="0"/>
          </a:p>
        </p:txBody>
      </p:sp>
    </p:spTree>
    <p:extLst>
      <p:ext uri="{BB962C8B-B14F-4D97-AF65-F5344CB8AC3E}">
        <p14:creationId xmlns:p14="http://schemas.microsoft.com/office/powerpoint/2010/main" val="8146363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tr-TR" dirty="0">
                <a:solidFill>
                  <a:srgbClr val="FF0000"/>
                </a:solidFill>
              </a:rPr>
              <a:t>Alıştırma: Sesler duyma</a:t>
            </a:r>
            <a:r>
              <a:rPr lang="tr-TR"/>
              <a:t> </a:t>
            </a:r>
          </a:p>
        </p:txBody>
      </p:sp>
      <p:sp>
        <p:nvSpPr>
          <p:cNvPr id="3" name="Inhaltsplatzhalter 2"/>
          <p:cNvSpPr>
            <a:spLocks noGrp="1"/>
          </p:cNvSpPr>
          <p:nvPr>
            <p:ph idx="1"/>
          </p:nvPr>
        </p:nvSpPr>
        <p:spPr>
          <a:xfrm>
            <a:off x="400347" y="2568649"/>
            <a:ext cx="5880572" cy="3940449"/>
          </a:xfrm>
        </p:spPr>
        <p:txBody>
          <a:bodyPr/>
          <a:lstStyle/>
          <a:p>
            <a:pPr>
              <a:lnSpc>
                <a:spcPct val="120000"/>
              </a:lnSpc>
            </a:pPr>
            <a:r>
              <a:rPr lang="tr-TR"/>
              <a:t>Talimat: </a:t>
            </a:r>
          </a:p>
          <a:p>
            <a:pPr>
              <a:lnSpc>
                <a:spcPct val="120000"/>
              </a:lnSpc>
            </a:pPr>
            <a:r>
              <a:rPr lang="tr-TR"/>
              <a:t>Lütfen üçünüz oturun. İkiniz konuşun ve biriniz diğerine dün gece nasıl uyuduğunu anlatsın.</a:t>
            </a:r>
          </a:p>
          <a:p>
            <a:pPr>
              <a:lnSpc>
                <a:spcPct val="120000"/>
              </a:lnSpc>
            </a:pPr>
            <a:r>
              <a:rPr lang="tr-TR"/>
              <a:t>Üçüncü kişi olumsuz (psikotik) sesin yerini alır ve anlatıcının kulağına onun iyi olmadığını fısıldar.</a:t>
            </a:r>
            <a:endParaRPr lang="tr-TR" altLang="de-DE" dirty="0">
              <a:cs typeface="Arial" panose="020B0604020202020204" pitchFamily="34" charset="0"/>
            </a:endParaRPr>
          </a:p>
          <a:p>
            <a:endParaRPr lang="tr-TR" dirty="0"/>
          </a:p>
        </p:txBody>
      </p:sp>
      <p:sp>
        <p:nvSpPr>
          <p:cNvPr id="6" name="Foliennummernplatzhalter 5"/>
          <p:cNvSpPr>
            <a:spLocks noGrp="1"/>
          </p:cNvSpPr>
          <p:nvPr>
            <p:ph type="sldNum" sz="quarter" idx="12"/>
          </p:nvPr>
        </p:nvSpPr>
        <p:spPr/>
        <p:txBody>
          <a:bodyPr/>
          <a:lstStyle/>
          <a:p>
            <a:fld id="{9B00EF49-7894-4F53-A8DD-F7DB3BFC5032}" type="slidenum">
              <a:rPr lang="de-DE" smtClean="0"/>
              <a:t>26</a:t>
            </a:fld>
            <a:endParaRPr lang="tr-TR" dirty="0"/>
          </a:p>
        </p:txBody>
      </p:sp>
      <p:pic>
        <p:nvPicPr>
          <p:cNvPr id="8" name="Grafik 7"/>
          <p:cNvPicPr>
            <a:picLocks noChangeAspect="1"/>
          </p:cNvPicPr>
          <p:nvPr/>
        </p:nvPicPr>
        <p:blipFill>
          <a:blip r:embed="rId3"/>
          <a:stretch>
            <a:fillRect/>
          </a:stretch>
        </p:blipFill>
        <p:spPr>
          <a:xfrm>
            <a:off x="6280919" y="840457"/>
            <a:ext cx="2392487" cy="2339321"/>
          </a:xfrm>
          <a:prstGeom prst="rect">
            <a:avLst/>
          </a:prstGeom>
        </p:spPr>
      </p:pic>
    </p:spTree>
    <p:extLst>
      <p:ext uri="{BB962C8B-B14F-4D97-AF65-F5344CB8AC3E}">
        <p14:creationId xmlns:p14="http://schemas.microsoft.com/office/powerpoint/2010/main" val="25791908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88231" y="1102353"/>
            <a:ext cx="8712968" cy="705667"/>
          </a:xfrm>
        </p:spPr>
        <p:txBody>
          <a:bodyPr/>
          <a:lstStyle/>
          <a:p>
            <a:pPr algn="ctr"/>
            <a:r>
              <a:rPr lang="tr-TR"/>
              <a:t>TERAPİ ÜNİTESİ 1: İlişki Geliştirme ve Vaka Geçmişi</a:t>
            </a:r>
            <a:endParaRPr lang="tr-TR" dirty="0"/>
          </a:p>
        </p:txBody>
      </p:sp>
      <p:sp>
        <p:nvSpPr>
          <p:cNvPr id="3" name="Inhaltsplatzhalter 2"/>
          <p:cNvSpPr>
            <a:spLocks noGrp="1"/>
          </p:cNvSpPr>
          <p:nvPr>
            <p:ph idx="1"/>
          </p:nvPr>
        </p:nvSpPr>
        <p:spPr>
          <a:xfrm>
            <a:off x="2328171" y="2474606"/>
            <a:ext cx="6253564" cy="1487390"/>
          </a:xfrm>
        </p:spPr>
        <p:txBody>
          <a:bodyPr/>
          <a:lstStyle/>
          <a:p>
            <a:pPr marL="285750" lvl="1" indent="-285750">
              <a:buFont typeface="Arial" panose="020B0604020202020204" pitchFamily="34" charset="0"/>
              <a:buChar char="•"/>
            </a:pPr>
            <a:r>
              <a:rPr lang="tr-TR"/>
              <a:t>Vaka geçmişi anketiyle, hastanın mevcut belirtilerinı ve vaka geçmişinini değerlendirme</a:t>
            </a:r>
            <a:endParaRPr lang="tr-TR" dirty="0"/>
          </a:p>
          <a:p>
            <a:pPr marL="285750" lvl="1" indent="-285750">
              <a:buFont typeface="Arial" panose="020B0604020202020204" pitchFamily="34" charset="0"/>
              <a:buChar char="•"/>
            </a:pPr>
            <a:r>
              <a:rPr lang="tr-TR"/>
              <a:t>Güvenilir ve sağlam bir hasta-terapist ilişkisi inşa etme</a:t>
            </a:r>
            <a:endParaRPr lang="tr-TR" altLang="de-DE" dirty="0"/>
          </a:p>
          <a:p>
            <a:endParaRPr lang="tr-TR" dirty="0"/>
          </a:p>
          <a:p>
            <a:endParaRPr lang="tr-TR" dirty="0"/>
          </a:p>
        </p:txBody>
      </p:sp>
      <p:sp>
        <p:nvSpPr>
          <p:cNvPr id="6" name="Foliennummernplatzhalter 5"/>
          <p:cNvSpPr>
            <a:spLocks noGrp="1"/>
          </p:cNvSpPr>
          <p:nvPr>
            <p:ph type="sldNum" sz="quarter" idx="12"/>
          </p:nvPr>
        </p:nvSpPr>
        <p:spPr/>
        <p:txBody>
          <a:bodyPr/>
          <a:lstStyle/>
          <a:p>
            <a:fld id="{9B00EF49-7894-4F53-A8DD-F7DB3BFC5032}" type="slidenum">
              <a:rPr lang="de-DE" smtClean="0"/>
              <a:t>27</a:t>
            </a:fld>
            <a:endParaRPr lang="tr-TR" dirty="0"/>
          </a:p>
        </p:txBody>
      </p:sp>
      <p:pic>
        <p:nvPicPr>
          <p:cNvPr id="7" name="Picture 4" descr="Bauhel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303" y="2372616"/>
            <a:ext cx="10128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6333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1528391" y="48369"/>
            <a:ext cx="5869812" cy="6920923"/>
          </a:xfrm>
          <a:prstGeom prst="rect">
            <a:avLst/>
          </a:prstGeom>
        </p:spPr>
      </p:pic>
      <p:sp>
        <p:nvSpPr>
          <p:cNvPr id="5" name="Foliennummernplatzhalter 4"/>
          <p:cNvSpPr>
            <a:spLocks noGrp="1"/>
          </p:cNvSpPr>
          <p:nvPr>
            <p:ph type="sldNum" sz="quarter" idx="12"/>
          </p:nvPr>
        </p:nvSpPr>
        <p:spPr/>
        <p:txBody>
          <a:bodyPr/>
          <a:lstStyle/>
          <a:p>
            <a:fld id="{9B00EF49-7894-4F53-A8DD-F7DB3BFC5032}" type="slidenum">
              <a:rPr lang="de-DE" smtClean="0"/>
              <a:t>28</a:t>
            </a:fld>
            <a:endParaRPr lang="tr-TR" dirty="0"/>
          </a:p>
        </p:txBody>
      </p:sp>
    </p:spTree>
    <p:extLst>
      <p:ext uri="{BB962C8B-B14F-4D97-AF65-F5344CB8AC3E}">
        <p14:creationId xmlns:p14="http://schemas.microsoft.com/office/powerpoint/2010/main" val="958734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tr-TR"/>
              <a:t>Sanrı tanımı</a:t>
            </a:r>
            <a:endParaRPr lang="tr-TR" dirty="0"/>
          </a:p>
        </p:txBody>
      </p:sp>
      <p:sp>
        <p:nvSpPr>
          <p:cNvPr id="3" name="Inhaltsplatzhalter 2"/>
          <p:cNvSpPr>
            <a:spLocks noGrp="1"/>
          </p:cNvSpPr>
          <p:nvPr>
            <p:ph idx="1"/>
          </p:nvPr>
        </p:nvSpPr>
        <p:spPr/>
        <p:txBody>
          <a:bodyPr/>
          <a:lstStyle/>
          <a:p>
            <a:pPr>
              <a:lnSpc>
                <a:spcPct val="90000"/>
              </a:lnSpc>
            </a:pPr>
            <a:r>
              <a:rPr lang="tr-TR" sz="1760" dirty="0"/>
              <a:t>Sanrı (Jaspers)</a:t>
            </a:r>
            <a:r>
              <a:rPr lang="tr-TR"/>
              <a:t> </a:t>
            </a:r>
            <a:r>
              <a:rPr lang="tr-TR" sz="1760" dirty="0"/>
              <a:t>tanımı :</a:t>
            </a:r>
          </a:p>
          <a:p>
            <a:pPr marL="211680" lvl="3" indent="0">
              <a:lnSpc>
                <a:spcPct val="120000"/>
              </a:lnSpc>
              <a:spcBef>
                <a:spcPts val="1200"/>
              </a:spcBef>
              <a:buClr>
                <a:srgbClr val="000099"/>
              </a:buClr>
              <a:buNone/>
            </a:pPr>
            <a:r>
              <a:rPr lang="tr-TR" sz="1760" b="1" dirty="0"/>
              <a:t>1. Subjektif</a:t>
            </a:r>
            <a:r>
              <a:rPr lang="tr-TR"/>
              <a:t> </a:t>
            </a:r>
            <a:r>
              <a:rPr lang="tr-TR" sz="1760" b="1" dirty="0"/>
              <a:t>kesinlik</a:t>
            </a:r>
            <a:endParaRPr lang="tr-TR" sz="1760" b="1" dirty="0">
              <a:ea typeface="MS PGothic" charset="0"/>
              <a:cs typeface="Arial" charset="0"/>
            </a:endParaRPr>
          </a:p>
          <a:p>
            <a:pPr marL="211680" lvl="3" indent="0">
              <a:lnSpc>
                <a:spcPct val="120000"/>
              </a:lnSpc>
              <a:buClr>
                <a:srgbClr val="000099"/>
              </a:buClr>
              <a:buNone/>
            </a:pPr>
            <a:r>
              <a:rPr lang="tr-TR" sz="1760" i="1" dirty="0"/>
              <a:t>2. Düzeltilmezlik</a:t>
            </a:r>
            <a:endParaRPr lang="tr-TR" sz="1760" i="1" dirty="0">
              <a:ea typeface="MS PGothic" charset="0"/>
              <a:cs typeface="Arial" charset="0"/>
            </a:endParaRPr>
          </a:p>
          <a:p>
            <a:pPr marL="211680" lvl="3" indent="0">
              <a:lnSpc>
                <a:spcPct val="120000"/>
              </a:lnSpc>
              <a:buClr>
                <a:srgbClr val="000099"/>
              </a:buClr>
              <a:buNone/>
            </a:pPr>
            <a:r>
              <a:rPr lang="tr-TR" sz="1760" u="sng" dirty="0"/>
              <a:t>3. İçeriğin</a:t>
            </a:r>
            <a:r>
              <a:rPr lang="tr-TR"/>
              <a:t>  </a:t>
            </a:r>
            <a:r>
              <a:rPr lang="tr-TR" sz="1760" u="sng" dirty="0"/>
              <a:t>imkansızlığı</a:t>
            </a:r>
            <a:r>
              <a:rPr lang="tr-TR"/>
              <a:t> </a:t>
            </a:r>
          </a:p>
          <a:p>
            <a:pPr marL="211680" lvl="3" indent="0">
              <a:lnSpc>
                <a:spcPct val="120000"/>
              </a:lnSpc>
              <a:buClr>
                <a:srgbClr val="000099"/>
              </a:buClr>
              <a:buNone/>
            </a:pPr>
            <a:endParaRPr lang="tr-TR" sz="1760" dirty="0">
              <a:ea typeface="MS PGothic" charset="0"/>
              <a:cs typeface="Arial" charset="0"/>
            </a:endParaRPr>
          </a:p>
          <a:p>
            <a:pPr>
              <a:lnSpc>
                <a:spcPct val="120000"/>
              </a:lnSpc>
            </a:pPr>
            <a:r>
              <a:rPr lang="tr-TR" altLang="de-DE" sz="1760" dirty="0"/>
              <a:t>DSM-5 Tanımı (APA, 2014):</a:t>
            </a:r>
            <a:endParaRPr lang="tr-TR" altLang="de-DE" sz="1760" i="1" dirty="0">
              <a:cs typeface="Arial" pitchFamily="34" charset="0"/>
            </a:endParaRPr>
          </a:p>
          <a:p>
            <a:pPr lvl="1">
              <a:lnSpc>
                <a:spcPct val="100000"/>
              </a:lnSpc>
              <a:spcBef>
                <a:spcPts val="1200"/>
              </a:spcBef>
              <a:buClr>
                <a:srgbClr val="000099"/>
              </a:buClr>
            </a:pPr>
            <a:r>
              <a:rPr lang="tr-TR" altLang="de-DE" sz="1760" dirty="0">
                <a:solidFill>
                  <a:srgbClr val="FF0000"/>
                </a:solidFill>
              </a:rPr>
              <a:t>„Sanrılar</a:t>
            </a:r>
            <a:r>
              <a:rPr lang="tr-TR"/>
              <a:t> </a:t>
            </a:r>
            <a:r>
              <a:rPr lang="tr-TR" altLang="de-DE" sz="1760" dirty="0">
                <a:solidFill>
                  <a:srgbClr val="FF0000"/>
                </a:solidFill>
              </a:rPr>
              <a:t>çelişkili</a:t>
            </a:r>
            <a:r>
              <a:rPr lang="tr-TR"/>
              <a:t> </a:t>
            </a:r>
            <a:r>
              <a:rPr lang="tr-TR" sz="1760" dirty="0">
                <a:solidFill>
                  <a:srgbClr val="FF0000"/>
                </a:solidFill>
              </a:rPr>
              <a:t>kanıtlar</a:t>
            </a:r>
            <a:r>
              <a:rPr lang="tr-TR"/>
              <a:t> </a:t>
            </a:r>
            <a:r>
              <a:rPr lang="tr-TR" sz="1760" dirty="0">
                <a:solidFill>
                  <a:srgbClr val="FF0000"/>
                </a:solidFill>
              </a:rPr>
              <a:t>ışığında</a:t>
            </a:r>
            <a:r>
              <a:rPr lang="tr-TR"/>
              <a:t>  </a:t>
            </a:r>
            <a:r>
              <a:rPr lang="tr-TR" sz="1760" dirty="0">
                <a:solidFill>
                  <a:srgbClr val="FF0000"/>
                </a:solidFill>
              </a:rPr>
              <a:t>sorgulanamaz</a:t>
            </a:r>
            <a:r>
              <a:rPr lang="tr-TR"/>
              <a:t> </a:t>
            </a:r>
            <a:r>
              <a:rPr lang="tr-TR" sz="1760" dirty="0">
                <a:solidFill>
                  <a:srgbClr val="FF0000"/>
                </a:solidFill>
              </a:rPr>
              <a:t>nitelikteki</a:t>
            </a:r>
            <a:r>
              <a:rPr lang="tr-TR"/>
              <a:t> </a:t>
            </a:r>
            <a:r>
              <a:rPr lang="tr-TR" sz="1760" dirty="0">
                <a:solidFill>
                  <a:srgbClr val="FF0000"/>
                </a:solidFill>
              </a:rPr>
              <a:t>sabit</a:t>
            </a:r>
            <a:r>
              <a:rPr lang="tr-TR"/>
              <a:t> </a:t>
            </a:r>
            <a:r>
              <a:rPr lang="tr-TR" sz="1760" dirty="0">
                <a:solidFill>
                  <a:srgbClr val="FF0000"/>
                </a:solidFill>
              </a:rPr>
              <a:t>fikirlerdir</a:t>
            </a:r>
            <a:r>
              <a:rPr lang="tr-TR"/>
              <a:t> </a:t>
            </a:r>
            <a:r>
              <a:rPr lang="tr-TR" sz="1760" dirty="0">
                <a:solidFill>
                  <a:srgbClr val="FF0000"/>
                </a:solidFill>
              </a:rPr>
              <a:t>. (…) </a:t>
            </a:r>
          </a:p>
          <a:p>
            <a:pPr lvl="1">
              <a:lnSpc>
                <a:spcPct val="100000"/>
              </a:lnSpc>
              <a:spcBef>
                <a:spcPts val="1200"/>
              </a:spcBef>
              <a:buClr>
                <a:srgbClr val="000099"/>
              </a:buClr>
            </a:pPr>
            <a:r>
              <a:rPr lang="tr-TR" sz="1760" dirty="0">
                <a:solidFill>
                  <a:srgbClr val="FF0000"/>
                </a:solidFill>
              </a:rPr>
              <a:t>Bir sanrı ve güçlü bir fikir arasında ayrım yapmak bazen zordur ve kısmen, doğruluğuna dair açık veya makul bir çelişkili kanıt olmasına rağmen inancın tutulduğu kanaat derecesine bağlıdır</a:t>
            </a:r>
            <a:r>
              <a:rPr lang="tr-TR"/>
              <a:t>                           </a:t>
            </a:r>
            <a:r>
              <a:rPr lang="tr-TR" sz="1760" dirty="0">
                <a:solidFill>
                  <a:srgbClr val="FF0000"/>
                </a:solidFill>
              </a:rPr>
              <a:t>.</a:t>
            </a:r>
            <a:r>
              <a:rPr lang="tr-TR" altLang="en-US" sz="1760" i="1" dirty="0">
                <a:solidFill>
                  <a:srgbClr val="FF0000"/>
                </a:solidFill>
              </a:rPr>
              <a:t>“</a:t>
            </a:r>
            <a:r>
              <a:rPr lang="tr-TR"/>
              <a:t> </a:t>
            </a:r>
          </a:p>
          <a:p>
            <a:endParaRPr lang="tr-TR" dirty="0"/>
          </a:p>
        </p:txBody>
      </p:sp>
      <p:sp>
        <p:nvSpPr>
          <p:cNvPr id="6" name="Foliennummernplatzhalter 5"/>
          <p:cNvSpPr>
            <a:spLocks noGrp="1"/>
          </p:cNvSpPr>
          <p:nvPr>
            <p:ph type="sldNum" sz="quarter" idx="12"/>
          </p:nvPr>
        </p:nvSpPr>
        <p:spPr/>
        <p:txBody>
          <a:bodyPr/>
          <a:lstStyle/>
          <a:p>
            <a:fld id="{9B00EF49-7894-4F53-A8DD-F7DB3BFC5032}" type="slidenum">
              <a:rPr lang="de-DE" smtClean="0"/>
              <a:t>2</a:t>
            </a:fld>
            <a:endParaRPr lang="tr-TR" dirty="0"/>
          </a:p>
        </p:txBody>
      </p:sp>
    </p:spTree>
    <p:extLst>
      <p:ext uri="{BB962C8B-B14F-4D97-AF65-F5344CB8AC3E}">
        <p14:creationId xmlns:p14="http://schemas.microsoft.com/office/powerpoint/2010/main" val="514757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1696388" y="48369"/>
            <a:ext cx="5664651" cy="6721475"/>
          </a:xfrm>
          <a:prstGeom prst="rect">
            <a:avLst/>
          </a:prstGeom>
        </p:spPr>
      </p:pic>
      <p:sp>
        <p:nvSpPr>
          <p:cNvPr id="5" name="Foliennummernplatzhalter 4"/>
          <p:cNvSpPr>
            <a:spLocks noGrp="1"/>
          </p:cNvSpPr>
          <p:nvPr>
            <p:ph type="sldNum" sz="quarter" idx="12"/>
          </p:nvPr>
        </p:nvSpPr>
        <p:spPr/>
        <p:txBody>
          <a:bodyPr/>
          <a:lstStyle/>
          <a:p>
            <a:fld id="{9B00EF49-7894-4F53-A8DD-F7DB3BFC5032}" type="slidenum">
              <a:rPr lang="de-DE" smtClean="0"/>
              <a:t>29</a:t>
            </a:fld>
            <a:endParaRPr lang="tr-T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tr-TR" dirty="0">
                <a:solidFill>
                  <a:srgbClr val="FF0000"/>
                </a:solidFill>
              </a:rPr>
              <a:t>Alıştırma</a:t>
            </a:r>
            <a:r>
              <a:rPr lang="tr-TR"/>
              <a:t> </a:t>
            </a:r>
          </a:p>
        </p:txBody>
      </p:sp>
      <p:sp>
        <p:nvSpPr>
          <p:cNvPr id="3" name="Inhaltsplatzhalter 2"/>
          <p:cNvSpPr>
            <a:spLocks noGrp="1"/>
          </p:cNvSpPr>
          <p:nvPr>
            <p:ph idx="1"/>
          </p:nvPr>
        </p:nvSpPr>
        <p:spPr>
          <a:xfrm>
            <a:off x="400347" y="2568649"/>
            <a:ext cx="5880572" cy="3940449"/>
          </a:xfrm>
        </p:spPr>
        <p:txBody>
          <a:bodyPr/>
          <a:lstStyle/>
          <a:p>
            <a:pPr>
              <a:lnSpc>
                <a:spcPct val="120000"/>
              </a:lnSpc>
            </a:pPr>
            <a:r>
              <a:rPr lang="tr-TR"/>
              <a:t>Rol yapma – hasta-terapist ilişkisinin kurulması: </a:t>
            </a:r>
          </a:p>
          <a:p>
            <a:pPr lvl="1">
              <a:lnSpc>
                <a:spcPct val="120000"/>
              </a:lnSpc>
              <a:spcAft>
                <a:spcPts val="1800"/>
              </a:spcAft>
            </a:pPr>
            <a:r>
              <a:rPr lang="tr-TR"/>
              <a:t>İlk görüşmeye bir hasta gelir. Hastanın dosyasındaki kayıtlara göre, hasta psikotik spektrum bozukluğuna sahiptir...</a:t>
            </a:r>
          </a:p>
          <a:p>
            <a:pPr lvl="1">
              <a:lnSpc>
                <a:spcPct val="120000"/>
              </a:lnSpc>
              <a:spcBef>
                <a:spcPts val="1960"/>
              </a:spcBef>
              <a:spcAft>
                <a:spcPts val="1200"/>
              </a:spcAft>
            </a:pPr>
            <a:r>
              <a:rPr lang="tr-TR" altLang="de-DE" dirty="0">
                <a:solidFill>
                  <a:schemeClr val="accent1"/>
                </a:solidFill>
                <a:latin typeface="+mn-lt"/>
              </a:rPr>
              <a:t>Terapist: Talimat I </a:t>
            </a:r>
          </a:p>
          <a:p>
            <a:pPr>
              <a:lnSpc>
                <a:spcPct val="120000"/>
              </a:lnSpc>
              <a:spcAft>
                <a:spcPts val="1200"/>
              </a:spcAft>
            </a:pPr>
            <a:r>
              <a:rPr lang="tr-TR"/>
              <a:t>Terapist: Talimat II </a:t>
            </a:r>
          </a:p>
          <a:p>
            <a:pPr>
              <a:lnSpc>
                <a:spcPct val="120000"/>
              </a:lnSpc>
              <a:spcAft>
                <a:spcPts val="1200"/>
              </a:spcAft>
            </a:pPr>
            <a:r>
              <a:rPr lang="tr-TR"/>
              <a:t>Hasta: Talimat</a:t>
            </a:r>
            <a:endParaRPr lang="tr-TR" altLang="de-DE" dirty="0">
              <a:cs typeface="Arial" panose="020B0604020202020204" pitchFamily="34" charset="0"/>
            </a:endParaRPr>
          </a:p>
          <a:p>
            <a:endParaRPr lang="tr-TR" dirty="0"/>
          </a:p>
        </p:txBody>
      </p:sp>
      <p:sp>
        <p:nvSpPr>
          <p:cNvPr id="6" name="Foliennummernplatzhalter 5"/>
          <p:cNvSpPr>
            <a:spLocks noGrp="1"/>
          </p:cNvSpPr>
          <p:nvPr>
            <p:ph type="sldNum" sz="quarter" idx="12"/>
          </p:nvPr>
        </p:nvSpPr>
        <p:spPr/>
        <p:txBody>
          <a:bodyPr/>
          <a:lstStyle/>
          <a:p>
            <a:fld id="{9B00EF49-7894-4F53-A8DD-F7DB3BFC5032}" type="slidenum">
              <a:rPr lang="de-DE" smtClean="0"/>
              <a:t>30</a:t>
            </a:fld>
            <a:endParaRPr lang="tr-TR" dirty="0"/>
          </a:p>
        </p:txBody>
      </p:sp>
      <p:pic>
        <p:nvPicPr>
          <p:cNvPr id="8" name="Grafik 7"/>
          <p:cNvPicPr>
            <a:picLocks noChangeAspect="1"/>
          </p:cNvPicPr>
          <p:nvPr/>
        </p:nvPicPr>
        <p:blipFill>
          <a:blip r:embed="rId3"/>
          <a:stretch>
            <a:fillRect/>
          </a:stretch>
        </p:blipFill>
        <p:spPr>
          <a:xfrm>
            <a:off x="6280919" y="840457"/>
            <a:ext cx="2392487" cy="2339321"/>
          </a:xfrm>
          <a:prstGeom prst="rect">
            <a:avLst/>
          </a:prstGeom>
        </p:spPr>
      </p:pic>
    </p:spTree>
    <p:extLst>
      <p:ext uri="{BB962C8B-B14F-4D97-AF65-F5344CB8AC3E}">
        <p14:creationId xmlns:p14="http://schemas.microsoft.com/office/powerpoint/2010/main" val="35688641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tr-TR" dirty="0"/>
              <a:t>TERAPİ ÜNİTESİ 2: MCT+’ya giriş</a:t>
            </a:r>
          </a:p>
        </p:txBody>
      </p:sp>
      <p:sp>
        <p:nvSpPr>
          <p:cNvPr id="3" name="Inhaltsplatzhalter 2"/>
          <p:cNvSpPr>
            <a:spLocks noGrp="1"/>
          </p:cNvSpPr>
          <p:nvPr>
            <p:ph idx="1"/>
          </p:nvPr>
        </p:nvSpPr>
        <p:spPr>
          <a:xfrm>
            <a:off x="2320479" y="2161379"/>
            <a:ext cx="6253564" cy="4163433"/>
          </a:xfrm>
        </p:spPr>
        <p:txBody>
          <a:bodyPr/>
          <a:lstStyle/>
          <a:p>
            <a:pPr lvl="1"/>
            <a:r>
              <a:rPr lang="tr-TR" dirty="0"/>
              <a:t>Hastaya MCT+’nın gerekçesi açıklanır ve MCT+ içindekilerin bir özeti verilir.</a:t>
            </a:r>
            <a:endParaRPr lang="tr-TR" altLang="de-DE" sz="1000" dirty="0"/>
          </a:p>
          <a:p>
            <a:r>
              <a:rPr lang="tr-TR" dirty="0"/>
              <a:t>Amaç: </a:t>
            </a:r>
          </a:p>
          <a:p>
            <a:pPr lvl="1"/>
            <a:r>
              <a:rPr lang="tr-TR" dirty="0"/>
              <a:t>Hastanın sorun ve hedeflerinin tanımlanması</a:t>
            </a:r>
          </a:p>
          <a:p>
            <a:endParaRPr lang="tr-TR" dirty="0"/>
          </a:p>
        </p:txBody>
      </p:sp>
      <p:sp>
        <p:nvSpPr>
          <p:cNvPr id="6" name="Foliennummernplatzhalter 5"/>
          <p:cNvSpPr>
            <a:spLocks noGrp="1"/>
          </p:cNvSpPr>
          <p:nvPr>
            <p:ph type="sldNum" sz="quarter" idx="12"/>
          </p:nvPr>
        </p:nvSpPr>
        <p:spPr/>
        <p:txBody>
          <a:bodyPr/>
          <a:lstStyle/>
          <a:p>
            <a:fld id="{9B00EF49-7894-4F53-A8DD-F7DB3BFC5032}" type="slidenum">
              <a:rPr lang="de-DE" smtClean="0"/>
              <a:t>31</a:t>
            </a:fld>
            <a:endParaRPr lang="tr-TR" dirty="0"/>
          </a:p>
        </p:txBody>
      </p:sp>
      <p:pic>
        <p:nvPicPr>
          <p:cNvPr id="7" name="Picture 4" descr="Bauhel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303" y="2372616"/>
            <a:ext cx="10128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085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5" name="Rectangle 2"/>
          <p:cNvSpPr>
            <a:spLocks noGrp="1" noChangeArrowheads="1"/>
          </p:cNvSpPr>
          <p:nvPr>
            <p:ph type="ctrTitle"/>
          </p:nvPr>
        </p:nvSpPr>
        <p:spPr>
          <a:xfrm>
            <a:off x="672108" y="3432144"/>
            <a:ext cx="7617222" cy="1440761"/>
          </a:xfrm>
        </p:spPr>
        <p:txBody>
          <a:bodyPr lIns="89564" tIns="44782" rIns="89564" bIns="44782" anchor="ctr"/>
          <a:lstStyle/>
          <a:p>
            <a:pPr eaLnBrk="1" hangingPunct="1">
              <a:lnSpc>
                <a:spcPct val="150000"/>
              </a:lnSpc>
            </a:pPr>
            <a:r>
              <a:rPr lang="tr-TR" altLang="de-DE" sz="1800" b="1" dirty="0">
                <a:solidFill>
                  <a:schemeClr val="tx2"/>
                </a:solidFill>
              </a:rPr>
              <a:t>TERAPİ ÜNİTESİ 2:</a:t>
            </a:r>
            <a:br>
              <a:rPr dirty="0"/>
            </a:br>
            <a:r>
              <a:rPr lang="tr-TR" altLang="de-DE" sz="1800" b="1" dirty="0">
                <a:solidFill>
                  <a:schemeClr val="tx2"/>
                </a:solidFill>
              </a:rPr>
              <a:t>METAKOGNİTİF  TERAPİSİ PROGRAMINA (MCT+) GİRİŞ</a:t>
            </a:r>
          </a:p>
        </p:txBody>
      </p:sp>
      <p:sp>
        <p:nvSpPr>
          <p:cNvPr id="52226" name="Text Box 3"/>
          <p:cNvSpPr txBox="1">
            <a:spLocks noChangeArrowheads="1"/>
          </p:cNvSpPr>
          <p:nvPr/>
        </p:nvSpPr>
        <p:spPr bwMode="auto">
          <a:xfrm>
            <a:off x="8199438" y="5781675"/>
            <a:ext cx="177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564" tIns="44782" rIns="89564" bIns="44782">
            <a:spAutoFit/>
          </a:bodyPr>
          <a:lstStyle>
            <a:lvl1pPr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1pPr>
            <a:lvl2pPr marL="742950" indent="-28575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2pPr>
            <a:lvl3pPr marL="11430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3pPr>
            <a:lvl4pPr marL="16002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4pPr>
            <a:lvl5pPr marL="20574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5pPr>
            <a:lvl6pPr marL="25146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6pPr>
            <a:lvl7pPr marL="29718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7pPr>
            <a:lvl8pPr marL="34290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8pPr>
            <a:lvl9pPr marL="38862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9pPr>
          </a:lstStyle>
          <a:p>
            <a:pPr eaLnBrk="1" hangingPunct="1"/>
            <a:endParaRPr lang="de-DE" altLang="de-DE" sz="2400">
              <a:cs typeface="Times New Roman" panose="02020603050405020304" pitchFamily="18" charset="0"/>
            </a:endParaRPr>
          </a:p>
        </p:txBody>
      </p:sp>
      <p:sp>
        <p:nvSpPr>
          <p:cNvPr id="52227" name="Textfeld 8"/>
          <p:cNvSpPr txBox="1">
            <a:spLocks noChangeArrowheads="1"/>
          </p:cNvSpPr>
          <p:nvPr/>
        </p:nvSpPr>
        <p:spPr bwMode="auto">
          <a:xfrm>
            <a:off x="1362075" y="3751263"/>
            <a:ext cx="1778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564" tIns="44782" rIns="89564" bIns="44782">
            <a:spAutoFit/>
          </a:bodyPr>
          <a:lstStyle>
            <a:lvl1pPr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1pPr>
            <a:lvl2pPr marL="742950" indent="-28575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2pPr>
            <a:lvl3pPr marL="11430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3pPr>
            <a:lvl4pPr marL="16002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4pPr>
            <a:lvl5pPr marL="20574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5pPr>
            <a:lvl6pPr marL="25146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6pPr>
            <a:lvl7pPr marL="29718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7pPr>
            <a:lvl8pPr marL="34290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8pPr>
            <a:lvl9pPr marL="38862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9pPr>
          </a:lstStyle>
          <a:p>
            <a:pPr eaLnBrk="1" hangingPunct="1"/>
            <a:endParaRPr lang="de-DE" altLang="de-DE" sz="1800">
              <a:cs typeface="Times New Roman" panose="02020603050405020304" pitchFamily="18" charset="0"/>
            </a:endParaRPr>
          </a:p>
        </p:txBody>
      </p:sp>
      <p:sp>
        <p:nvSpPr>
          <p:cNvPr id="52228" name="Titel 2"/>
          <p:cNvSpPr>
            <a:spLocks/>
          </p:cNvSpPr>
          <p:nvPr/>
        </p:nvSpPr>
        <p:spPr bwMode="auto">
          <a:xfrm>
            <a:off x="671513" y="373063"/>
            <a:ext cx="761841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64" tIns="44782" rIns="89564" bIns="44782" anchor="b"/>
          <a:lstStyle>
            <a:lvl1pPr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1pPr>
            <a:lvl2pPr marL="742950" indent="-28575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2pPr>
            <a:lvl3pPr marL="11430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3pPr>
            <a:lvl4pPr marL="16002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4pPr>
            <a:lvl5pPr marL="20574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5pPr>
            <a:lvl6pPr marL="25146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6pPr>
            <a:lvl7pPr marL="29718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7pPr>
            <a:lvl8pPr marL="34290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8pPr>
            <a:lvl9pPr marL="38862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9pPr>
          </a:lstStyle>
          <a:p>
            <a:pPr algn="ctr" eaLnBrk="1" hangingPunct="1"/>
            <a:r>
              <a:rPr lang="tr-TR" altLang="de-DE" sz="3600" dirty="0">
                <a:solidFill>
                  <a:schemeClr val="accent1"/>
                </a:solidFill>
              </a:rPr>
              <a:t>Metakognitif </a:t>
            </a:r>
            <a:r>
              <a:rPr lang="tr-TR" dirty="0"/>
              <a:t> </a:t>
            </a:r>
            <a:r>
              <a:rPr lang="tr-TR" altLang="de-DE" sz="3600" dirty="0">
                <a:solidFill>
                  <a:schemeClr val="accent1"/>
                </a:solidFill>
              </a:rPr>
              <a:t>Terapi</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0" y="-9137"/>
            <a:ext cx="8961438" cy="819910"/>
          </a:xfrm>
        </p:spPr>
        <p:txBody>
          <a:bodyPr anchor="ctr"/>
          <a:lstStyle/>
          <a:p>
            <a:pPr eaLnBrk="1" hangingPunct="1"/>
            <a:r>
              <a:rPr lang="tr-TR" altLang="de-DE" sz="1960" dirty="0">
                <a:solidFill>
                  <a:schemeClr val="accent1"/>
                </a:solidFill>
                <a:latin typeface="Verdana" pitchFamily="34" charset="0"/>
              </a:rPr>
              <a:t>Metakognitif  Terapisi Programı Nedir?</a:t>
            </a:r>
          </a:p>
        </p:txBody>
      </p:sp>
      <p:sp>
        <p:nvSpPr>
          <p:cNvPr id="12291" name="Rectangle 3"/>
          <p:cNvSpPr>
            <a:spLocks noGrp="1" noChangeArrowheads="1"/>
          </p:cNvSpPr>
          <p:nvPr>
            <p:ph type="body" idx="4294967295"/>
          </p:nvPr>
        </p:nvSpPr>
        <p:spPr>
          <a:xfrm>
            <a:off x="1215166" y="1214739"/>
            <a:ext cx="4774765" cy="1126403"/>
          </a:xfrm>
        </p:spPr>
        <p:txBody>
          <a:bodyPr anchor="ctr"/>
          <a:lstStyle/>
          <a:p>
            <a:pPr marL="351600" indent="-351600" eaLnBrk="1" hangingPunct="1">
              <a:spcBef>
                <a:spcPts val="1176"/>
              </a:spcBef>
              <a:buClr>
                <a:srgbClr val="8CADAE"/>
              </a:buClr>
              <a:buFontTx/>
              <a:buChar char="o"/>
            </a:pPr>
            <a:r>
              <a:rPr lang="tr-TR" altLang="de-DE" sz="1764" dirty="0">
                <a:latin typeface="Verdana" pitchFamily="34" charset="0"/>
              </a:rPr>
              <a:t>Meta = hakkında                  </a:t>
            </a:r>
          </a:p>
          <a:p>
            <a:pPr marL="351600" indent="-351600" eaLnBrk="1" hangingPunct="1">
              <a:spcBef>
                <a:spcPts val="1176"/>
              </a:spcBef>
              <a:buClr>
                <a:srgbClr val="8CADAE"/>
              </a:buClr>
              <a:buFontTx/>
              <a:buChar char="o"/>
            </a:pPr>
            <a:r>
              <a:rPr lang="tr-TR" altLang="de-DE" sz="1764" dirty="0">
                <a:latin typeface="Verdana" pitchFamily="34" charset="0"/>
              </a:rPr>
              <a:t>Biliş = düşünme</a:t>
            </a:r>
            <a:r>
              <a:rPr lang="tr-TR"/>
              <a:t>      </a:t>
            </a:r>
          </a:p>
        </p:txBody>
      </p:sp>
      <p:grpSp>
        <p:nvGrpSpPr>
          <p:cNvPr id="3" name="Gruppierung 2"/>
          <p:cNvGrpSpPr/>
          <p:nvPr/>
        </p:nvGrpSpPr>
        <p:grpSpPr>
          <a:xfrm>
            <a:off x="4049080" y="1314197"/>
            <a:ext cx="4665860" cy="896144"/>
            <a:chOff x="4131567" y="1340768"/>
            <a:chExt cx="4760913" cy="914400"/>
          </a:xfrm>
        </p:grpSpPr>
        <p:sp>
          <p:nvSpPr>
            <p:cNvPr id="12292" name="AutoShape 4"/>
            <p:cNvSpPr>
              <a:spLocks/>
            </p:cNvSpPr>
            <p:nvPr/>
          </p:nvSpPr>
          <p:spPr bwMode="auto">
            <a:xfrm>
              <a:off x="4131567" y="1340768"/>
              <a:ext cx="152400" cy="914400"/>
            </a:xfrm>
            <a:prstGeom prst="rightBrace">
              <a:avLst>
                <a:gd name="adj1" fmla="val 500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37931725" indent="-37474525"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822325"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096963"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1371600" indent="-228600" eaLnBrk="0" hangingPunct="0">
                <a:spcBef>
                  <a:spcPct val="20000"/>
                </a:spcBef>
                <a:buClr>
                  <a:srgbClr val="8FB08C"/>
                </a:buClr>
                <a:buChar char="•"/>
                <a:defRPr>
                  <a:solidFill>
                    <a:schemeClr val="tx1"/>
                  </a:solidFill>
                  <a:latin typeface="Georgia" pitchFamily="18" charset="0"/>
                </a:defRPr>
              </a:lvl5pPr>
              <a:lvl6pPr marL="18288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2860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27432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2004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ctr" eaLnBrk="1" hangingPunct="1">
                <a:spcBef>
                  <a:spcPct val="0"/>
                </a:spcBef>
                <a:buClrTx/>
                <a:buSzTx/>
                <a:buFontTx/>
                <a:buNone/>
              </a:pPr>
              <a:endParaRPr lang="en-US" altLang="de-DE" sz="2352" b="1">
                <a:latin typeface="Verdana" pitchFamily="34" charset="0"/>
              </a:endParaRPr>
            </a:p>
          </p:txBody>
        </p:sp>
        <p:sp>
          <p:nvSpPr>
            <p:cNvPr id="12293" name="Text Box 5"/>
            <p:cNvSpPr txBox="1">
              <a:spLocks noChangeArrowheads="1"/>
            </p:cNvSpPr>
            <p:nvPr/>
          </p:nvSpPr>
          <p:spPr bwMode="auto">
            <a:xfrm>
              <a:off x="4283967" y="1599531"/>
              <a:ext cx="4608513" cy="37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37931725" indent="-37474525"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822325"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096963"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1371600" indent="-228600" eaLnBrk="0" hangingPunct="0">
                <a:spcBef>
                  <a:spcPct val="20000"/>
                </a:spcBef>
                <a:buClr>
                  <a:srgbClr val="8FB08C"/>
                </a:buClr>
                <a:buChar char="•"/>
                <a:defRPr>
                  <a:solidFill>
                    <a:schemeClr val="tx1"/>
                  </a:solidFill>
                  <a:latin typeface="Georgia" pitchFamily="18" charset="0"/>
                </a:defRPr>
              </a:lvl5pPr>
              <a:lvl6pPr marL="18288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2860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27432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2004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eaLnBrk="1" hangingPunct="1">
                <a:spcBef>
                  <a:spcPts val="1176"/>
                </a:spcBef>
                <a:buClrTx/>
                <a:buSzTx/>
                <a:buNone/>
              </a:pPr>
              <a:r>
                <a:rPr lang="tr-TR" altLang="de-DE" sz="1764" dirty="0">
                  <a:latin typeface="Verdana" pitchFamily="34" charset="0"/>
                </a:rPr>
                <a:t>“Düşünme hakkında düşünme”</a:t>
              </a:r>
            </a:p>
          </p:txBody>
        </p:sp>
      </p:grpSp>
      <p:sp>
        <p:nvSpPr>
          <p:cNvPr id="12294" name="Text Box 6"/>
          <p:cNvSpPr txBox="1">
            <a:spLocks noChangeArrowheads="1"/>
          </p:cNvSpPr>
          <p:nvPr/>
        </p:nvSpPr>
        <p:spPr bwMode="auto">
          <a:xfrm>
            <a:off x="246499" y="2565065"/>
            <a:ext cx="7975057" cy="2066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37931725" indent="-37474525"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822325"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096963"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1371600" indent="-228600" eaLnBrk="0" hangingPunct="0">
              <a:spcBef>
                <a:spcPct val="20000"/>
              </a:spcBef>
              <a:buClr>
                <a:srgbClr val="8FB08C"/>
              </a:buClr>
              <a:buChar char="•"/>
              <a:defRPr>
                <a:solidFill>
                  <a:schemeClr val="tx1"/>
                </a:solidFill>
                <a:latin typeface="Georgia" pitchFamily="18" charset="0"/>
              </a:defRPr>
            </a:lvl5pPr>
            <a:lvl6pPr marL="18288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2860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27432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2004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eaLnBrk="1" hangingPunct="1">
              <a:spcBef>
                <a:spcPct val="50000"/>
              </a:spcBef>
              <a:buClrTx/>
              <a:buSzTx/>
              <a:buFontTx/>
              <a:buNone/>
            </a:pPr>
            <a:r>
              <a:rPr lang="tr-TR" altLang="de-DE" sz="1764" dirty="0">
                <a:latin typeface="Verdana" pitchFamily="34" charset="0"/>
              </a:rPr>
              <a:t>Metabiliş Terapisi Programında, psikoz gelişimine katkıda bulunabilecek bilişsel hatalar ele alınmaktadır.</a:t>
            </a:r>
          </a:p>
          <a:p>
            <a:pPr eaLnBrk="1" hangingPunct="1">
              <a:spcBef>
                <a:spcPct val="50000"/>
              </a:spcBef>
              <a:buClrTx/>
              <a:buSzTx/>
              <a:buFontTx/>
              <a:buNone/>
            </a:pPr>
            <a:r>
              <a:rPr lang="tr-TR" altLang="de-DE" sz="1764" dirty="0">
                <a:latin typeface="Verdana" pitchFamily="34" charset="0"/>
              </a:rPr>
              <a:t>Bazı egzersizlerde, psikotik atakların tekrarlamasını önlemek amacıyla, bu bilişsel hataları değiştirmek için farklı stratejiler kullanılmıştır.</a:t>
            </a:r>
            <a:r>
              <a:rPr lang="tr-TR" dirty="0"/>
              <a:t> </a:t>
            </a:r>
          </a:p>
          <a:p>
            <a:pPr eaLnBrk="1" hangingPunct="1">
              <a:spcBef>
                <a:spcPct val="50000"/>
              </a:spcBef>
              <a:buClrTx/>
              <a:buSzTx/>
              <a:buFontTx/>
              <a:buNone/>
            </a:pPr>
            <a:endParaRPr lang="tr-TR" altLang="de-DE" sz="1960" dirty="0">
              <a:latin typeface="Verdana" pitchFamily="34" charset="0"/>
            </a:endParaRPr>
          </a:p>
        </p:txBody>
      </p:sp>
      <p:sp>
        <p:nvSpPr>
          <p:cNvPr id="9" name="Text Box 11"/>
          <p:cNvSpPr txBox="1">
            <a:spLocks noChangeArrowheads="1"/>
          </p:cNvSpPr>
          <p:nvPr/>
        </p:nvSpPr>
        <p:spPr bwMode="auto">
          <a:xfrm>
            <a:off x="5645385" y="6478629"/>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2454974" algn="l"/>
              </a:tabLst>
            </a:pPr>
            <a:r>
              <a:rPr lang="tr-TR" altLang="de-DE" sz="1176" b="1" dirty="0">
                <a:solidFill>
                  <a:schemeClr val="tx2"/>
                </a:solidFill>
                <a:latin typeface="Verdana" pitchFamily="34" charset="0"/>
              </a:rPr>
              <a:t>MCT+’ya Giriş</a:t>
            </a:r>
            <a:r>
              <a:rPr lang="en-US" altLang="de-DE" sz="1176" b="1" dirty="0">
                <a:solidFill>
                  <a:schemeClr val="tx2"/>
                </a:solidFill>
                <a:latin typeface="Verdana" pitchFamily="34" charset="0"/>
              </a:rPr>
              <a:t>	</a:t>
            </a:r>
            <a:r>
              <a:rPr lang="tr-TR" altLang="de-DE" sz="1176" b="1" dirty="0">
                <a:solidFill>
                  <a:schemeClr val="tx2"/>
                </a:solidFill>
                <a:latin typeface="Verdana" pitchFamily="34" charset="0"/>
              </a:rPr>
              <a:t>2.2</a:t>
            </a:r>
          </a:p>
        </p:txBody>
      </p:sp>
    </p:spTree>
    <p:extLst>
      <p:ext uri="{BB962C8B-B14F-4D97-AF65-F5344CB8AC3E}">
        <p14:creationId xmlns:p14="http://schemas.microsoft.com/office/powerpoint/2010/main" val="5469055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7746" y="198"/>
            <a:ext cx="8961438" cy="819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14" tIns="44807" rIns="89614" bIns="44807" numCol="1" anchor="ctr" anchorCtr="0" compatLnSpc="1">
            <a:prstTxWarp prst="textNoShape">
              <a:avLst/>
            </a:prstTxWarp>
          </a:bodyPr>
          <a:lstStyle>
            <a:lvl1pPr algn="ctr" rtl="0" eaLnBrk="0" fontAlgn="base" hangingPunct="0">
              <a:spcBef>
                <a:spcPct val="0"/>
              </a:spcBef>
              <a:spcAft>
                <a:spcPct val="0"/>
              </a:spcAft>
              <a:defRPr sz="3300">
                <a:solidFill>
                  <a:srgbClr val="7B9899"/>
                </a:solidFill>
                <a:latin typeface="+mj-lt"/>
                <a:ea typeface="+mj-ea"/>
                <a:cs typeface="+mj-cs"/>
              </a:defRPr>
            </a:lvl1pPr>
            <a:lvl2pPr algn="ctr" rtl="0" eaLnBrk="0" fontAlgn="base" hangingPunct="0">
              <a:spcBef>
                <a:spcPct val="0"/>
              </a:spcBef>
              <a:spcAft>
                <a:spcPct val="0"/>
              </a:spcAft>
              <a:defRPr sz="3300">
                <a:solidFill>
                  <a:srgbClr val="7B9899"/>
                </a:solidFill>
                <a:latin typeface="Georgia" pitchFamily="18" charset="0"/>
              </a:defRPr>
            </a:lvl2pPr>
            <a:lvl3pPr algn="ctr" rtl="0" eaLnBrk="0" fontAlgn="base" hangingPunct="0">
              <a:spcBef>
                <a:spcPct val="0"/>
              </a:spcBef>
              <a:spcAft>
                <a:spcPct val="0"/>
              </a:spcAft>
              <a:defRPr sz="3300">
                <a:solidFill>
                  <a:srgbClr val="7B9899"/>
                </a:solidFill>
                <a:latin typeface="Georgia" pitchFamily="18" charset="0"/>
              </a:defRPr>
            </a:lvl3pPr>
            <a:lvl4pPr algn="ctr" rtl="0" eaLnBrk="0" fontAlgn="base" hangingPunct="0">
              <a:spcBef>
                <a:spcPct val="0"/>
              </a:spcBef>
              <a:spcAft>
                <a:spcPct val="0"/>
              </a:spcAft>
              <a:defRPr sz="3300">
                <a:solidFill>
                  <a:srgbClr val="7B9899"/>
                </a:solidFill>
                <a:latin typeface="Georgia" pitchFamily="18" charset="0"/>
              </a:defRPr>
            </a:lvl4pPr>
            <a:lvl5pPr algn="ctr" rtl="0" eaLnBrk="0" fontAlgn="base" hangingPunct="0">
              <a:spcBef>
                <a:spcPct val="0"/>
              </a:spcBef>
              <a:spcAft>
                <a:spcPct val="0"/>
              </a:spcAft>
              <a:defRPr sz="3300">
                <a:solidFill>
                  <a:srgbClr val="7B9899"/>
                </a:solidFill>
                <a:latin typeface="Georgia" pitchFamily="18" charset="0"/>
              </a:defRPr>
            </a:lvl5pPr>
            <a:lvl6pPr marL="457200" algn="ctr" rtl="0" eaLnBrk="0" fontAlgn="base" hangingPunct="0">
              <a:spcBef>
                <a:spcPct val="0"/>
              </a:spcBef>
              <a:spcAft>
                <a:spcPct val="0"/>
              </a:spcAft>
              <a:defRPr sz="3300">
                <a:solidFill>
                  <a:srgbClr val="7B9899"/>
                </a:solidFill>
                <a:latin typeface="Georgia" pitchFamily="18" charset="0"/>
              </a:defRPr>
            </a:lvl6pPr>
            <a:lvl7pPr marL="914400" algn="ctr" rtl="0" eaLnBrk="0" fontAlgn="base" hangingPunct="0">
              <a:spcBef>
                <a:spcPct val="0"/>
              </a:spcBef>
              <a:spcAft>
                <a:spcPct val="0"/>
              </a:spcAft>
              <a:defRPr sz="3300">
                <a:solidFill>
                  <a:srgbClr val="7B9899"/>
                </a:solidFill>
                <a:latin typeface="Georgia" pitchFamily="18" charset="0"/>
              </a:defRPr>
            </a:lvl7pPr>
            <a:lvl8pPr marL="1371600" algn="ctr" rtl="0" eaLnBrk="0" fontAlgn="base" hangingPunct="0">
              <a:spcBef>
                <a:spcPct val="0"/>
              </a:spcBef>
              <a:spcAft>
                <a:spcPct val="0"/>
              </a:spcAft>
              <a:defRPr sz="3300">
                <a:solidFill>
                  <a:srgbClr val="7B9899"/>
                </a:solidFill>
                <a:latin typeface="Georgia" pitchFamily="18" charset="0"/>
              </a:defRPr>
            </a:lvl8pPr>
            <a:lvl9pPr marL="1828800" algn="ctr" rtl="0" eaLnBrk="0" fontAlgn="base" hangingPunct="0">
              <a:spcBef>
                <a:spcPct val="0"/>
              </a:spcBef>
              <a:spcAft>
                <a:spcPct val="0"/>
              </a:spcAft>
              <a:defRPr sz="3300">
                <a:solidFill>
                  <a:srgbClr val="7B9899"/>
                </a:solidFill>
                <a:latin typeface="Georgia" pitchFamily="18" charset="0"/>
              </a:defRPr>
            </a:lvl9pPr>
          </a:lstStyle>
          <a:p>
            <a:pPr eaLnBrk="1" hangingPunct="1"/>
            <a:r>
              <a:rPr lang="tr-TR" dirty="0"/>
              <a:t> </a:t>
            </a:r>
            <a:r>
              <a:rPr lang="tr-TR" altLang="de-DE" sz="1960" kern="0" dirty="0">
                <a:solidFill>
                  <a:schemeClr val="accent1"/>
                </a:solidFill>
                <a:latin typeface="Verdana" pitchFamily="34" charset="0"/>
              </a:rPr>
              <a:t>MCT+ Terapi Üniteleri</a:t>
            </a: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0681" y="5195421"/>
            <a:ext cx="2010757" cy="1340715"/>
          </a:xfrm>
          <a:prstGeom prst="rect">
            <a:avLst/>
          </a:prstGeom>
        </p:spPr>
      </p:pic>
      <p:sp>
        <p:nvSpPr>
          <p:cNvPr id="8" name="Text Box 11"/>
          <p:cNvSpPr txBox="1">
            <a:spLocks noChangeArrowheads="1"/>
          </p:cNvSpPr>
          <p:nvPr/>
        </p:nvSpPr>
        <p:spPr bwMode="auto">
          <a:xfrm>
            <a:off x="-52476" y="6517270"/>
            <a:ext cx="1904365" cy="211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fontAlgn="b"/>
            <a:r>
              <a:rPr lang="tr-TR" altLang="de-DE" sz="784" i="1" dirty="0"/>
              <a:t>(“Thinking RFID” by Jacob Bøtter)</a:t>
            </a:r>
          </a:p>
        </p:txBody>
      </p:sp>
      <p:sp>
        <p:nvSpPr>
          <p:cNvPr id="42" name="Textfeld 41"/>
          <p:cNvSpPr txBox="1"/>
          <p:nvPr/>
        </p:nvSpPr>
        <p:spPr>
          <a:xfrm>
            <a:off x="5837916" y="1705974"/>
            <a:ext cx="3105776" cy="1902059"/>
          </a:xfrm>
          <a:prstGeom prst="rect">
            <a:avLst/>
          </a:prstGeom>
          <a:noFill/>
        </p:spPr>
        <p:txBody>
          <a:bodyPr wrap="square" rtlCol="0" anchor="t">
            <a:spAutoFit/>
          </a:bodyPr>
          <a:lstStyle/>
          <a:p>
            <a:r>
              <a:rPr lang="tr-TR" sz="1960" dirty="0"/>
              <a:t>Sizin için uygun olabilecek içeriğe farklı terapi ünitelerinden erişebilirsiniz. </a:t>
            </a:r>
          </a:p>
          <a:p>
            <a:r>
              <a:rPr lang="tr-TR" sz="1960" dirty="0"/>
              <a:t>Hangilerini seçmek istersiniz?</a:t>
            </a:r>
          </a:p>
        </p:txBody>
      </p:sp>
      <p:graphicFrame>
        <p:nvGraphicFramePr>
          <p:cNvPr id="10" name="Diagramm 9"/>
          <p:cNvGraphicFramePr/>
          <p:nvPr/>
        </p:nvGraphicFramePr>
        <p:xfrm>
          <a:off x="266274" y="1192100"/>
          <a:ext cx="5338745" cy="51516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ext Box 11"/>
          <p:cNvSpPr txBox="1">
            <a:spLocks noChangeArrowheads="1"/>
          </p:cNvSpPr>
          <p:nvPr/>
        </p:nvSpPr>
        <p:spPr bwMode="auto">
          <a:xfrm>
            <a:off x="5645385" y="6478629"/>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2454974" algn="l"/>
              </a:tabLst>
            </a:pPr>
            <a:r>
              <a:rPr lang="tr-TR" altLang="de-DE" sz="1176" b="1" dirty="0">
                <a:solidFill>
                  <a:schemeClr val="tx2"/>
                </a:solidFill>
                <a:latin typeface="Verdana" pitchFamily="34" charset="0"/>
              </a:rPr>
              <a:t>MCT+’ya Giriş</a:t>
            </a:r>
            <a:r>
              <a:rPr lang="en-US" altLang="de-DE" sz="1176" b="1" dirty="0">
                <a:solidFill>
                  <a:schemeClr val="tx2"/>
                </a:solidFill>
                <a:latin typeface="Verdana" pitchFamily="34" charset="0"/>
              </a:rPr>
              <a:t>	</a:t>
            </a:r>
            <a:r>
              <a:rPr lang="tr-TR" altLang="de-DE" sz="1176" b="1" dirty="0">
                <a:solidFill>
                  <a:schemeClr val="tx2"/>
                </a:solidFill>
                <a:latin typeface="Verdana" pitchFamily="34" charset="0"/>
              </a:rPr>
              <a:t>2.3</a:t>
            </a:r>
          </a:p>
        </p:txBody>
      </p:sp>
    </p:spTree>
    <p:extLst>
      <p:ext uri="{BB962C8B-B14F-4D97-AF65-F5344CB8AC3E}">
        <p14:creationId xmlns:p14="http://schemas.microsoft.com/office/powerpoint/2010/main" val="557851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2"/>
          <p:cNvSpPr txBox="1">
            <a:spLocks noChangeArrowheads="1"/>
          </p:cNvSpPr>
          <p:nvPr/>
        </p:nvSpPr>
        <p:spPr bwMode="auto">
          <a:xfrm>
            <a:off x="0" y="-9137"/>
            <a:ext cx="8961438" cy="819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14" tIns="44807" rIns="89614" bIns="44807" numCol="1" anchor="ctr" anchorCtr="0" compatLnSpc="1">
            <a:prstTxWarp prst="textNoShape">
              <a:avLst/>
            </a:prstTxWarp>
          </a:bodyPr>
          <a:lstStyle>
            <a:lvl1pPr algn="ctr" rtl="0" eaLnBrk="0" fontAlgn="base" hangingPunct="0">
              <a:spcBef>
                <a:spcPct val="0"/>
              </a:spcBef>
              <a:spcAft>
                <a:spcPct val="0"/>
              </a:spcAft>
              <a:defRPr sz="3300">
                <a:solidFill>
                  <a:srgbClr val="7B9899"/>
                </a:solidFill>
                <a:latin typeface="+mj-lt"/>
                <a:ea typeface="+mj-ea"/>
                <a:cs typeface="+mj-cs"/>
              </a:defRPr>
            </a:lvl1pPr>
            <a:lvl2pPr algn="ctr" rtl="0" eaLnBrk="0" fontAlgn="base" hangingPunct="0">
              <a:spcBef>
                <a:spcPct val="0"/>
              </a:spcBef>
              <a:spcAft>
                <a:spcPct val="0"/>
              </a:spcAft>
              <a:defRPr sz="3300">
                <a:solidFill>
                  <a:srgbClr val="7B9899"/>
                </a:solidFill>
                <a:latin typeface="Georgia" pitchFamily="18" charset="0"/>
              </a:defRPr>
            </a:lvl2pPr>
            <a:lvl3pPr algn="ctr" rtl="0" eaLnBrk="0" fontAlgn="base" hangingPunct="0">
              <a:spcBef>
                <a:spcPct val="0"/>
              </a:spcBef>
              <a:spcAft>
                <a:spcPct val="0"/>
              </a:spcAft>
              <a:defRPr sz="3300">
                <a:solidFill>
                  <a:srgbClr val="7B9899"/>
                </a:solidFill>
                <a:latin typeface="Georgia" pitchFamily="18" charset="0"/>
              </a:defRPr>
            </a:lvl3pPr>
            <a:lvl4pPr algn="ctr" rtl="0" eaLnBrk="0" fontAlgn="base" hangingPunct="0">
              <a:spcBef>
                <a:spcPct val="0"/>
              </a:spcBef>
              <a:spcAft>
                <a:spcPct val="0"/>
              </a:spcAft>
              <a:defRPr sz="3300">
                <a:solidFill>
                  <a:srgbClr val="7B9899"/>
                </a:solidFill>
                <a:latin typeface="Georgia" pitchFamily="18" charset="0"/>
              </a:defRPr>
            </a:lvl4pPr>
            <a:lvl5pPr algn="ctr" rtl="0" eaLnBrk="0" fontAlgn="base" hangingPunct="0">
              <a:spcBef>
                <a:spcPct val="0"/>
              </a:spcBef>
              <a:spcAft>
                <a:spcPct val="0"/>
              </a:spcAft>
              <a:defRPr sz="3300">
                <a:solidFill>
                  <a:srgbClr val="7B9899"/>
                </a:solidFill>
                <a:latin typeface="Georgia" pitchFamily="18" charset="0"/>
              </a:defRPr>
            </a:lvl5pPr>
            <a:lvl6pPr marL="457200" algn="ctr" rtl="0" eaLnBrk="0" fontAlgn="base" hangingPunct="0">
              <a:spcBef>
                <a:spcPct val="0"/>
              </a:spcBef>
              <a:spcAft>
                <a:spcPct val="0"/>
              </a:spcAft>
              <a:defRPr sz="3300">
                <a:solidFill>
                  <a:srgbClr val="7B9899"/>
                </a:solidFill>
                <a:latin typeface="Georgia" pitchFamily="18" charset="0"/>
              </a:defRPr>
            </a:lvl6pPr>
            <a:lvl7pPr marL="914400" algn="ctr" rtl="0" eaLnBrk="0" fontAlgn="base" hangingPunct="0">
              <a:spcBef>
                <a:spcPct val="0"/>
              </a:spcBef>
              <a:spcAft>
                <a:spcPct val="0"/>
              </a:spcAft>
              <a:defRPr sz="3300">
                <a:solidFill>
                  <a:srgbClr val="7B9899"/>
                </a:solidFill>
                <a:latin typeface="Georgia" pitchFamily="18" charset="0"/>
              </a:defRPr>
            </a:lvl7pPr>
            <a:lvl8pPr marL="1371600" algn="ctr" rtl="0" eaLnBrk="0" fontAlgn="base" hangingPunct="0">
              <a:spcBef>
                <a:spcPct val="0"/>
              </a:spcBef>
              <a:spcAft>
                <a:spcPct val="0"/>
              </a:spcAft>
              <a:defRPr sz="3300">
                <a:solidFill>
                  <a:srgbClr val="7B9899"/>
                </a:solidFill>
                <a:latin typeface="Georgia" pitchFamily="18" charset="0"/>
              </a:defRPr>
            </a:lvl8pPr>
            <a:lvl9pPr marL="1828800" algn="ctr" rtl="0" eaLnBrk="0" fontAlgn="base" hangingPunct="0">
              <a:spcBef>
                <a:spcPct val="0"/>
              </a:spcBef>
              <a:spcAft>
                <a:spcPct val="0"/>
              </a:spcAft>
              <a:defRPr sz="3300">
                <a:solidFill>
                  <a:srgbClr val="7B9899"/>
                </a:solidFill>
                <a:latin typeface="Georgia" pitchFamily="18" charset="0"/>
              </a:defRPr>
            </a:lvl9pPr>
          </a:lstStyle>
          <a:p>
            <a:pPr eaLnBrk="1" hangingPunct="1"/>
            <a:r>
              <a:rPr lang="tr-TR" altLang="de-DE" sz="1960" dirty="0">
                <a:solidFill>
                  <a:schemeClr val="accent1"/>
                </a:solidFill>
                <a:latin typeface="Verdana" pitchFamily="34" charset="0"/>
              </a:rPr>
              <a:t>Sarı ve kırmızı kart</a:t>
            </a:r>
          </a:p>
        </p:txBody>
      </p:sp>
      <p:sp>
        <p:nvSpPr>
          <p:cNvPr id="13314" name="Rectangle 3"/>
          <p:cNvSpPr>
            <a:spLocks noChangeArrowheads="1"/>
          </p:cNvSpPr>
          <p:nvPr/>
        </p:nvSpPr>
        <p:spPr bwMode="auto">
          <a:xfrm>
            <a:off x="896144" y="3136701"/>
            <a:ext cx="4256683" cy="3285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37931725" indent="-37474525"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822325"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096963"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1371600" indent="-228600" eaLnBrk="0" hangingPunct="0">
              <a:spcBef>
                <a:spcPct val="20000"/>
              </a:spcBef>
              <a:buClr>
                <a:srgbClr val="8FB08C"/>
              </a:buClr>
              <a:buChar char="•"/>
              <a:defRPr>
                <a:solidFill>
                  <a:schemeClr val="tx1"/>
                </a:solidFill>
                <a:latin typeface="Georgia" pitchFamily="18" charset="0"/>
              </a:defRPr>
            </a:lvl5pPr>
            <a:lvl6pPr marL="18288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2860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27432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2004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eaLnBrk="1" hangingPunct="1">
              <a:buClrTx/>
              <a:buSzTx/>
              <a:buFontTx/>
              <a:buChar char="•"/>
            </a:pPr>
            <a:endParaRPr lang="en-GB" altLang="de-DE" sz="1960">
              <a:latin typeface="Verdana" pitchFamily="34" charset="0"/>
            </a:endParaRPr>
          </a:p>
        </p:txBody>
      </p:sp>
      <p:sp>
        <p:nvSpPr>
          <p:cNvPr id="13316" name="Line 5"/>
          <p:cNvSpPr>
            <a:spLocks noChangeShapeType="1"/>
          </p:cNvSpPr>
          <p:nvPr/>
        </p:nvSpPr>
        <p:spPr bwMode="auto">
          <a:xfrm>
            <a:off x="3069605" y="2113850"/>
            <a:ext cx="1233753" cy="0"/>
          </a:xfrm>
          <a:prstGeom prst="line">
            <a:avLst/>
          </a:prstGeom>
          <a:noFill/>
          <a:ln w="165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sz="1960"/>
          </a:p>
        </p:txBody>
      </p:sp>
      <p:sp>
        <p:nvSpPr>
          <p:cNvPr id="13317" name="Text Box 6"/>
          <p:cNvSpPr txBox="1">
            <a:spLocks noChangeArrowheads="1"/>
          </p:cNvSpPr>
          <p:nvPr/>
        </p:nvSpPr>
        <p:spPr bwMode="auto">
          <a:xfrm>
            <a:off x="245818" y="3925300"/>
            <a:ext cx="2823787" cy="132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37931725" indent="-37474525"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822325"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096963"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1371600" indent="-228600" eaLnBrk="0" hangingPunct="0">
              <a:spcBef>
                <a:spcPct val="20000"/>
              </a:spcBef>
              <a:buClr>
                <a:srgbClr val="8FB08C"/>
              </a:buClr>
              <a:buChar char="•"/>
              <a:defRPr>
                <a:solidFill>
                  <a:schemeClr val="tx1"/>
                </a:solidFill>
                <a:latin typeface="Georgia" pitchFamily="18" charset="0"/>
              </a:defRPr>
            </a:lvl5pPr>
            <a:lvl6pPr marL="18288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2860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27432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2004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eaLnBrk="1" hangingPunct="1">
              <a:spcBef>
                <a:spcPts val="1176"/>
              </a:spcBef>
              <a:buClrTx/>
              <a:buSzTx/>
              <a:buNone/>
            </a:pPr>
            <a:r>
              <a:rPr lang="tr-TR" altLang="de-DE" sz="1764" dirty="0">
                <a:latin typeface="Verdana" pitchFamily="34" charset="0"/>
              </a:rPr>
              <a:t>Bir kriz yaşadığınızda yardım alacağınız kişiler______</a:t>
            </a:r>
          </a:p>
          <a:p>
            <a:pPr eaLnBrk="1" hangingPunct="1">
              <a:spcBef>
                <a:spcPts val="1176"/>
              </a:spcBef>
              <a:buClrTx/>
              <a:buSzTx/>
              <a:buNone/>
            </a:pPr>
            <a:r>
              <a:rPr lang="tr-TR" altLang="de-DE" sz="1764" dirty="0">
                <a:latin typeface="Verdana" pitchFamily="34" charset="0"/>
              </a:rPr>
              <a:t>Lütfen, kartın üzerine isimleri girin!</a:t>
            </a:r>
          </a:p>
        </p:txBody>
      </p:sp>
      <p:sp>
        <p:nvSpPr>
          <p:cNvPr id="13318" name="Line 7"/>
          <p:cNvSpPr>
            <a:spLocks noChangeShapeType="1"/>
          </p:cNvSpPr>
          <p:nvPr/>
        </p:nvSpPr>
        <p:spPr bwMode="auto">
          <a:xfrm>
            <a:off x="3069604" y="4724624"/>
            <a:ext cx="1233753" cy="0"/>
          </a:xfrm>
          <a:prstGeom prst="line">
            <a:avLst/>
          </a:prstGeom>
          <a:noFill/>
          <a:ln w="165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sz="1960"/>
          </a:p>
        </p:txBody>
      </p:sp>
      <p:sp>
        <p:nvSpPr>
          <p:cNvPr id="13319" name="Text Box 8"/>
          <p:cNvSpPr txBox="1">
            <a:spLocks noChangeArrowheads="1"/>
          </p:cNvSpPr>
          <p:nvPr/>
        </p:nvSpPr>
        <p:spPr bwMode="auto">
          <a:xfrm>
            <a:off x="245818" y="1314526"/>
            <a:ext cx="2823787" cy="1598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37931725" indent="-37474525"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822325"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096963"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1371600" indent="-228600" eaLnBrk="0" hangingPunct="0">
              <a:spcBef>
                <a:spcPct val="20000"/>
              </a:spcBef>
              <a:buClr>
                <a:srgbClr val="8FB08C"/>
              </a:buClr>
              <a:buChar char="•"/>
              <a:defRPr>
                <a:solidFill>
                  <a:schemeClr val="tx1"/>
                </a:solidFill>
                <a:latin typeface="Georgia" pitchFamily="18" charset="0"/>
              </a:defRPr>
            </a:lvl5pPr>
            <a:lvl6pPr marL="18288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2860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27432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2004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eaLnBrk="1" hangingPunct="1">
              <a:spcBef>
                <a:spcPts val="1176"/>
              </a:spcBef>
              <a:buClrTx/>
              <a:buSzTx/>
              <a:buNone/>
            </a:pPr>
            <a:r>
              <a:rPr lang="tr-TR" altLang="de-DE" sz="1764" dirty="0">
                <a:latin typeface="Verdana" pitchFamily="34" charset="0"/>
              </a:rPr>
              <a:t>Aşağılanmış/tehdit edilmiş hissettiğinizde:</a:t>
            </a:r>
          </a:p>
          <a:p>
            <a:pPr eaLnBrk="1" hangingPunct="1">
              <a:spcBef>
                <a:spcPts val="1176"/>
              </a:spcBef>
              <a:buClrTx/>
              <a:buSzTx/>
              <a:buNone/>
            </a:pPr>
            <a:r>
              <a:rPr lang="tr-TR" altLang="de-DE" sz="1764" dirty="0">
                <a:latin typeface="Verdana" pitchFamily="34" charset="0"/>
              </a:rPr>
              <a:t>Kendinize sarı kart üzerindeki üç soruyu sorun</a:t>
            </a:r>
          </a:p>
        </p:txBody>
      </p:sp>
      <p:sp>
        <p:nvSpPr>
          <p:cNvPr id="17" name="Text Box 11"/>
          <p:cNvSpPr txBox="1">
            <a:spLocks noChangeArrowheads="1"/>
          </p:cNvSpPr>
          <p:nvPr/>
        </p:nvSpPr>
        <p:spPr bwMode="auto">
          <a:xfrm>
            <a:off x="5645385" y="6478629"/>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2454974" algn="l"/>
              </a:tabLst>
            </a:pPr>
            <a:r>
              <a:rPr lang="tr-TR" altLang="de-DE" sz="1176" b="1" dirty="0">
                <a:solidFill>
                  <a:schemeClr val="tx2"/>
                </a:solidFill>
                <a:latin typeface="Verdana" pitchFamily="34" charset="0"/>
              </a:rPr>
              <a:t>MCT+’ya Giriş</a:t>
            </a:r>
            <a:r>
              <a:rPr lang="en-US" altLang="de-DE" sz="1176" b="1" dirty="0">
                <a:solidFill>
                  <a:schemeClr val="tx2"/>
                </a:solidFill>
                <a:latin typeface="Verdana" pitchFamily="34" charset="0"/>
              </a:rPr>
              <a:t>	</a:t>
            </a:r>
            <a:r>
              <a:rPr lang="tr-TR" altLang="de-DE" sz="1176" b="1" dirty="0">
                <a:solidFill>
                  <a:schemeClr val="tx2"/>
                </a:solidFill>
                <a:latin typeface="Verdana" pitchFamily="34" charset="0"/>
              </a:rPr>
              <a:t>2.4</a:t>
            </a:r>
          </a:p>
        </p:txBody>
      </p:sp>
      <p:pic>
        <p:nvPicPr>
          <p:cNvPr id="4" name="Grafik 3"/>
          <p:cNvPicPr>
            <a:picLocks noChangeAspect="1"/>
          </p:cNvPicPr>
          <p:nvPr/>
        </p:nvPicPr>
        <p:blipFill>
          <a:blip r:embed="rId3"/>
          <a:stretch>
            <a:fillRect/>
          </a:stretch>
        </p:blipFill>
        <p:spPr>
          <a:xfrm>
            <a:off x="4563269" y="1329830"/>
            <a:ext cx="3419475" cy="2162175"/>
          </a:xfrm>
          <a:prstGeom prst="rect">
            <a:avLst/>
          </a:prstGeom>
        </p:spPr>
      </p:pic>
      <p:pic>
        <p:nvPicPr>
          <p:cNvPr id="5" name="Grafik 4"/>
          <p:cNvPicPr>
            <a:picLocks noChangeAspect="1"/>
          </p:cNvPicPr>
          <p:nvPr/>
        </p:nvPicPr>
        <p:blipFill>
          <a:blip r:embed="rId4"/>
          <a:stretch>
            <a:fillRect/>
          </a:stretch>
        </p:blipFill>
        <p:spPr>
          <a:xfrm>
            <a:off x="4561061" y="3864793"/>
            <a:ext cx="3448050" cy="2143125"/>
          </a:xfrm>
          <a:prstGeom prst="rect">
            <a:avLst/>
          </a:prstGeom>
        </p:spPr>
      </p:pic>
    </p:spTree>
    <p:extLst>
      <p:ext uri="{BB962C8B-B14F-4D97-AF65-F5344CB8AC3E}">
        <p14:creationId xmlns:p14="http://schemas.microsoft.com/office/powerpoint/2010/main" val="28738701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0" y="198"/>
            <a:ext cx="8961438" cy="793461"/>
          </a:xfrm>
        </p:spPr>
        <p:txBody>
          <a:bodyPr anchor="ctr"/>
          <a:lstStyle/>
          <a:p>
            <a:pPr eaLnBrk="1" hangingPunct="1"/>
            <a:r>
              <a:rPr lang="tr-TR" altLang="de-DE" sz="1960" dirty="0">
                <a:solidFill>
                  <a:schemeClr val="accent1"/>
                </a:solidFill>
                <a:latin typeface="Verdana" pitchFamily="34" charset="0"/>
              </a:rPr>
              <a:t>Problemler/Hedefler</a:t>
            </a:r>
          </a:p>
        </p:txBody>
      </p:sp>
      <p:grpSp>
        <p:nvGrpSpPr>
          <p:cNvPr id="14357" name="Group 68"/>
          <p:cNvGrpSpPr>
            <a:grpSpLocks/>
          </p:cNvGrpSpPr>
          <p:nvPr/>
        </p:nvGrpSpPr>
        <p:grpSpPr bwMode="auto">
          <a:xfrm>
            <a:off x="1" y="6042945"/>
            <a:ext cx="2293257" cy="485411"/>
            <a:chOff x="0" y="3957"/>
            <a:chExt cx="1474" cy="312"/>
          </a:xfrm>
        </p:grpSpPr>
        <p:sp>
          <p:nvSpPr>
            <p:cNvPr id="14381" name="Rectangle 69"/>
            <p:cNvSpPr>
              <a:spLocks noChangeArrowheads="1"/>
            </p:cNvSpPr>
            <p:nvPr/>
          </p:nvSpPr>
          <p:spPr bwMode="auto">
            <a:xfrm>
              <a:off x="0" y="3957"/>
              <a:ext cx="1225" cy="2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37931725" indent="-37474525"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822325"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096963"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1371600" indent="-228600" eaLnBrk="0" hangingPunct="0">
                <a:spcBef>
                  <a:spcPct val="20000"/>
                </a:spcBef>
                <a:buClr>
                  <a:srgbClr val="8FB08C"/>
                </a:buClr>
                <a:buChar char="•"/>
                <a:defRPr>
                  <a:solidFill>
                    <a:schemeClr val="tx1"/>
                  </a:solidFill>
                  <a:latin typeface="Georgia" pitchFamily="18" charset="0"/>
                </a:defRPr>
              </a:lvl5pPr>
              <a:lvl6pPr marL="18288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2860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27432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2004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eaLnBrk="1" hangingPunct="1">
                <a:spcBef>
                  <a:spcPct val="0"/>
                </a:spcBef>
                <a:buClrTx/>
                <a:buSzTx/>
                <a:buFontTx/>
                <a:buNone/>
              </a:pPr>
              <a:endParaRPr lang="en-US" altLang="de-DE" sz="1764">
                <a:latin typeface="Verdana" pitchFamily="34" charset="0"/>
              </a:endParaRPr>
            </a:p>
          </p:txBody>
        </p:sp>
        <p:pic>
          <p:nvPicPr>
            <p:cNvPr id="14382" name="Picture 70" descr="Notize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 y="3996"/>
              <a:ext cx="212"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83" name="Text Box 71"/>
            <p:cNvSpPr txBox="1">
              <a:spLocks noChangeArrowheads="1"/>
            </p:cNvSpPr>
            <p:nvPr/>
          </p:nvSpPr>
          <p:spPr bwMode="auto">
            <a:xfrm>
              <a:off x="160" y="3959"/>
              <a:ext cx="131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37931725" indent="-37474525"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822325"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096963"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1371600" indent="-228600" eaLnBrk="0" hangingPunct="0">
                <a:spcBef>
                  <a:spcPct val="20000"/>
                </a:spcBef>
                <a:buClr>
                  <a:srgbClr val="8FB08C"/>
                </a:buClr>
                <a:buChar char="•"/>
                <a:defRPr>
                  <a:solidFill>
                    <a:schemeClr val="tx1"/>
                  </a:solidFill>
                  <a:latin typeface="Georgia" pitchFamily="18" charset="0"/>
                </a:defRPr>
              </a:lvl5pPr>
              <a:lvl6pPr marL="18288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2860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27432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2004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eaLnBrk="1" hangingPunct="1">
                <a:spcBef>
                  <a:spcPct val="0"/>
                </a:spcBef>
                <a:buClrTx/>
                <a:buSzTx/>
                <a:buFontTx/>
                <a:buNone/>
              </a:pPr>
              <a:r>
                <a:rPr lang="tr-TR"/>
                <a:t>  </a:t>
              </a:r>
              <a:r>
                <a:rPr lang="tr-TR" altLang="de-DE" sz="1176" dirty="0">
                  <a:latin typeface="Verdana" pitchFamily="34" charset="0"/>
                </a:rPr>
                <a:t> </a:t>
              </a:r>
              <a:r>
                <a:rPr lang="tr-TR" altLang="de-DE" sz="1176" i="1" dirty="0">
                  <a:latin typeface="Verdana" pitchFamily="34" charset="0"/>
                </a:rPr>
                <a:t>worksheet 2.1,</a:t>
              </a:r>
            </a:p>
            <a:p>
              <a:pPr eaLnBrk="1" hangingPunct="1">
                <a:spcBef>
                  <a:spcPct val="0"/>
                </a:spcBef>
                <a:buClrTx/>
                <a:buSzTx/>
                <a:buFontTx/>
                <a:buNone/>
              </a:pPr>
              <a:r>
                <a:rPr lang="tr-TR" altLang="de-DE" sz="1176" i="1" dirty="0">
                  <a:latin typeface="Verdana" pitchFamily="34" charset="0"/>
                </a:rPr>
                <a:t>      2.2 &amp; 2.3</a:t>
              </a:r>
            </a:p>
          </p:txBody>
        </p:sp>
      </p:grpSp>
      <p:sp>
        <p:nvSpPr>
          <p:cNvPr id="14375" name="Rectangle 98"/>
          <p:cNvSpPr>
            <a:spLocks noChangeArrowheads="1"/>
          </p:cNvSpPr>
          <p:nvPr/>
        </p:nvSpPr>
        <p:spPr bwMode="auto">
          <a:xfrm>
            <a:off x="253335" y="3785866"/>
            <a:ext cx="4410156" cy="633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37931725" indent="-37474525"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822325"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096963"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1371600" indent="-228600" eaLnBrk="0" hangingPunct="0">
              <a:spcBef>
                <a:spcPct val="20000"/>
              </a:spcBef>
              <a:buClr>
                <a:srgbClr val="8FB08C"/>
              </a:buClr>
              <a:buChar char="•"/>
              <a:defRPr>
                <a:solidFill>
                  <a:schemeClr val="tx1"/>
                </a:solidFill>
                <a:latin typeface="Georgia" pitchFamily="18" charset="0"/>
              </a:defRPr>
            </a:lvl5pPr>
            <a:lvl6pPr marL="18288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2860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27432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2004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eaLnBrk="1" hangingPunct="1">
              <a:spcBef>
                <a:spcPts val="1176"/>
              </a:spcBef>
              <a:buClrTx/>
              <a:buSzTx/>
              <a:buNone/>
            </a:pPr>
            <a:r>
              <a:rPr lang="tr-TR" altLang="de-DE" sz="1764" dirty="0">
                <a:latin typeface="Verdana" pitchFamily="34" charset="0"/>
              </a:rPr>
              <a:t>Terapide hangi hedefe ulaşmak istiyorsunuz?</a:t>
            </a:r>
          </a:p>
        </p:txBody>
      </p:sp>
      <p:sp>
        <p:nvSpPr>
          <p:cNvPr id="14376" name="Rectangle 104"/>
          <p:cNvSpPr>
            <a:spLocks noChangeArrowheads="1"/>
          </p:cNvSpPr>
          <p:nvPr/>
        </p:nvSpPr>
        <p:spPr bwMode="auto">
          <a:xfrm>
            <a:off x="253335" y="1326716"/>
            <a:ext cx="4410156" cy="904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37931725" indent="-37474525"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822325"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096963"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1371600" indent="-228600" eaLnBrk="0" hangingPunct="0">
              <a:spcBef>
                <a:spcPct val="20000"/>
              </a:spcBef>
              <a:buClr>
                <a:srgbClr val="8FB08C"/>
              </a:buClr>
              <a:buChar char="•"/>
              <a:defRPr>
                <a:solidFill>
                  <a:schemeClr val="tx1"/>
                </a:solidFill>
                <a:latin typeface="Georgia" pitchFamily="18" charset="0"/>
              </a:defRPr>
            </a:lvl5pPr>
            <a:lvl6pPr marL="18288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2860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27432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2004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eaLnBrk="1" hangingPunct="1">
              <a:spcBef>
                <a:spcPts val="1176"/>
              </a:spcBef>
              <a:buClrTx/>
              <a:buSzTx/>
              <a:buNone/>
            </a:pPr>
            <a:r>
              <a:rPr lang="tr-TR" altLang="de-DE" sz="1764" dirty="0">
                <a:latin typeface="Verdana" pitchFamily="34" charset="0"/>
              </a:rPr>
              <a:t>Şu anda hangi belirtileri/sorunları yaşıyorsunuz ve bunlar sizi ne ölçüde rahatsız ediyor? </a:t>
            </a:r>
          </a:p>
        </p:txBody>
      </p:sp>
      <p:sp>
        <p:nvSpPr>
          <p:cNvPr id="19" name="Text Box 11"/>
          <p:cNvSpPr txBox="1">
            <a:spLocks noChangeArrowheads="1"/>
          </p:cNvSpPr>
          <p:nvPr/>
        </p:nvSpPr>
        <p:spPr bwMode="auto">
          <a:xfrm>
            <a:off x="5645385" y="6478629"/>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2454974" algn="l"/>
              </a:tabLst>
            </a:pPr>
            <a:r>
              <a:rPr lang="tr-TR" altLang="de-DE" sz="1176" b="1" dirty="0">
                <a:solidFill>
                  <a:schemeClr val="tx2"/>
                </a:solidFill>
                <a:latin typeface="Verdana" pitchFamily="34" charset="0"/>
              </a:rPr>
              <a:t>MCT+’ya Giriş</a:t>
            </a:r>
            <a:r>
              <a:rPr lang="en-US" altLang="de-DE" sz="1176" b="1" dirty="0">
                <a:solidFill>
                  <a:schemeClr val="tx2"/>
                </a:solidFill>
                <a:latin typeface="Verdana" pitchFamily="34" charset="0"/>
              </a:rPr>
              <a:t>	</a:t>
            </a:r>
            <a:r>
              <a:rPr lang="tr-TR" altLang="de-DE" sz="1176" b="1" dirty="0">
                <a:solidFill>
                  <a:schemeClr val="tx2"/>
                </a:solidFill>
                <a:latin typeface="Verdana" pitchFamily="34" charset="0"/>
              </a:rPr>
              <a:t>2.5</a:t>
            </a:r>
          </a:p>
        </p:txBody>
      </p:sp>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324" y="2160085"/>
            <a:ext cx="4200672" cy="1655529"/>
          </a:xfrm>
          <a:prstGeom prst="rect">
            <a:avLst/>
          </a:prstGeom>
        </p:spPr>
      </p:pic>
      <p:sp>
        <p:nvSpPr>
          <p:cNvPr id="17" name="Textfeld 16"/>
          <p:cNvSpPr txBox="1"/>
          <p:nvPr/>
        </p:nvSpPr>
        <p:spPr>
          <a:xfrm rot="19806148">
            <a:off x="1217247" y="2790330"/>
            <a:ext cx="2230211" cy="452448"/>
          </a:xfrm>
          <a:prstGeom prst="rect">
            <a:avLst/>
          </a:prstGeom>
          <a:noFill/>
        </p:spPr>
        <p:txBody>
          <a:bodyPr wrap="square" rtlCol="0">
            <a:spAutoFit/>
          </a:bodyPr>
          <a:lstStyle/>
          <a:p>
            <a:pPr algn="ctr"/>
            <a:r>
              <a:rPr lang="tr-TR" sz="2352" b="1" dirty="0">
                <a:solidFill>
                  <a:schemeClr val="bg1">
                    <a:lumMod val="85000"/>
                  </a:schemeClr>
                </a:solidFill>
                <a:effectLst>
                  <a:outerShdw blurRad="50800" dist="50800" dir="5400000" algn="ctr" rotWithShape="0">
                    <a:srgbClr val="000000">
                      <a:alpha val="50000"/>
                    </a:srgbClr>
                  </a:outerShdw>
                </a:effectLst>
              </a:rPr>
              <a:t>worksheet</a:t>
            </a:r>
          </a:p>
        </p:txBody>
      </p:sp>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596" y="4395255"/>
            <a:ext cx="4191731" cy="1579297"/>
          </a:xfrm>
          <a:prstGeom prst="rect">
            <a:avLst/>
          </a:prstGeom>
        </p:spPr>
      </p:pic>
      <p:sp>
        <p:nvSpPr>
          <p:cNvPr id="22" name="Textfeld 21"/>
          <p:cNvSpPr txBox="1"/>
          <p:nvPr/>
        </p:nvSpPr>
        <p:spPr>
          <a:xfrm rot="19806148">
            <a:off x="1032662" y="5053994"/>
            <a:ext cx="2230211" cy="452448"/>
          </a:xfrm>
          <a:prstGeom prst="rect">
            <a:avLst/>
          </a:prstGeom>
          <a:noFill/>
        </p:spPr>
        <p:txBody>
          <a:bodyPr wrap="square" rtlCol="0">
            <a:spAutoFit/>
          </a:bodyPr>
          <a:lstStyle/>
          <a:p>
            <a:pPr algn="ctr"/>
            <a:r>
              <a:rPr lang="tr-TR" sz="2352" b="1" dirty="0">
                <a:solidFill>
                  <a:schemeClr val="bg1">
                    <a:lumMod val="85000"/>
                  </a:schemeClr>
                </a:solidFill>
                <a:effectLst>
                  <a:outerShdw blurRad="50800" dist="50800" dir="5400000" algn="ctr" rotWithShape="0">
                    <a:srgbClr val="000000">
                      <a:alpha val="50000"/>
                    </a:srgbClr>
                  </a:outerShdw>
                </a:effectLst>
              </a:rPr>
              <a:t>worksheet</a:t>
            </a:r>
          </a:p>
        </p:txBody>
      </p:sp>
      <p:pic>
        <p:nvPicPr>
          <p:cNvPr id="11" name="Grafik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9477" y="1779164"/>
            <a:ext cx="3626362" cy="4584517"/>
          </a:xfrm>
          <a:prstGeom prst="rect">
            <a:avLst/>
          </a:prstGeom>
        </p:spPr>
      </p:pic>
      <p:sp>
        <p:nvSpPr>
          <p:cNvPr id="21" name="Textfeld 20"/>
          <p:cNvSpPr txBox="1"/>
          <p:nvPr/>
        </p:nvSpPr>
        <p:spPr>
          <a:xfrm rot="19806148">
            <a:off x="5707552" y="3589390"/>
            <a:ext cx="2230211" cy="452448"/>
          </a:xfrm>
          <a:prstGeom prst="rect">
            <a:avLst/>
          </a:prstGeom>
          <a:noFill/>
        </p:spPr>
        <p:txBody>
          <a:bodyPr wrap="square" rtlCol="0">
            <a:spAutoFit/>
          </a:bodyPr>
          <a:lstStyle/>
          <a:p>
            <a:pPr algn="ctr"/>
            <a:r>
              <a:rPr lang="tr-TR" sz="2352" b="1" dirty="0">
                <a:solidFill>
                  <a:schemeClr val="bg1">
                    <a:lumMod val="85000"/>
                  </a:schemeClr>
                </a:solidFill>
                <a:effectLst>
                  <a:outerShdw blurRad="50800" dist="50800" dir="5400000" algn="ctr" rotWithShape="0">
                    <a:srgbClr val="000000">
                      <a:alpha val="50000"/>
                    </a:srgbClr>
                  </a:outerShdw>
                </a:effectLst>
              </a:rPr>
              <a:t>worksheet</a:t>
            </a:r>
          </a:p>
        </p:txBody>
      </p:sp>
    </p:spTree>
    <p:extLst>
      <p:ext uri="{BB962C8B-B14F-4D97-AF65-F5344CB8AC3E}">
        <p14:creationId xmlns:p14="http://schemas.microsoft.com/office/powerpoint/2010/main" val="3070385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tr-TR"/>
              <a:t>Terapi Ünitsi 3: Vaka Formülasyonu</a:t>
            </a:r>
            <a:endParaRPr lang="tr-TR" dirty="0"/>
          </a:p>
        </p:txBody>
      </p:sp>
      <p:sp>
        <p:nvSpPr>
          <p:cNvPr id="3" name="Inhaltsplatzhalter 2"/>
          <p:cNvSpPr>
            <a:spLocks noGrp="1"/>
          </p:cNvSpPr>
          <p:nvPr>
            <p:ph idx="1"/>
          </p:nvPr>
        </p:nvSpPr>
        <p:spPr>
          <a:xfrm>
            <a:off x="2320479" y="2161379"/>
            <a:ext cx="6253564" cy="4163433"/>
          </a:xfrm>
        </p:spPr>
        <p:txBody>
          <a:bodyPr/>
          <a:lstStyle/>
          <a:p>
            <a:pPr lvl="1"/>
            <a:r>
              <a:rPr lang="tr-TR"/>
              <a:t>Anamnezi ve tedavi seyrinde toplanan bilgilere dayanılarak, hastaya ait kişisel bir vaka formülasyonu geliştirilmiştir.</a:t>
            </a:r>
            <a:endParaRPr lang="tr-TR" altLang="de-DE" sz="1000" dirty="0"/>
          </a:p>
          <a:p>
            <a:r>
              <a:rPr lang="tr-TR"/>
              <a:t>Amaç: </a:t>
            </a:r>
          </a:p>
          <a:p>
            <a:pPr lvl="1"/>
            <a:r>
              <a:rPr lang="tr-TR"/>
              <a:t>Hastanın hastalığa ilişkin bilgisini güçlendirme </a:t>
            </a:r>
            <a:endParaRPr lang="tr-TR" dirty="0"/>
          </a:p>
        </p:txBody>
      </p:sp>
      <p:sp>
        <p:nvSpPr>
          <p:cNvPr id="6" name="Foliennummernplatzhalter 5"/>
          <p:cNvSpPr>
            <a:spLocks noGrp="1"/>
          </p:cNvSpPr>
          <p:nvPr>
            <p:ph type="sldNum" sz="quarter" idx="12"/>
          </p:nvPr>
        </p:nvSpPr>
        <p:spPr/>
        <p:txBody>
          <a:bodyPr/>
          <a:lstStyle/>
          <a:p>
            <a:fld id="{9B00EF49-7894-4F53-A8DD-F7DB3BFC5032}" type="slidenum">
              <a:rPr lang="de-DE" smtClean="0"/>
              <a:t>37</a:t>
            </a:fld>
            <a:endParaRPr lang="tr-TR" dirty="0"/>
          </a:p>
        </p:txBody>
      </p:sp>
      <p:pic>
        <p:nvPicPr>
          <p:cNvPr id="7" name="Picture 4" descr="Bauhel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303" y="2372616"/>
            <a:ext cx="10128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p:cNvSpPr txBox="1"/>
          <p:nvPr/>
        </p:nvSpPr>
        <p:spPr bwMode="gray">
          <a:xfrm>
            <a:off x="1816423" y="5016921"/>
            <a:ext cx="914400" cy="914400"/>
          </a:xfrm>
          <a:prstGeom prst="rect">
            <a:avLst/>
          </a:prstGeom>
          <a:noFill/>
        </p:spPr>
        <p:txBody>
          <a:bodyPr wrap="none" lIns="0" tIns="0" rIns="0" bIns="0" rtlCol="0">
            <a:noAutofit/>
          </a:bodyPr>
          <a:lstStyle/>
          <a:p>
            <a:pPr>
              <a:lnSpc>
                <a:spcPct val="105000"/>
              </a:lnSpc>
            </a:pPr>
            <a:endParaRPr lang="de-DE" sz="3200" b="1" dirty="0">
              <a:solidFill>
                <a:srgbClr val="FF0000"/>
              </a:solidFill>
              <a:latin typeface="+mj-lt"/>
            </a:endParaRPr>
          </a:p>
        </p:txBody>
      </p:sp>
    </p:spTree>
    <p:extLst>
      <p:ext uri="{BB962C8B-B14F-4D97-AF65-F5344CB8AC3E}">
        <p14:creationId xmlns:p14="http://schemas.microsoft.com/office/powerpoint/2010/main" val="18372091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Grp="1" noChangeArrowheads="1"/>
          </p:cNvSpPr>
          <p:nvPr>
            <p:ph type="ctrTitle" idx="4294967295"/>
          </p:nvPr>
        </p:nvSpPr>
        <p:spPr>
          <a:xfrm>
            <a:off x="0" y="2851075"/>
            <a:ext cx="8961438" cy="1301750"/>
          </a:xfrm>
        </p:spPr>
        <p:txBody>
          <a:bodyPr anchor="ctr"/>
          <a:lstStyle/>
          <a:p>
            <a:pPr eaLnBrk="1" hangingPunct="1">
              <a:lnSpc>
                <a:spcPct val="150000"/>
              </a:lnSpc>
            </a:pPr>
            <a:r>
              <a:rPr lang="tr-TR" altLang="de-DE" sz="1600" b="1" dirty="0">
                <a:solidFill>
                  <a:schemeClr val="tx2"/>
                </a:solidFill>
              </a:rPr>
              <a:t>TERAPİ ÜNİTESİ 3:</a:t>
            </a:r>
            <a:br/>
            <a:r>
              <a:rPr lang="tr-TR" altLang="de-DE" sz="1600" b="1" dirty="0">
                <a:solidFill>
                  <a:schemeClr val="tx2"/>
                </a:solidFill>
              </a:rPr>
              <a:t>VAKA FORMÜLASYONU</a:t>
            </a:r>
            <a:br/>
            <a:br/>
            <a:endParaRPr lang="tr-TR" altLang="de-DE" sz="1764" b="1" dirty="0">
              <a:solidFill>
                <a:schemeClr val="tx2"/>
              </a:solidFill>
            </a:endParaRPr>
          </a:p>
        </p:txBody>
      </p:sp>
      <p:sp>
        <p:nvSpPr>
          <p:cNvPr id="6147" name="Text Box 8"/>
          <p:cNvSpPr txBox="1">
            <a:spLocks noChangeArrowheads="1"/>
          </p:cNvSpPr>
          <p:nvPr/>
        </p:nvSpPr>
        <p:spPr bwMode="auto">
          <a:xfrm>
            <a:off x="8199093" y="5781570"/>
            <a:ext cx="184731" cy="45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20000"/>
              </a:spcBef>
              <a:buClr>
                <a:schemeClr val="accent1"/>
              </a:buClr>
              <a:buSzPct val="85000"/>
              <a:buFont typeface="Wingdings 2" pitchFamily="18" charset="2"/>
              <a:defRPr>
                <a:solidFill>
                  <a:schemeClr val="tx2"/>
                </a:solidFill>
                <a:latin typeface="Verdana" pitchFamily="34" charset="0"/>
              </a:defRPr>
            </a:lvl1pPr>
            <a:lvl2pPr marL="37931725" indent="-37474525"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l" eaLnBrk="1" hangingPunct="1">
              <a:spcBef>
                <a:spcPct val="0"/>
              </a:spcBef>
              <a:buClrTx/>
              <a:buSzTx/>
              <a:buFontTx/>
              <a:buNone/>
            </a:pPr>
            <a:endParaRPr lang="en-US" altLang="de-DE" sz="2352">
              <a:solidFill>
                <a:schemeClr val="tx1"/>
              </a:solidFill>
            </a:endParaRPr>
          </a:p>
        </p:txBody>
      </p:sp>
      <p:sp>
        <p:nvSpPr>
          <p:cNvPr id="6148" name="Titel 2"/>
          <p:cNvSpPr>
            <a:spLocks/>
          </p:cNvSpPr>
          <p:nvPr/>
        </p:nvSpPr>
        <p:spPr bwMode="auto">
          <a:xfrm>
            <a:off x="672108" y="373591"/>
            <a:ext cx="7617222" cy="1717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eaLnBrk="0" hangingPunct="0">
              <a:spcBef>
                <a:spcPct val="20000"/>
              </a:spcBef>
              <a:buClr>
                <a:schemeClr val="accent1"/>
              </a:buClr>
              <a:buSzPct val="85000"/>
              <a:buFont typeface="Wingdings 2" pitchFamily="18" charset="2"/>
              <a:defRPr>
                <a:solidFill>
                  <a:schemeClr val="tx2"/>
                </a:solidFill>
                <a:latin typeface="Verdana" pitchFamily="34"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eaLnBrk="1" hangingPunct="1">
              <a:spcBef>
                <a:spcPct val="0"/>
              </a:spcBef>
              <a:buClrTx/>
              <a:buSzTx/>
              <a:buFontTx/>
              <a:buNone/>
            </a:pPr>
            <a:r>
              <a:rPr lang="tr-TR" altLang="de-DE" sz="3528" dirty="0">
                <a:solidFill>
                  <a:schemeClr val="accent1"/>
                </a:solidFill>
              </a:rPr>
              <a:t>Metakognitif  Terapi</a:t>
            </a:r>
          </a:p>
        </p:txBody>
      </p:sp>
      <p:sp>
        <p:nvSpPr>
          <p:cNvPr id="2" name="Datumsplatzhalter 1"/>
          <p:cNvSpPr>
            <a:spLocks noGrp="1"/>
          </p:cNvSpPr>
          <p:nvPr>
            <p:ph type="dt" sz="half" idx="10"/>
          </p:nvPr>
        </p:nvSpPr>
        <p:spPr/>
        <p:txBody>
          <a:bodyPr/>
          <a:lstStyle/>
          <a:p>
            <a:pPr>
              <a:defRPr/>
            </a:pPr>
            <a:r>
              <a:rPr lang="tr-TR"/>
              <a:t>Francesca Bohn</a:t>
            </a:r>
          </a:p>
        </p:txBody>
      </p:sp>
      <p:sp>
        <p:nvSpPr>
          <p:cNvPr id="3" name="Fußzeilenplatzhalter 2"/>
          <p:cNvSpPr>
            <a:spLocks noGrp="1"/>
          </p:cNvSpPr>
          <p:nvPr>
            <p:ph type="ftr" sz="quarter" idx="11"/>
          </p:nvPr>
        </p:nvSpPr>
        <p:spPr/>
        <p:txBody>
          <a:bodyPr/>
          <a:lstStyle/>
          <a:p>
            <a:pPr>
              <a:defRPr/>
            </a:pPr>
            <a:r>
              <a:rPr lang="tr-TR" dirty="0" err="1"/>
              <a:t>Metabiliş</a:t>
            </a:r>
            <a:r>
              <a:rPr lang="tr-TR" dirty="0"/>
              <a:t> Terapisi (MKT+)</a:t>
            </a:r>
          </a:p>
        </p:txBody>
      </p:sp>
    </p:spTree>
    <p:extLst>
      <p:ext uri="{BB962C8B-B14F-4D97-AF65-F5344CB8AC3E}">
        <p14:creationId xmlns:p14="http://schemas.microsoft.com/office/powerpoint/2010/main" val="670689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tr-TR"/>
              <a:t>Sanrı tanımı</a:t>
            </a:r>
            <a:endParaRPr lang="tr-TR" dirty="0"/>
          </a:p>
        </p:txBody>
      </p:sp>
      <p:sp>
        <p:nvSpPr>
          <p:cNvPr id="3" name="Inhaltsplatzhalter 2"/>
          <p:cNvSpPr>
            <a:spLocks noGrp="1"/>
          </p:cNvSpPr>
          <p:nvPr>
            <p:ph idx="1"/>
          </p:nvPr>
        </p:nvSpPr>
        <p:spPr/>
        <p:txBody>
          <a:bodyPr/>
          <a:lstStyle/>
          <a:p>
            <a:pPr>
              <a:lnSpc>
                <a:spcPct val="90000"/>
              </a:lnSpc>
            </a:pPr>
            <a:r>
              <a:rPr lang="tr-TR" sz="1760" dirty="0"/>
              <a:t>Sanrı (Jaspers)</a:t>
            </a:r>
            <a:r>
              <a:rPr lang="tr-TR"/>
              <a:t> </a:t>
            </a:r>
            <a:r>
              <a:rPr lang="tr-TR" sz="1760" dirty="0"/>
              <a:t>tanımı :</a:t>
            </a:r>
          </a:p>
          <a:p>
            <a:pPr marL="211680" lvl="3" indent="0">
              <a:lnSpc>
                <a:spcPct val="120000"/>
              </a:lnSpc>
              <a:spcBef>
                <a:spcPts val="1200"/>
              </a:spcBef>
              <a:buClr>
                <a:srgbClr val="000099"/>
              </a:buClr>
              <a:buNone/>
            </a:pPr>
            <a:r>
              <a:rPr lang="tr-TR" sz="1760" b="1" dirty="0">
                <a:solidFill>
                  <a:srgbClr val="C00000"/>
                </a:solidFill>
              </a:rPr>
              <a:t>1. Subjektif</a:t>
            </a:r>
            <a:r>
              <a:rPr lang="tr-TR"/>
              <a:t> </a:t>
            </a:r>
            <a:r>
              <a:rPr lang="tr-TR" sz="1760" b="1" dirty="0">
                <a:solidFill>
                  <a:srgbClr val="C00000"/>
                </a:solidFill>
              </a:rPr>
              <a:t>kesinlik</a:t>
            </a:r>
            <a:endParaRPr lang="tr-TR" sz="1760" b="1" dirty="0">
              <a:solidFill>
                <a:srgbClr val="C00000"/>
              </a:solidFill>
              <a:ea typeface="MS PGothic" charset="0"/>
              <a:cs typeface="Arial" charset="0"/>
            </a:endParaRPr>
          </a:p>
          <a:p>
            <a:pPr marL="211680" lvl="3" indent="0">
              <a:lnSpc>
                <a:spcPct val="120000"/>
              </a:lnSpc>
              <a:buClr>
                <a:srgbClr val="000099"/>
              </a:buClr>
              <a:buNone/>
            </a:pPr>
            <a:r>
              <a:rPr lang="tr-TR" sz="1760" i="1" dirty="0">
                <a:solidFill>
                  <a:srgbClr val="C00000"/>
                </a:solidFill>
              </a:rPr>
              <a:t>2. Düzeltilmezlik</a:t>
            </a:r>
            <a:endParaRPr lang="tr-TR" sz="1760" i="1" dirty="0">
              <a:solidFill>
                <a:srgbClr val="C00000"/>
              </a:solidFill>
              <a:ea typeface="MS PGothic" charset="0"/>
              <a:cs typeface="Arial" charset="0"/>
            </a:endParaRPr>
          </a:p>
          <a:p>
            <a:pPr marL="211680" lvl="3" indent="0">
              <a:lnSpc>
                <a:spcPct val="120000"/>
              </a:lnSpc>
              <a:buClr>
                <a:srgbClr val="000099"/>
              </a:buClr>
              <a:buNone/>
            </a:pPr>
            <a:r>
              <a:rPr lang="tr-TR" sz="1760" u="sng" dirty="0"/>
              <a:t>3. İçeriğin</a:t>
            </a:r>
            <a:r>
              <a:rPr lang="tr-TR"/>
              <a:t>  </a:t>
            </a:r>
            <a:r>
              <a:rPr lang="tr-TR" sz="1760" u="sng" dirty="0"/>
              <a:t>imkansızlığı</a:t>
            </a:r>
            <a:r>
              <a:rPr lang="tr-TR"/>
              <a:t> </a:t>
            </a:r>
          </a:p>
          <a:p>
            <a:pPr marL="211680" lvl="3" indent="0">
              <a:lnSpc>
                <a:spcPct val="120000"/>
              </a:lnSpc>
              <a:buClr>
                <a:srgbClr val="000099"/>
              </a:buClr>
              <a:buNone/>
            </a:pPr>
            <a:endParaRPr lang="tr-TR" sz="1760" dirty="0">
              <a:ea typeface="MS PGothic" charset="0"/>
              <a:cs typeface="Arial" charset="0"/>
            </a:endParaRPr>
          </a:p>
          <a:p>
            <a:pPr>
              <a:lnSpc>
                <a:spcPct val="120000"/>
              </a:lnSpc>
            </a:pPr>
            <a:r>
              <a:rPr lang="tr-TR" altLang="de-DE" sz="1760" dirty="0"/>
              <a:t>DSM-5 Tanımı (APA, 2014):</a:t>
            </a:r>
            <a:endParaRPr lang="tr-TR" altLang="de-DE" sz="1760" i="1" dirty="0">
              <a:cs typeface="Arial" pitchFamily="34" charset="0"/>
            </a:endParaRPr>
          </a:p>
          <a:p>
            <a:pPr lvl="1">
              <a:lnSpc>
                <a:spcPct val="100000"/>
              </a:lnSpc>
              <a:spcBef>
                <a:spcPts val="1200"/>
              </a:spcBef>
              <a:buClr>
                <a:srgbClr val="000099"/>
              </a:buClr>
            </a:pPr>
            <a:r>
              <a:rPr lang="tr-TR" altLang="de-DE" sz="1760" dirty="0">
                <a:solidFill>
                  <a:srgbClr val="FF0000"/>
                </a:solidFill>
              </a:rPr>
              <a:t>„Sanrılar</a:t>
            </a:r>
            <a:r>
              <a:rPr lang="tr-TR"/>
              <a:t> </a:t>
            </a:r>
            <a:r>
              <a:rPr lang="tr-TR" altLang="de-DE" sz="1760" dirty="0">
                <a:solidFill>
                  <a:srgbClr val="FF0000"/>
                </a:solidFill>
              </a:rPr>
              <a:t>çelişkili</a:t>
            </a:r>
            <a:r>
              <a:rPr lang="tr-TR"/>
              <a:t> </a:t>
            </a:r>
            <a:r>
              <a:rPr lang="tr-TR" sz="1760" dirty="0">
                <a:solidFill>
                  <a:srgbClr val="FF0000"/>
                </a:solidFill>
              </a:rPr>
              <a:t>kanıtlar</a:t>
            </a:r>
            <a:r>
              <a:rPr lang="tr-TR"/>
              <a:t> </a:t>
            </a:r>
            <a:r>
              <a:rPr lang="tr-TR" sz="1760" dirty="0">
                <a:solidFill>
                  <a:srgbClr val="FF0000"/>
                </a:solidFill>
              </a:rPr>
              <a:t>ışığında</a:t>
            </a:r>
            <a:r>
              <a:rPr lang="tr-TR"/>
              <a:t>  </a:t>
            </a:r>
            <a:r>
              <a:rPr lang="tr-TR" sz="1760" dirty="0">
                <a:solidFill>
                  <a:srgbClr val="FF0000"/>
                </a:solidFill>
              </a:rPr>
              <a:t>sorgulanamaz</a:t>
            </a:r>
            <a:r>
              <a:rPr lang="tr-TR"/>
              <a:t> </a:t>
            </a:r>
            <a:r>
              <a:rPr lang="tr-TR" sz="1760" dirty="0">
                <a:solidFill>
                  <a:srgbClr val="FF0000"/>
                </a:solidFill>
              </a:rPr>
              <a:t>nitelikteki</a:t>
            </a:r>
            <a:r>
              <a:rPr lang="tr-TR"/>
              <a:t> </a:t>
            </a:r>
            <a:r>
              <a:rPr lang="tr-TR" sz="1760" dirty="0">
                <a:solidFill>
                  <a:srgbClr val="FF0000"/>
                </a:solidFill>
              </a:rPr>
              <a:t>sabit</a:t>
            </a:r>
            <a:r>
              <a:rPr lang="tr-TR"/>
              <a:t> </a:t>
            </a:r>
            <a:r>
              <a:rPr lang="tr-TR" sz="1760" dirty="0">
                <a:solidFill>
                  <a:srgbClr val="FF0000"/>
                </a:solidFill>
              </a:rPr>
              <a:t>fikirlerdir</a:t>
            </a:r>
            <a:r>
              <a:rPr lang="tr-TR"/>
              <a:t> </a:t>
            </a:r>
            <a:r>
              <a:rPr lang="tr-TR" sz="1760" dirty="0">
                <a:solidFill>
                  <a:srgbClr val="FF0000"/>
                </a:solidFill>
              </a:rPr>
              <a:t>. (…) </a:t>
            </a:r>
          </a:p>
          <a:p>
            <a:pPr lvl="1">
              <a:lnSpc>
                <a:spcPct val="100000"/>
              </a:lnSpc>
              <a:spcBef>
                <a:spcPts val="1200"/>
              </a:spcBef>
              <a:buClr>
                <a:srgbClr val="000099"/>
              </a:buClr>
            </a:pPr>
            <a:r>
              <a:rPr lang="tr-TR" sz="1760" dirty="0">
                <a:solidFill>
                  <a:srgbClr val="FF0000"/>
                </a:solidFill>
              </a:rPr>
              <a:t>Bir sanrı ve güçlü bir fikir arasında ayrım yapmak bazen zordur ve kısmen, doğruluğuna dair açık veya makul bir çelişkili kanıt olmasına rağmen inancın tutulduğu kanaat derecesine bağlıdır</a:t>
            </a:r>
            <a:r>
              <a:rPr lang="tr-TR"/>
              <a:t>                           </a:t>
            </a:r>
            <a:r>
              <a:rPr lang="tr-TR" sz="1760" dirty="0">
                <a:solidFill>
                  <a:srgbClr val="FF0000"/>
                </a:solidFill>
              </a:rPr>
              <a:t>.</a:t>
            </a:r>
            <a:r>
              <a:rPr lang="tr-TR" altLang="en-US" sz="1760" i="1" dirty="0">
                <a:solidFill>
                  <a:srgbClr val="FF0000"/>
                </a:solidFill>
              </a:rPr>
              <a:t>“</a:t>
            </a:r>
            <a:r>
              <a:rPr lang="tr-TR"/>
              <a:t> </a:t>
            </a:r>
          </a:p>
          <a:p>
            <a:endParaRPr lang="tr-TR" dirty="0"/>
          </a:p>
        </p:txBody>
      </p:sp>
      <p:sp>
        <p:nvSpPr>
          <p:cNvPr id="6" name="Foliennummernplatzhalter 5"/>
          <p:cNvSpPr>
            <a:spLocks noGrp="1"/>
          </p:cNvSpPr>
          <p:nvPr>
            <p:ph type="sldNum" sz="quarter" idx="12"/>
          </p:nvPr>
        </p:nvSpPr>
        <p:spPr/>
        <p:txBody>
          <a:bodyPr/>
          <a:lstStyle/>
          <a:p>
            <a:fld id="{9B00EF49-7894-4F53-A8DD-F7DB3BFC5032}" type="slidenum">
              <a:rPr lang="de-DE" smtClean="0"/>
              <a:t>3</a:t>
            </a:fld>
            <a:endParaRPr lang="tr-TR" dirty="0"/>
          </a:p>
        </p:txBody>
      </p:sp>
      <p:sp>
        <p:nvSpPr>
          <p:cNvPr id="7" name="Geschweifte Klammer links 6"/>
          <p:cNvSpPr/>
          <p:nvPr/>
        </p:nvSpPr>
        <p:spPr bwMode="gray">
          <a:xfrm>
            <a:off x="3040559" y="2640657"/>
            <a:ext cx="288032" cy="504056"/>
          </a:xfrm>
          <a:prstGeom prst="leftBrace">
            <a:avLst/>
          </a:prstGeom>
          <a:ln w="19050">
            <a:solidFill>
              <a:srgbClr val="B2222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b="1"/>
          </a:p>
        </p:txBody>
      </p:sp>
      <p:sp>
        <p:nvSpPr>
          <p:cNvPr id="9" name="Textfeld 8"/>
          <p:cNvSpPr txBox="1"/>
          <p:nvPr/>
        </p:nvSpPr>
        <p:spPr bwMode="gray">
          <a:xfrm>
            <a:off x="3400599" y="2735677"/>
            <a:ext cx="2016224" cy="695988"/>
          </a:xfrm>
          <a:prstGeom prst="rect">
            <a:avLst/>
          </a:prstGeom>
          <a:noFill/>
        </p:spPr>
        <p:txBody>
          <a:bodyPr wrap="square" lIns="0" tIns="0" rIns="0" bIns="0" rtlCol="0">
            <a:noAutofit/>
          </a:bodyPr>
          <a:lstStyle/>
          <a:p>
            <a:pPr>
              <a:lnSpc>
                <a:spcPct val="105000"/>
              </a:lnSpc>
            </a:pPr>
            <a:r>
              <a:rPr lang="tr-TR"/>
              <a:t> </a:t>
            </a:r>
            <a:r>
              <a:rPr lang="tr-TR" sz="1760" b="1" dirty="0">
                <a:solidFill>
                  <a:srgbClr val="B22229"/>
                </a:solidFill>
                <a:latin typeface="+mj-lt"/>
              </a:rPr>
              <a:t>MCT’nin Hedefleri</a:t>
            </a:r>
          </a:p>
        </p:txBody>
      </p:sp>
    </p:spTree>
    <p:extLst>
      <p:ext uri="{BB962C8B-B14F-4D97-AF65-F5344CB8AC3E}">
        <p14:creationId xmlns:p14="http://schemas.microsoft.com/office/powerpoint/2010/main" val="20629691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0" y="199"/>
            <a:ext cx="8961438" cy="776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0"/>
              </a:spcBef>
              <a:buClrTx/>
              <a:buSzTx/>
              <a:buFontTx/>
              <a:buNone/>
            </a:pPr>
            <a:r>
              <a:rPr lang="tr-TR" altLang="de-DE" sz="1960">
                <a:solidFill>
                  <a:schemeClr val="accent1"/>
                </a:solidFill>
              </a:rPr>
              <a:t>Bireysel vaka formülasyonu</a:t>
            </a:r>
            <a:endParaRPr lang="tr-TR" altLang="de-DE" sz="1960" dirty="0">
              <a:solidFill>
                <a:schemeClr val="accent1"/>
              </a:solidFill>
            </a:endParaRPr>
          </a:p>
        </p:txBody>
      </p:sp>
      <p:sp>
        <p:nvSpPr>
          <p:cNvPr id="8196" name="Text Box 5"/>
          <p:cNvSpPr txBox="1">
            <a:spLocks noChangeArrowheads="1"/>
          </p:cNvSpPr>
          <p:nvPr/>
        </p:nvSpPr>
        <p:spPr bwMode="auto">
          <a:xfrm>
            <a:off x="6761530" y="4778076"/>
            <a:ext cx="184731" cy="45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en-US" altLang="de-DE" sz="2352"/>
          </a:p>
        </p:txBody>
      </p:sp>
      <p:grpSp>
        <p:nvGrpSpPr>
          <p:cNvPr id="8224" name="Group 44"/>
          <p:cNvGrpSpPr>
            <a:grpSpLocks/>
          </p:cNvGrpSpPr>
          <p:nvPr/>
        </p:nvGrpSpPr>
        <p:grpSpPr bwMode="auto">
          <a:xfrm>
            <a:off x="1" y="6044496"/>
            <a:ext cx="2293257" cy="525861"/>
            <a:chOff x="0" y="3957"/>
            <a:chExt cx="1474" cy="338"/>
          </a:xfrm>
        </p:grpSpPr>
        <p:sp>
          <p:nvSpPr>
            <p:cNvPr id="8229" name="Rectangle 69"/>
            <p:cNvSpPr>
              <a:spLocks noChangeArrowheads="1"/>
            </p:cNvSpPr>
            <p:nvPr/>
          </p:nvSpPr>
          <p:spPr bwMode="auto">
            <a:xfrm>
              <a:off x="0" y="3957"/>
              <a:ext cx="1225" cy="2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en-US" altLang="de-DE" sz="1960"/>
            </a:p>
          </p:txBody>
        </p:sp>
        <p:pic>
          <p:nvPicPr>
            <p:cNvPr id="8230" name="Picture 70" descr="Notize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 y="3996"/>
              <a:ext cx="212"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31" name="Text Box 71"/>
            <p:cNvSpPr txBox="1">
              <a:spLocks noChangeArrowheads="1"/>
            </p:cNvSpPr>
            <p:nvPr/>
          </p:nvSpPr>
          <p:spPr bwMode="auto">
            <a:xfrm>
              <a:off x="160" y="3985"/>
              <a:ext cx="131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r>
                <a:rPr lang="tr-TR"/>
                <a:t>  </a:t>
              </a:r>
              <a:r>
                <a:rPr lang="tr-TR" altLang="de-DE" sz="1176" dirty="0"/>
                <a:t> </a:t>
              </a:r>
              <a:r>
                <a:rPr lang="tr-TR" altLang="de-DE" sz="1176" i="1" dirty="0"/>
                <a:t>worksheet 3.1</a:t>
              </a:r>
            </a:p>
            <a:p>
              <a:pPr eaLnBrk="1" hangingPunct="1">
                <a:spcBef>
                  <a:spcPct val="0"/>
                </a:spcBef>
                <a:buClrTx/>
                <a:buSzTx/>
                <a:buFontTx/>
                <a:buNone/>
              </a:pPr>
              <a:r>
                <a:rPr lang="tr-TR"/>
                <a:t>     </a:t>
              </a:r>
            </a:p>
          </p:txBody>
        </p:sp>
      </p:grpSp>
      <p:sp>
        <p:nvSpPr>
          <p:cNvPr id="14" name="Text Box 11"/>
          <p:cNvSpPr txBox="1">
            <a:spLocks noChangeArrowheads="1"/>
          </p:cNvSpPr>
          <p:nvPr/>
        </p:nvSpPr>
        <p:spPr bwMode="auto">
          <a:xfrm>
            <a:off x="5645385" y="6474507"/>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842008" algn="l"/>
              </a:tabLst>
            </a:pPr>
            <a:r>
              <a:rPr lang="tr-TR" altLang="de-DE" sz="1176" b="1" dirty="0">
                <a:solidFill>
                  <a:schemeClr val="tx2"/>
                </a:solidFill>
                <a:latin typeface="Verdana" pitchFamily="34" charset="0"/>
              </a:rPr>
              <a:t>Vaka formülasyonu</a:t>
            </a:r>
            <a:r>
              <a:rPr lang="en-US" altLang="de-DE" sz="1176" b="1" dirty="0">
                <a:solidFill>
                  <a:schemeClr val="tx2"/>
                </a:solidFill>
                <a:latin typeface="Verdana" pitchFamily="34" charset="0"/>
              </a:rPr>
              <a:t>	</a:t>
            </a:r>
            <a:r>
              <a:rPr lang="tr-TR" altLang="de-DE" sz="1176" b="1" dirty="0">
                <a:solidFill>
                  <a:schemeClr val="tx2"/>
                </a:solidFill>
                <a:latin typeface="Verdana" pitchFamily="34" charset="0"/>
              </a:rPr>
              <a:t>3.3</a:t>
            </a:r>
          </a:p>
        </p:txBody>
      </p:sp>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1904" y="1047882"/>
            <a:ext cx="4197630" cy="5281326"/>
          </a:xfrm>
          <a:prstGeom prst="rect">
            <a:avLst/>
          </a:prstGeom>
        </p:spPr>
      </p:pic>
      <p:sp>
        <p:nvSpPr>
          <p:cNvPr id="15" name="Textfeld 14"/>
          <p:cNvSpPr txBox="1"/>
          <p:nvPr/>
        </p:nvSpPr>
        <p:spPr>
          <a:xfrm rot="19806148">
            <a:off x="3245385" y="3017704"/>
            <a:ext cx="2230211" cy="452448"/>
          </a:xfrm>
          <a:prstGeom prst="rect">
            <a:avLst/>
          </a:prstGeom>
          <a:noFill/>
        </p:spPr>
        <p:txBody>
          <a:bodyPr wrap="square" rtlCol="0">
            <a:spAutoFit/>
          </a:bodyPr>
          <a:lstStyle/>
          <a:p>
            <a:pPr algn="ctr"/>
            <a:r>
              <a:rPr lang="tr-TR" sz="2352" b="1" dirty="0">
                <a:solidFill>
                  <a:schemeClr val="bg1">
                    <a:lumMod val="85000"/>
                  </a:schemeClr>
                </a:solidFill>
                <a:effectLst>
                  <a:outerShdw blurRad="50800" dist="50800" dir="5400000" algn="ctr" rotWithShape="0">
                    <a:srgbClr val="000000">
                      <a:alpha val="50000"/>
                    </a:srgbClr>
                  </a:outerShdw>
                </a:effectLst>
              </a:rPr>
              <a:t>worksheet</a:t>
            </a:r>
          </a:p>
        </p:txBody>
      </p:sp>
    </p:spTree>
    <p:extLst>
      <p:ext uri="{BB962C8B-B14F-4D97-AF65-F5344CB8AC3E}">
        <p14:creationId xmlns:p14="http://schemas.microsoft.com/office/powerpoint/2010/main" val="37404294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0" y="-2913"/>
            <a:ext cx="8961438" cy="805907"/>
          </a:xfrm>
        </p:spPr>
        <p:txBody>
          <a:bodyPr anchor="ctr"/>
          <a:lstStyle/>
          <a:p>
            <a:pPr eaLnBrk="1" hangingPunct="1"/>
            <a:r>
              <a:rPr lang="tr-TR" altLang="de-DE" dirty="0">
                <a:solidFill>
                  <a:schemeClr val="accent1"/>
                </a:solidFill>
              </a:rPr>
              <a:t>Belirli fikirlerin geliştirilmesi</a:t>
            </a:r>
            <a:endParaRPr lang="tr-TR" altLang="de-DE" dirty="0"/>
          </a:p>
        </p:txBody>
      </p:sp>
      <p:sp>
        <p:nvSpPr>
          <p:cNvPr id="12" name="Text Box 11"/>
          <p:cNvSpPr txBox="1">
            <a:spLocks noChangeArrowheads="1"/>
          </p:cNvSpPr>
          <p:nvPr/>
        </p:nvSpPr>
        <p:spPr bwMode="auto">
          <a:xfrm>
            <a:off x="5645385" y="6474507"/>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842008" algn="l"/>
              </a:tabLst>
            </a:pPr>
            <a:r>
              <a:rPr lang="tr-TR" altLang="de-DE" sz="1176" b="1" dirty="0">
                <a:solidFill>
                  <a:schemeClr val="tx2"/>
                </a:solidFill>
                <a:latin typeface="Verdana" pitchFamily="34" charset="0"/>
              </a:rPr>
              <a:t>Vaka formülasyonu</a:t>
            </a:r>
            <a:r>
              <a:rPr lang="en-US" altLang="de-DE" sz="1176" b="1" dirty="0">
                <a:solidFill>
                  <a:schemeClr val="tx2"/>
                </a:solidFill>
                <a:latin typeface="Verdana" pitchFamily="34" charset="0"/>
              </a:rPr>
              <a:t>	</a:t>
            </a:r>
            <a:r>
              <a:rPr lang="tr-TR" altLang="de-DE" sz="1176" b="1" dirty="0">
                <a:solidFill>
                  <a:schemeClr val="tx2"/>
                </a:solidFill>
                <a:latin typeface="Verdana" pitchFamily="34" charset="0"/>
              </a:rPr>
              <a:t>3.4</a:t>
            </a:r>
          </a:p>
        </p:txBody>
      </p:sp>
      <p:grpSp>
        <p:nvGrpSpPr>
          <p:cNvPr id="10" name="Group 44"/>
          <p:cNvGrpSpPr>
            <a:grpSpLocks/>
          </p:cNvGrpSpPr>
          <p:nvPr/>
        </p:nvGrpSpPr>
        <p:grpSpPr bwMode="auto">
          <a:xfrm>
            <a:off x="1" y="6044496"/>
            <a:ext cx="2293257" cy="525861"/>
            <a:chOff x="0" y="3957"/>
            <a:chExt cx="1474" cy="338"/>
          </a:xfrm>
        </p:grpSpPr>
        <p:sp>
          <p:nvSpPr>
            <p:cNvPr id="11" name="Rectangle 69"/>
            <p:cNvSpPr>
              <a:spLocks noChangeArrowheads="1"/>
            </p:cNvSpPr>
            <p:nvPr/>
          </p:nvSpPr>
          <p:spPr bwMode="auto">
            <a:xfrm>
              <a:off x="0" y="3957"/>
              <a:ext cx="1225" cy="2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en-US" altLang="de-DE" sz="1960"/>
            </a:p>
          </p:txBody>
        </p:sp>
        <p:pic>
          <p:nvPicPr>
            <p:cNvPr id="14" name="Picture 70" descr="Notize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 y="3996"/>
              <a:ext cx="212"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71"/>
            <p:cNvSpPr txBox="1">
              <a:spLocks noChangeArrowheads="1"/>
            </p:cNvSpPr>
            <p:nvPr/>
          </p:nvSpPr>
          <p:spPr bwMode="auto">
            <a:xfrm>
              <a:off x="160" y="3985"/>
              <a:ext cx="131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r>
                <a:rPr lang="tr-TR"/>
                <a:t>  </a:t>
              </a:r>
              <a:r>
                <a:rPr lang="tr-TR" altLang="de-DE" sz="1176" dirty="0"/>
                <a:t> </a:t>
              </a:r>
              <a:r>
                <a:rPr lang="tr-TR" altLang="de-DE" sz="1176" i="1" dirty="0"/>
                <a:t>worksheet 3.2</a:t>
              </a:r>
            </a:p>
            <a:p>
              <a:pPr eaLnBrk="1" hangingPunct="1">
                <a:spcBef>
                  <a:spcPct val="0"/>
                </a:spcBef>
                <a:buClrTx/>
                <a:buSzTx/>
                <a:buFontTx/>
                <a:buNone/>
              </a:pPr>
              <a:r>
                <a:rPr lang="tr-TR"/>
                <a:t>     </a:t>
              </a:r>
            </a:p>
          </p:txBody>
        </p:sp>
      </p:grpSp>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761" y="1625604"/>
            <a:ext cx="7393186" cy="3993814"/>
          </a:xfrm>
          <a:prstGeom prst="rect">
            <a:avLst/>
          </a:prstGeom>
        </p:spPr>
      </p:pic>
      <p:sp>
        <p:nvSpPr>
          <p:cNvPr id="13" name="Textfeld 12"/>
          <p:cNvSpPr txBox="1"/>
          <p:nvPr/>
        </p:nvSpPr>
        <p:spPr>
          <a:xfrm rot="19806148">
            <a:off x="3033674" y="4451019"/>
            <a:ext cx="2230211" cy="452448"/>
          </a:xfrm>
          <a:prstGeom prst="rect">
            <a:avLst/>
          </a:prstGeom>
          <a:noFill/>
        </p:spPr>
        <p:txBody>
          <a:bodyPr wrap="square" rtlCol="0">
            <a:spAutoFit/>
          </a:bodyPr>
          <a:lstStyle/>
          <a:p>
            <a:pPr algn="ctr"/>
            <a:r>
              <a:rPr lang="tr-TR" sz="2352" b="1" dirty="0">
                <a:solidFill>
                  <a:schemeClr val="bg1">
                    <a:lumMod val="85000"/>
                  </a:schemeClr>
                </a:solidFill>
                <a:effectLst>
                  <a:outerShdw blurRad="50800" dist="50800" dir="5400000" algn="ctr" rotWithShape="0">
                    <a:srgbClr val="000000">
                      <a:alpha val="50000"/>
                    </a:srgbClr>
                  </a:outerShdw>
                </a:effectLst>
              </a:rPr>
              <a:t>worksheet</a:t>
            </a:r>
          </a:p>
        </p:txBody>
      </p:sp>
    </p:spTree>
    <p:extLst>
      <p:ext uri="{BB962C8B-B14F-4D97-AF65-F5344CB8AC3E}">
        <p14:creationId xmlns:p14="http://schemas.microsoft.com/office/powerpoint/2010/main" val="8440450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prstGeom prst="rect">
            <a:avLst/>
          </a:prstGeom>
        </p:spPr>
        <p:txBody>
          <a:bodyPr/>
          <a:lstStyle/>
          <a:p>
            <a:fld id="{9B00EF49-7894-4F53-A8DD-F7DB3BFC5032}" type="slidenum">
              <a:rPr lang="de-DE" smtClean="0"/>
              <a:t>41</a:t>
            </a:fld>
            <a:endParaRPr lang="tr-TR" dirty="0"/>
          </a:p>
        </p:txBody>
      </p:sp>
      <p:sp>
        <p:nvSpPr>
          <p:cNvPr id="2" name="Titel 1"/>
          <p:cNvSpPr>
            <a:spLocks noGrp="1"/>
          </p:cNvSpPr>
          <p:nvPr>
            <p:ph type="title"/>
          </p:nvPr>
        </p:nvSpPr>
        <p:spPr/>
        <p:txBody>
          <a:bodyPr/>
          <a:lstStyle/>
          <a:p>
            <a:pPr algn="ctr"/>
            <a:br>
              <a:rPr dirty="0"/>
            </a:br>
            <a:r>
              <a:rPr lang="tr-TR" dirty="0"/>
              <a:t>               Bilişsel önyargılarla ilgili temel araştırma ve MCT+‘nın farklı terapi ünitelerinin uygulanması</a:t>
            </a:r>
            <a:br>
              <a:rPr dirty="0"/>
            </a:br>
            <a:endParaRPr lang="tr-TR" sz="2740" dirty="0"/>
          </a:p>
        </p:txBody>
      </p:sp>
      <p:pic>
        <p:nvPicPr>
          <p:cNvPr id="7" name="Picture 5" descr="Akademi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2368" y="3926177"/>
            <a:ext cx="1656258" cy="127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Bauhel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9042" y="4224833"/>
            <a:ext cx="974193" cy="1511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7"/>
          <p:cNvSpPr>
            <a:spLocks noChangeShapeType="1"/>
          </p:cNvSpPr>
          <p:nvPr/>
        </p:nvSpPr>
        <p:spPr bwMode="auto">
          <a:xfrm flipV="1">
            <a:off x="3760292" y="4333547"/>
            <a:ext cx="1356648" cy="2608"/>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pic>
        <p:nvPicPr>
          <p:cNvPr id="10" name="Bild 1" descr="MKT_logo_deep_blu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04980" y="3977973"/>
            <a:ext cx="699019" cy="83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20622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tr-TR"/>
              <a:t>Terapi ünitesi 4: Yükleme tarzı</a:t>
            </a:r>
          </a:p>
        </p:txBody>
      </p:sp>
      <p:sp>
        <p:nvSpPr>
          <p:cNvPr id="3" name="Inhaltsplatzhalter 2"/>
          <p:cNvSpPr>
            <a:spLocks noGrp="1"/>
          </p:cNvSpPr>
          <p:nvPr>
            <p:ph idx="1"/>
          </p:nvPr>
        </p:nvSpPr>
        <p:spPr>
          <a:xfrm>
            <a:off x="304255" y="1632545"/>
            <a:ext cx="8186647" cy="4968552"/>
          </a:xfrm>
        </p:spPr>
        <p:txBody>
          <a:bodyPr/>
          <a:lstStyle/>
          <a:p>
            <a:pPr defTabSz="899538">
              <a:lnSpc>
                <a:spcPct val="90000"/>
              </a:lnSpc>
            </a:pPr>
            <a:r>
              <a:rPr lang="tr-TR" sz="1760" b="1" dirty="0"/>
              <a:t>Bulgular </a:t>
            </a:r>
          </a:p>
          <a:p>
            <a:pPr marL="285750" indent="-285750" defTabSz="899538">
              <a:lnSpc>
                <a:spcPct val="90000"/>
              </a:lnSpc>
              <a:buFont typeface="Arial" panose="020B0604020202020204" pitchFamily="34" charset="0"/>
              <a:buChar char="•"/>
            </a:pPr>
            <a:r>
              <a:rPr lang="tr-TR" sz="1800" dirty="0">
                <a:solidFill>
                  <a:schemeClr val="tx1"/>
                </a:solidFill>
                <a:latin typeface="+mj-lt"/>
              </a:rPr>
              <a:t>Paranoid şizofren kişilerde kendine hizmet eden yanlılık daha fazla görülmektedir    (hata</a:t>
            </a:r>
            <a:r>
              <a:rPr lang="en-US" sz="1800" dirty="0">
                <a:solidFill>
                  <a:schemeClr val="tx1"/>
                </a:solidFill>
                <a:latin typeface="+mj-lt"/>
                <a:sym typeface="Wingdings" panose="05000000000000000000" pitchFamily="2" charset="2"/>
              </a:rPr>
              <a:t></a:t>
            </a:r>
            <a:r>
              <a:rPr lang="tr-TR" sz="1800" dirty="0">
                <a:solidFill>
                  <a:schemeClr val="tx1"/>
                </a:solidFill>
                <a:latin typeface="+mj-lt"/>
              </a:rPr>
              <a:t> başkaları; başarı </a:t>
            </a:r>
            <a:r>
              <a:rPr lang="en-US" sz="1800" dirty="0">
                <a:solidFill>
                  <a:schemeClr val="tx1"/>
                </a:solidFill>
                <a:latin typeface="+mj-lt"/>
                <a:sym typeface="Wingdings" panose="05000000000000000000" pitchFamily="2" charset="2"/>
              </a:rPr>
              <a:t></a:t>
            </a:r>
            <a:r>
              <a:rPr lang="tr-TR" sz="1800" dirty="0">
                <a:solidFill>
                  <a:schemeClr val="tx1"/>
                </a:solidFill>
                <a:latin typeface="+mj-lt"/>
              </a:rPr>
              <a:t> şahsım) </a:t>
            </a:r>
            <a:r>
              <a:rPr lang="tr-TR" sz="1200" dirty="0">
                <a:solidFill>
                  <a:schemeClr val="tx1"/>
                </a:solidFill>
                <a:latin typeface="+mj-lt"/>
              </a:rPr>
              <a:t>(Bentall ve ark., 1994, 2001; Kinderman ve ark., 1997; Moritz ve ark., 2007; Randjbar ve arkl., 2008)</a:t>
            </a:r>
            <a:r>
              <a:rPr lang="tr-TR" dirty="0"/>
              <a:t>    </a:t>
            </a:r>
          </a:p>
          <a:p>
            <a:pPr marL="285750" indent="-285750" defTabSz="899538">
              <a:lnSpc>
                <a:spcPct val="90000"/>
              </a:lnSpc>
              <a:buFont typeface="Arial" panose="020B0604020202020204" pitchFamily="34" charset="0"/>
              <a:buChar char="•"/>
            </a:pPr>
            <a:r>
              <a:rPr lang="tr-TR" sz="1800" dirty="0">
                <a:solidFill>
                  <a:schemeClr val="tx1"/>
                </a:solidFill>
                <a:latin typeface="+mj-lt"/>
              </a:rPr>
              <a:t>Araştırma grubuzumuzun sonuçları: Mevcut paronayaya sahip hastalar pozitif ve negatif olaylara haricen atıfta bulunma ve tek nedenli açıklamalarda bulunma eğilimi göstermektedir </a:t>
            </a:r>
            <a:r>
              <a:rPr lang="tr-TR" sz="1200" dirty="0">
                <a:solidFill>
                  <a:schemeClr val="tx1"/>
                </a:solidFill>
                <a:latin typeface="+mj-lt"/>
              </a:rPr>
              <a:t>(Moritz ve ark., 2007; Randjbar ve ark., 2011; Mehl ve ark. 2014).</a:t>
            </a:r>
            <a:endParaRPr lang="tr-TR" sz="1200" dirty="0">
              <a:solidFill>
                <a:schemeClr val="tx1"/>
              </a:solidFill>
              <a:latin typeface="+mj-lt"/>
              <a:ea typeface="MS PGothic" charset="0"/>
              <a:cs typeface="Arial" charset="0"/>
            </a:endParaRPr>
          </a:p>
          <a:p>
            <a:pPr marL="285750" indent="-285750" defTabSz="899538">
              <a:lnSpc>
                <a:spcPct val="90000"/>
              </a:lnSpc>
              <a:buFont typeface="Arial" panose="020B0604020202020204" pitchFamily="34" charset="0"/>
              <a:buChar char="•"/>
            </a:pPr>
            <a:endParaRPr lang="tr-TR" sz="1800" dirty="0">
              <a:solidFill>
                <a:schemeClr val="tx1"/>
              </a:solidFill>
              <a:latin typeface="+mj-lt"/>
              <a:ea typeface="MS PGothic" charset="0"/>
              <a:cs typeface="Arial" charset="0"/>
            </a:endParaRPr>
          </a:p>
          <a:p>
            <a:endParaRPr lang="tr-TR" altLang="de-DE" sz="2800" dirty="0"/>
          </a:p>
          <a:p>
            <a:pPr lvl="1"/>
            <a:r>
              <a:rPr lang="tr-TR" dirty="0"/>
              <a:t>                                                                  </a:t>
            </a:r>
            <a:r>
              <a:rPr lang="tr-TR" altLang="de-DE" sz="1760" dirty="0"/>
              <a:t>hata → </a:t>
            </a:r>
            <a:r>
              <a:rPr lang="tr-TR" altLang="de-DE" sz="1760" b="1" dirty="0"/>
              <a:t>başkaları</a:t>
            </a:r>
            <a:r>
              <a:rPr lang="tr-TR" altLang="de-DE" sz="1760" dirty="0"/>
              <a:t> (veya</a:t>
            </a:r>
            <a:r>
              <a:rPr lang="tr-TR" dirty="0"/>
              <a:t> </a:t>
            </a:r>
            <a:r>
              <a:rPr lang="tr-TR" altLang="de-DE" sz="1760" dirty="0"/>
              <a:t>koşullar/durumlar)</a:t>
            </a:r>
            <a:r>
              <a:rPr lang="tr-TR" dirty="0"/>
              <a:t> </a:t>
            </a:r>
          </a:p>
          <a:p>
            <a:pPr lvl="1"/>
            <a:endParaRPr lang="tr-TR" sz="1600" dirty="0"/>
          </a:p>
          <a:p>
            <a:pPr lvl="1"/>
            <a:r>
              <a:rPr lang="tr-TR" dirty="0"/>
              <a:t>                                                                         </a:t>
            </a:r>
            <a:r>
              <a:rPr lang="tr-TR" sz="1600" dirty="0"/>
              <a:t>başarı → </a:t>
            </a:r>
            <a:r>
              <a:rPr lang="tr-TR" sz="1600" b="1" dirty="0"/>
              <a:t>şahsım</a:t>
            </a:r>
          </a:p>
          <a:p>
            <a:pPr lvl="1"/>
            <a:endParaRPr lang="tr-TR" altLang="de-DE" sz="1760" dirty="0"/>
          </a:p>
          <a:p>
            <a:endParaRPr lang="tr-TR" dirty="0"/>
          </a:p>
          <a:p>
            <a:endParaRPr lang="tr-TR" sz="2800" dirty="0"/>
          </a:p>
          <a:p>
            <a:pPr lvl="1"/>
            <a:r>
              <a:rPr lang="tr-TR" dirty="0"/>
              <a:t>                                                                </a:t>
            </a:r>
            <a:endParaRPr lang="tr-TR" b="1" dirty="0"/>
          </a:p>
        </p:txBody>
      </p:sp>
      <p:sp>
        <p:nvSpPr>
          <p:cNvPr id="6" name="Foliennummernplatzhalter 5"/>
          <p:cNvSpPr>
            <a:spLocks noGrp="1"/>
          </p:cNvSpPr>
          <p:nvPr>
            <p:ph type="sldNum" sz="quarter" idx="12"/>
          </p:nvPr>
        </p:nvSpPr>
        <p:spPr/>
        <p:txBody>
          <a:bodyPr/>
          <a:lstStyle/>
          <a:p>
            <a:fld id="{9B00EF49-7894-4F53-A8DD-F7DB3BFC5032}" type="slidenum">
              <a:rPr lang="de-DE" smtClean="0"/>
              <a:t>42</a:t>
            </a:fld>
            <a:endParaRPr lang="tr-TR" dirty="0"/>
          </a:p>
        </p:txBody>
      </p:sp>
      <p:pic>
        <p:nvPicPr>
          <p:cNvPr id="8" name="Picture 11" descr="you don´t scare me-the trial-flickr-c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7568" y="4205444"/>
            <a:ext cx="1002486" cy="116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8"/>
          <p:cNvPicPr>
            <a:picLocks noChangeAspect="1"/>
          </p:cNvPicPr>
          <p:nvPr/>
        </p:nvPicPr>
        <p:blipFill>
          <a:blip r:embed="rId4"/>
          <a:stretch>
            <a:fillRect/>
          </a:stretch>
        </p:blipFill>
        <p:spPr>
          <a:xfrm>
            <a:off x="1526253" y="5492426"/>
            <a:ext cx="2002631" cy="1126480"/>
          </a:xfrm>
          <a:prstGeom prst="rect">
            <a:avLst/>
          </a:prstGeom>
        </p:spPr>
      </p:pic>
    </p:spTree>
    <p:extLst>
      <p:ext uri="{BB962C8B-B14F-4D97-AF65-F5344CB8AC3E}">
        <p14:creationId xmlns:p14="http://schemas.microsoft.com/office/powerpoint/2010/main" val="18955536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7" name="Rectangle 2"/>
          <p:cNvSpPr>
            <a:spLocks noGrp="1" noChangeArrowheads="1"/>
          </p:cNvSpPr>
          <p:nvPr>
            <p:ph type="ctrTitle"/>
          </p:nvPr>
        </p:nvSpPr>
        <p:spPr>
          <a:xfrm>
            <a:off x="672108" y="3360136"/>
            <a:ext cx="7617222" cy="1440761"/>
          </a:xfrm>
        </p:spPr>
        <p:txBody>
          <a:bodyPr lIns="89554" tIns="44777" rIns="89554" bIns="44777" anchor="ctr"/>
          <a:lstStyle/>
          <a:p>
            <a:pPr eaLnBrk="1" hangingPunct="1">
              <a:spcBef>
                <a:spcPct val="20000"/>
              </a:spcBef>
              <a:buClr>
                <a:schemeClr val="accent1"/>
              </a:buClr>
              <a:buSzPct val="85000"/>
              <a:buFont typeface="Wingdings 2" panose="05020102010507070707" pitchFamily="18" charset="2"/>
              <a:buNone/>
            </a:pPr>
            <a:r>
              <a:rPr lang="tr-TR" altLang="de-DE" sz="1800" b="1" dirty="0">
                <a:solidFill>
                  <a:schemeClr val="tx2"/>
                </a:solidFill>
              </a:rPr>
              <a:t>TERAPİ ÜNİTESİ 4: </a:t>
            </a:r>
            <a:br/>
            <a:r>
              <a:rPr lang="tr-TR" altLang="de-DE" sz="1800" b="1" dirty="0">
                <a:solidFill>
                  <a:schemeClr val="tx2"/>
                </a:solidFill>
              </a:rPr>
              <a:t>YÜKLEME TARZI</a:t>
            </a:r>
          </a:p>
        </p:txBody>
      </p:sp>
      <p:sp>
        <p:nvSpPr>
          <p:cNvPr id="65538" name="Rectangle 12"/>
          <p:cNvSpPr>
            <a:spLocks noChangeArrowheads="1"/>
          </p:cNvSpPr>
          <p:nvPr/>
        </p:nvSpPr>
        <p:spPr bwMode="auto">
          <a:xfrm>
            <a:off x="0" y="255588"/>
            <a:ext cx="8961438"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54" tIns="44777" rIns="89554" bIns="44777" anchor="ctr"/>
          <a:lstStyle>
            <a:lvl1pPr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1pPr>
            <a:lvl2pPr marL="742950" indent="-28575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2pPr>
            <a:lvl3pPr marL="11430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3pPr>
            <a:lvl4pPr marL="16002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4pPr>
            <a:lvl5pPr marL="20574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5pPr>
            <a:lvl6pPr marL="25146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6pPr>
            <a:lvl7pPr marL="29718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7pPr>
            <a:lvl8pPr marL="34290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8pPr>
            <a:lvl9pPr marL="38862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9pPr>
          </a:lstStyle>
          <a:p>
            <a:pPr eaLnBrk="1" hangingPunct="1"/>
            <a:endParaRPr lang="de-DE" altLang="de-DE" sz="2400">
              <a:latin typeface="Times New Roman" panose="02020603050405020304" pitchFamily="18" charset="0"/>
              <a:cs typeface="Times New Roman" panose="02020603050405020304" pitchFamily="18" charset="0"/>
            </a:endParaRPr>
          </a:p>
        </p:txBody>
      </p:sp>
      <p:sp>
        <p:nvSpPr>
          <p:cNvPr id="65539" name="Rectangle 24"/>
          <p:cNvSpPr>
            <a:spLocks noChangeArrowheads="1"/>
          </p:cNvSpPr>
          <p:nvPr/>
        </p:nvSpPr>
        <p:spPr bwMode="auto">
          <a:xfrm>
            <a:off x="0" y="1463675"/>
            <a:ext cx="8961438"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54" tIns="44777" rIns="89554" bIns="44777" anchor="ctr"/>
          <a:lstStyle>
            <a:lvl1pPr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1pPr>
            <a:lvl2pPr marL="742950" indent="-28575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2pPr>
            <a:lvl3pPr marL="11430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3pPr>
            <a:lvl4pPr marL="16002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4pPr>
            <a:lvl5pPr marL="20574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5pPr>
            <a:lvl6pPr marL="25146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6pPr>
            <a:lvl7pPr marL="29718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7pPr>
            <a:lvl8pPr marL="34290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8pPr>
            <a:lvl9pPr marL="38862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9pPr>
          </a:lstStyle>
          <a:p>
            <a:pPr algn="ctr" eaLnBrk="1" hangingPunct="1"/>
            <a:r>
              <a:rPr lang="tr-TR" altLang="de-DE" sz="3500" dirty="0">
                <a:solidFill>
                  <a:schemeClr val="accent1"/>
                </a:solidFill>
              </a:rPr>
              <a:t>Metakognitif  Terapi</a:t>
            </a:r>
            <a:endParaRPr lang="tr-TR" altLang="de-DE" sz="3500" dirty="0">
              <a:solidFill>
                <a:schemeClr val="accent1"/>
              </a:solidFill>
              <a:cs typeface="Times New Roman" panose="02020603050405020304"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0" y="198"/>
            <a:ext cx="8961438" cy="776188"/>
          </a:xfrm>
        </p:spPr>
        <p:txBody>
          <a:bodyPr anchor="ctr"/>
          <a:lstStyle/>
          <a:p>
            <a:pPr eaLnBrk="1" hangingPunct="1"/>
            <a:r>
              <a:rPr lang="tr-TR" altLang="de-DE" dirty="0">
                <a:solidFill>
                  <a:schemeClr val="accent1"/>
                </a:solidFill>
              </a:rPr>
              <a:t>Yüklemeler</a:t>
            </a:r>
          </a:p>
        </p:txBody>
      </p:sp>
      <p:sp>
        <p:nvSpPr>
          <p:cNvPr id="16387" name="Rectangle 3"/>
          <p:cNvSpPr>
            <a:spLocks noGrp="1" noChangeArrowheads="1"/>
          </p:cNvSpPr>
          <p:nvPr>
            <p:ph type="body" idx="4294967295"/>
          </p:nvPr>
        </p:nvSpPr>
        <p:spPr>
          <a:xfrm>
            <a:off x="246687" y="1317953"/>
            <a:ext cx="8467500" cy="3657698"/>
          </a:xfrm>
        </p:spPr>
        <p:txBody>
          <a:bodyPr/>
          <a:lstStyle/>
          <a:p>
            <a:pPr marL="177356" indent="0" eaLnBrk="1" hangingPunct="1">
              <a:spcBef>
                <a:spcPts val="1176"/>
              </a:spcBef>
              <a:tabLst>
                <a:tab pos="0" algn="l"/>
              </a:tabLst>
            </a:pPr>
            <a:r>
              <a:rPr lang="tr-TR"/>
              <a:t>Yükleme = olaylardan anlam çıkarma (örn. olumsuz olaylar için başkalarını suçlama)</a:t>
            </a:r>
          </a:p>
          <a:p>
            <a:pPr marL="177356" indent="0">
              <a:spcBef>
                <a:spcPts val="1176"/>
              </a:spcBef>
              <a:tabLst>
                <a:tab pos="0" algn="l"/>
              </a:tabLst>
            </a:pPr>
            <a:r>
              <a:rPr lang="tr-TR"/>
              <a:t>Aynı olayın oldukça farklı sonuçları olabileceği ihtimalini genellikle görmezden </a:t>
            </a:r>
          </a:p>
          <a:p>
            <a:pPr marL="177356" indent="0">
              <a:spcBef>
                <a:spcPts val="1176"/>
              </a:spcBef>
              <a:tabLst>
                <a:tab pos="0" algn="l"/>
              </a:tabLst>
            </a:pPr>
            <a:endParaRPr lang="tr-TR" altLang="de-DE" dirty="0"/>
          </a:p>
          <a:p>
            <a:pPr marL="177356" indent="0">
              <a:spcBef>
                <a:spcPts val="1176"/>
              </a:spcBef>
              <a:tabLst>
                <a:tab pos="0" algn="l"/>
              </a:tabLst>
            </a:pPr>
            <a:r>
              <a:rPr lang="tr-TR" altLang="de-DE" b="1" dirty="0"/>
              <a:t>Hangi nedenler aşağıdaki duruma katkıda bulunmuştur?</a:t>
            </a:r>
          </a:p>
          <a:p>
            <a:pPr marL="177356" indent="0">
              <a:spcBef>
                <a:spcPts val="1176"/>
              </a:spcBef>
              <a:tabLst>
                <a:tab pos="0" algn="l"/>
              </a:tabLst>
            </a:pPr>
            <a:r>
              <a:rPr lang="tr-TR"/>
              <a:t>Ehliyet sınavından geçemediniz.</a:t>
            </a:r>
          </a:p>
          <a:p>
            <a:pPr marL="0" indent="0" eaLnBrk="1" hangingPunct="1">
              <a:spcBef>
                <a:spcPts val="1176"/>
              </a:spcBef>
              <a:buClrTx/>
              <a:buSzTx/>
              <a:tabLst>
                <a:tab pos="0" algn="l"/>
              </a:tabLst>
            </a:pPr>
            <a:endParaRPr lang="tr-TR" altLang="de-DE" dirty="0"/>
          </a:p>
          <a:p>
            <a:pPr marL="0" indent="0" eaLnBrk="1" hangingPunct="1">
              <a:spcBef>
                <a:spcPts val="1176"/>
              </a:spcBef>
              <a:tabLst>
                <a:tab pos="0" algn="l"/>
              </a:tabLst>
            </a:pPr>
            <a:endParaRPr lang="tr-TR" altLang="de-DE" sz="1470" dirty="0"/>
          </a:p>
        </p:txBody>
      </p:sp>
      <p:sp>
        <p:nvSpPr>
          <p:cNvPr id="6"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FontTx/>
              <a:buNone/>
            </a:pPr>
            <a:r>
              <a:rPr lang="tr-TR" altLang="de-DE" sz="1176" b="1" dirty="0">
                <a:solidFill>
                  <a:schemeClr val="tx2"/>
                </a:solidFill>
                <a:latin typeface="+mn-lt"/>
              </a:rPr>
              <a:t>Yükleme tarzı</a:t>
            </a:r>
            <a:r>
              <a:rPr lang="en-US" altLang="de-DE" sz="1176" b="1" dirty="0">
                <a:solidFill>
                  <a:schemeClr val="tx2"/>
                </a:solidFill>
                <a:latin typeface="+mn-lt"/>
              </a:rPr>
              <a:t>	</a:t>
            </a:r>
            <a:r>
              <a:rPr lang="tr-TR" altLang="de-DE" sz="1176" b="1" dirty="0">
                <a:solidFill>
                  <a:schemeClr val="tx2"/>
                </a:solidFill>
                <a:latin typeface="+mn-lt"/>
              </a:rPr>
              <a:t>4.2</a:t>
            </a:r>
          </a:p>
        </p:txBody>
      </p:sp>
    </p:spTree>
    <p:extLst>
      <p:ext uri="{BB962C8B-B14F-4D97-AF65-F5344CB8AC3E}">
        <p14:creationId xmlns:p14="http://schemas.microsoft.com/office/powerpoint/2010/main" val="30623833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104239" y="2893995"/>
            <a:ext cx="8737402" cy="67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822325"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096963"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1371600" indent="-228600" eaLnBrk="0" hangingPunct="0">
              <a:spcBef>
                <a:spcPct val="20000"/>
              </a:spcBef>
              <a:buClr>
                <a:srgbClr val="8FB08C"/>
              </a:buClr>
              <a:buChar char="•"/>
              <a:defRPr>
                <a:solidFill>
                  <a:schemeClr val="tx1"/>
                </a:solidFill>
                <a:latin typeface="Verdana" pitchFamily="34" charset="0"/>
              </a:defRPr>
            </a:lvl5pPr>
            <a:lvl6pPr marL="18288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2860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27432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2004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buClrTx/>
              <a:buSzTx/>
              <a:buFontTx/>
              <a:buNone/>
            </a:pPr>
            <a:endParaRPr lang="de-DE" altLang="de-DE" sz="1960" b="1"/>
          </a:p>
        </p:txBody>
      </p:sp>
      <p:graphicFrame>
        <p:nvGraphicFramePr>
          <p:cNvPr id="653355" name="Group 43"/>
          <p:cNvGraphicFramePr>
            <a:graphicFrameLocks noGrp="1"/>
          </p:cNvGraphicFramePr>
          <p:nvPr>
            <p:ph idx="4294967295"/>
          </p:nvPr>
        </p:nvGraphicFramePr>
        <p:xfrm>
          <a:off x="584424" y="2766082"/>
          <a:ext cx="7792591" cy="2116875"/>
        </p:xfrm>
        <a:graphic>
          <a:graphicData uri="http://schemas.openxmlformats.org/drawingml/2006/table">
            <a:tbl>
              <a:tblPr/>
              <a:tblGrid>
                <a:gridCol w="3215226">
                  <a:extLst>
                    <a:ext uri="{9D8B030D-6E8A-4147-A177-3AD203B41FA5}">
                      <a16:colId xmlns:a16="http://schemas.microsoft.com/office/drawing/2014/main" val="20000"/>
                    </a:ext>
                  </a:extLst>
                </a:gridCol>
                <a:gridCol w="4577365">
                  <a:extLst>
                    <a:ext uri="{9D8B030D-6E8A-4147-A177-3AD203B41FA5}">
                      <a16:colId xmlns:a16="http://schemas.microsoft.com/office/drawing/2014/main" val="20001"/>
                    </a:ext>
                  </a:extLst>
                </a:gridCol>
              </a:tblGrid>
              <a:tr h="705625">
                <a:tc>
                  <a:txBody>
                    <a:bodyPr/>
                    <a:lstStyle>
                      <a:lvl1pPr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pitchFamily="2" charset="2"/>
                        <a:buNone/>
                        <a:tabLst/>
                      </a:pPr>
                      <a:r>
                        <a:rPr kumimoji="0" lang="tr-TR" altLang="de-DE" sz="1800" b="1" i="0" u="none" strike="noStrike" cap="none" normalizeH="0" baseline="0" noProof="0" dirty="0">
                          <a:ln>
                            <a:noFill/>
                          </a:ln>
                          <a:solidFill>
                            <a:schemeClr val="tx1"/>
                          </a:solidFill>
                          <a:effectLst/>
                          <a:latin typeface="Verdana" pitchFamily="34" charset="0"/>
                        </a:rPr>
                        <a:t>... kendiniz</a:t>
                      </a:r>
                    </a:p>
                  </a:txBody>
                  <a:tcPr marL="89614" marR="89614" marT="44807" marB="44807"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Times New Roman" pitchFamily="18" charset="0"/>
                        <a:buNone/>
                        <a:tabLst/>
                      </a:pPr>
                      <a:r>
                        <a:rPr kumimoji="0" lang="tr-TR" altLang="de-DE" sz="1800" b="0" i="0" u="none" strike="noStrike" cap="none" normalizeH="0" baseline="0" noProof="0" dirty="0">
                          <a:ln>
                            <a:noFill/>
                          </a:ln>
                          <a:solidFill>
                            <a:schemeClr val="tx1"/>
                          </a:solidFill>
                          <a:effectLst/>
                          <a:latin typeface="Verdana" pitchFamily="34" charset="0"/>
                        </a:rPr>
                        <a:t>sinirleriniz, otomobil sürme becerisine sahip olmamanız</a:t>
                      </a:r>
                    </a:p>
                  </a:txBody>
                  <a:tcPr marL="89614" marR="89614" marT="44807" marB="44807"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705625">
                <a:tc>
                  <a:txBody>
                    <a:bodyPr/>
                    <a:lstStyle>
                      <a:lvl1pPr marL="363538" indent="-363538"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363538" marR="0" lvl="0" indent="-363538" algn="l" defTabSz="914400" rtl="0" eaLnBrk="1" fontAlgn="base" latinLnBrk="0" hangingPunct="1">
                        <a:lnSpc>
                          <a:spcPct val="100000"/>
                        </a:lnSpc>
                        <a:spcBef>
                          <a:spcPct val="20000"/>
                        </a:spcBef>
                        <a:spcAft>
                          <a:spcPct val="0"/>
                        </a:spcAft>
                        <a:buClr>
                          <a:schemeClr val="accent1"/>
                        </a:buClr>
                        <a:buSzPct val="85000"/>
                        <a:buFont typeface="Wingdings" pitchFamily="2" charset="2"/>
                        <a:buNone/>
                        <a:tabLst/>
                      </a:pPr>
                      <a:r>
                        <a:rPr kumimoji="0" lang="tr-TR" altLang="de-DE" sz="1800" b="1" i="0" u="none" strike="noStrike" cap="none" normalizeH="0" baseline="0" noProof="0" dirty="0">
                          <a:ln>
                            <a:noFill/>
                          </a:ln>
                          <a:solidFill>
                            <a:schemeClr val="tx1"/>
                          </a:solidFill>
                          <a:effectLst/>
                          <a:latin typeface="Verdana" pitchFamily="34" charset="0"/>
                        </a:rPr>
                        <a:t>... başkaları</a:t>
                      </a:r>
                    </a:p>
                  </a:txBody>
                  <a:tcPr marL="89614" marR="89614" marT="44807" marB="44807"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Times New Roman" pitchFamily="18" charset="0"/>
                        <a:buNone/>
                        <a:tabLst/>
                      </a:pPr>
                      <a:r>
                        <a:rPr kumimoji="0" lang="tr-TR" altLang="de-DE" sz="1800" b="0" i="0" u="none" strike="noStrike" cap="none" normalizeH="0" baseline="0" noProof="0" dirty="0">
                          <a:ln>
                            <a:noFill/>
                          </a:ln>
                          <a:solidFill>
                            <a:schemeClr val="tx1"/>
                          </a:solidFill>
                          <a:effectLst/>
                          <a:latin typeface="Verdana" pitchFamily="34" charset="0"/>
                        </a:rPr>
                        <a:t>müşkülpesent denetçi</a:t>
                      </a:r>
                    </a:p>
                  </a:txBody>
                  <a:tcPr marL="89614" marR="89614" marT="44807" marB="44807"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705625">
                <a:tc>
                  <a:txBody>
                    <a:bodyPr/>
                    <a:lstStyle>
                      <a:lvl1pPr marL="358775" indent="-358775"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358775" marR="0" lvl="0" indent="-358775" algn="l" defTabSz="914400" rtl="0" eaLnBrk="1" fontAlgn="base" latinLnBrk="0" hangingPunct="1">
                        <a:lnSpc>
                          <a:spcPct val="100000"/>
                        </a:lnSpc>
                        <a:spcBef>
                          <a:spcPct val="20000"/>
                        </a:spcBef>
                        <a:spcAft>
                          <a:spcPct val="0"/>
                        </a:spcAft>
                        <a:buClr>
                          <a:schemeClr val="accent1"/>
                        </a:buClr>
                        <a:buSzPct val="85000"/>
                        <a:buFont typeface="Wingdings" pitchFamily="2" charset="2"/>
                        <a:buNone/>
                        <a:tabLst/>
                      </a:pPr>
                      <a:r>
                        <a:rPr kumimoji="0" lang="tr-TR" altLang="de-DE" sz="1800" b="1" i="0" u="none" strike="noStrike" cap="none" normalizeH="0" baseline="0" noProof="0" dirty="0">
                          <a:ln>
                            <a:noFill/>
                          </a:ln>
                          <a:solidFill>
                            <a:schemeClr val="tx1"/>
                          </a:solidFill>
                          <a:effectLst/>
                          <a:latin typeface="Verdana" pitchFamily="34" charset="0"/>
                        </a:rPr>
                        <a:t>... bir durum veya bir ihtimal</a:t>
                      </a:r>
                    </a:p>
                  </a:txBody>
                  <a:tcPr marL="89614" marR="89614" marT="44807" marB="44807"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Times New Roman" pitchFamily="18" charset="0"/>
                        <a:buNone/>
                        <a:tabLst/>
                      </a:pPr>
                      <a:r>
                        <a:rPr kumimoji="0" lang="tr-TR" altLang="de-DE" sz="1800" b="0" i="0" u="none" strike="noStrike" cap="none" normalizeH="0" baseline="0" noProof="0" dirty="0">
                          <a:ln>
                            <a:noFill/>
                          </a:ln>
                          <a:solidFill>
                            <a:schemeClr val="tx1"/>
                          </a:solidFill>
                          <a:effectLst/>
                          <a:latin typeface="Verdana" pitchFamily="34" charset="0"/>
                        </a:rPr>
                        <a:t>kötü hava koşulları, zorlu taşıt yolu, çok fazla trafik</a:t>
                      </a:r>
                    </a:p>
                  </a:txBody>
                  <a:tcPr marL="89614" marR="89614" marT="44807" marB="44807"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7419" name="Rectangle 21"/>
          <p:cNvSpPr>
            <a:spLocks noChangeArrowheads="1"/>
          </p:cNvSpPr>
          <p:nvPr/>
        </p:nvSpPr>
        <p:spPr bwMode="auto">
          <a:xfrm>
            <a:off x="245818" y="1330076"/>
            <a:ext cx="8469803" cy="67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80975"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37931725" indent="-37474525" defTabSz="180975"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822325" indent="-228600" defTabSz="180975"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096963" indent="-228600" defTabSz="180975"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1371600" indent="-228600" defTabSz="180975" eaLnBrk="0" hangingPunct="0">
              <a:spcBef>
                <a:spcPct val="20000"/>
              </a:spcBef>
              <a:buClr>
                <a:srgbClr val="8FB08C"/>
              </a:buClr>
              <a:buChar char="•"/>
              <a:defRPr>
                <a:solidFill>
                  <a:schemeClr val="tx1"/>
                </a:solidFill>
                <a:latin typeface="Verdana" pitchFamily="34" charset="0"/>
              </a:defRPr>
            </a:lvl5pPr>
            <a:lvl6pPr marL="1828800" indent="-228600" defTabSz="180975" eaLnBrk="0" fontAlgn="base" hangingPunct="0">
              <a:spcBef>
                <a:spcPct val="20000"/>
              </a:spcBef>
              <a:spcAft>
                <a:spcPct val="0"/>
              </a:spcAft>
              <a:buClr>
                <a:srgbClr val="8FB08C"/>
              </a:buClr>
              <a:buChar char="•"/>
              <a:defRPr>
                <a:solidFill>
                  <a:schemeClr val="tx1"/>
                </a:solidFill>
                <a:latin typeface="Verdana" pitchFamily="34" charset="0"/>
              </a:defRPr>
            </a:lvl6pPr>
            <a:lvl7pPr marL="2286000" indent="-228600" defTabSz="180975" eaLnBrk="0" fontAlgn="base" hangingPunct="0">
              <a:spcBef>
                <a:spcPct val="20000"/>
              </a:spcBef>
              <a:spcAft>
                <a:spcPct val="0"/>
              </a:spcAft>
              <a:buClr>
                <a:srgbClr val="8FB08C"/>
              </a:buClr>
              <a:buChar char="•"/>
              <a:defRPr>
                <a:solidFill>
                  <a:schemeClr val="tx1"/>
                </a:solidFill>
                <a:latin typeface="Verdana" pitchFamily="34" charset="0"/>
              </a:defRPr>
            </a:lvl7pPr>
            <a:lvl8pPr marL="2743200" indent="-228600" defTabSz="180975" eaLnBrk="0" fontAlgn="base" hangingPunct="0">
              <a:spcBef>
                <a:spcPct val="20000"/>
              </a:spcBef>
              <a:spcAft>
                <a:spcPct val="0"/>
              </a:spcAft>
              <a:buClr>
                <a:srgbClr val="8FB08C"/>
              </a:buClr>
              <a:buChar char="•"/>
              <a:defRPr>
                <a:solidFill>
                  <a:schemeClr val="tx1"/>
                </a:solidFill>
                <a:latin typeface="Verdana" pitchFamily="34" charset="0"/>
              </a:defRPr>
            </a:lvl8pPr>
            <a:lvl9pPr marL="3200400" indent="-228600" defTabSz="180975" eaLnBrk="0" fontAlgn="base" hangingPunct="0">
              <a:spcBef>
                <a:spcPct val="20000"/>
              </a:spcBef>
              <a:spcAft>
                <a:spcPct val="0"/>
              </a:spcAft>
              <a:buClr>
                <a:srgbClr val="8FB08C"/>
              </a:buClr>
              <a:buChar char="•"/>
              <a:defRPr>
                <a:solidFill>
                  <a:schemeClr val="tx1"/>
                </a:solidFill>
                <a:latin typeface="Verdana" pitchFamily="34" charset="0"/>
              </a:defRPr>
            </a:lvl9pPr>
          </a:lstStyle>
          <a:p>
            <a:pPr marL="177356" eaLnBrk="1" hangingPunct="1">
              <a:buClr>
                <a:srgbClr val="336699"/>
              </a:buClr>
              <a:buSzTx/>
            </a:pPr>
            <a:r>
              <a:rPr lang="tr-TR" altLang="de-DE" sz="1764" dirty="0"/>
              <a:t>Neden ehliyet sınavından geçemediniz?</a:t>
            </a:r>
          </a:p>
          <a:p>
            <a:pPr marL="177356" eaLnBrk="1" hangingPunct="1">
              <a:buClr>
                <a:srgbClr val="336699"/>
              </a:buClr>
              <a:buSzTx/>
            </a:pPr>
            <a:endParaRPr lang="tr-TR" altLang="de-DE" sz="1764" b="1" dirty="0"/>
          </a:p>
          <a:p>
            <a:pPr marL="177356" eaLnBrk="1" hangingPunct="1">
              <a:buClr>
                <a:srgbClr val="336699"/>
              </a:buClr>
              <a:buSzTx/>
            </a:pPr>
            <a:r>
              <a:rPr lang="tr-TR" altLang="de-DE" sz="1764" b="1" dirty="0"/>
              <a:t>Olası nedenler...</a:t>
            </a:r>
          </a:p>
          <a:p>
            <a:pPr eaLnBrk="1" hangingPunct="1">
              <a:buClr>
                <a:srgbClr val="336699"/>
              </a:buClr>
              <a:buSzTx/>
              <a:buFontTx/>
              <a:buNone/>
            </a:pPr>
            <a:endParaRPr lang="tr-TR" altLang="de-DE" sz="1764" dirty="0"/>
          </a:p>
        </p:txBody>
      </p:sp>
      <p:sp>
        <p:nvSpPr>
          <p:cNvPr id="8"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FontTx/>
              <a:buNone/>
            </a:pPr>
            <a:r>
              <a:rPr lang="tr-TR" altLang="de-DE" sz="1176" b="1" dirty="0">
                <a:solidFill>
                  <a:schemeClr val="tx2"/>
                </a:solidFill>
                <a:latin typeface="+mn-lt"/>
              </a:rPr>
              <a:t>Yükleme tarzı</a:t>
            </a:r>
            <a:r>
              <a:rPr lang="en-US" altLang="de-DE" sz="1176" b="1" dirty="0">
                <a:solidFill>
                  <a:schemeClr val="tx2"/>
                </a:solidFill>
                <a:latin typeface="+mn-lt"/>
              </a:rPr>
              <a:t>	</a:t>
            </a:r>
            <a:r>
              <a:rPr lang="tr-TR" altLang="de-DE" sz="1176" b="1" dirty="0">
                <a:solidFill>
                  <a:schemeClr val="tx2"/>
                </a:solidFill>
                <a:latin typeface="+mn-lt"/>
              </a:rPr>
              <a:t>4.3</a:t>
            </a:r>
          </a:p>
        </p:txBody>
      </p:sp>
      <p:sp>
        <p:nvSpPr>
          <p:cNvPr id="7" name="Rectangle 2"/>
          <p:cNvSpPr txBox="1">
            <a:spLocks noChangeArrowheads="1"/>
          </p:cNvSpPr>
          <p:nvPr/>
        </p:nvSpPr>
        <p:spPr bwMode="auto">
          <a:xfrm>
            <a:off x="0" y="198"/>
            <a:ext cx="8961438" cy="77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14" tIns="44807" rIns="89614" bIns="44807" numCol="1" anchor="ctr" anchorCtr="0" compatLnSpc="1">
            <a:prstTxWarp prst="textNoShape">
              <a:avLst/>
            </a:prstTxWarp>
          </a:bodyPr>
          <a:lstStyle>
            <a:lvl1pPr algn="ctr" rtl="0" eaLnBrk="0" fontAlgn="base" hangingPunct="0">
              <a:spcBef>
                <a:spcPct val="0"/>
              </a:spcBef>
              <a:spcAft>
                <a:spcPct val="0"/>
              </a:spcAft>
              <a:defRPr sz="2000">
                <a:solidFill>
                  <a:srgbClr val="D16349"/>
                </a:solidFill>
                <a:latin typeface="+mj-lt"/>
                <a:ea typeface="+mj-ea"/>
                <a:cs typeface="+mj-cs"/>
              </a:defRPr>
            </a:lvl1pPr>
            <a:lvl2pPr algn="ctr" rtl="0" eaLnBrk="0" fontAlgn="base" hangingPunct="0">
              <a:spcBef>
                <a:spcPct val="0"/>
              </a:spcBef>
              <a:spcAft>
                <a:spcPct val="0"/>
              </a:spcAft>
              <a:defRPr sz="2000">
                <a:solidFill>
                  <a:srgbClr val="D16349"/>
                </a:solidFill>
                <a:latin typeface="Verdana" pitchFamily="34" charset="0"/>
              </a:defRPr>
            </a:lvl2pPr>
            <a:lvl3pPr algn="ctr" rtl="0" eaLnBrk="0" fontAlgn="base" hangingPunct="0">
              <a:spcBef>
                <a:spcPct val="0"/>
              </a:spcBef>
              <a:spcAft>
                <a:spcPct val="0"/>
              </a:spcAft>
              <a:defRPr sz="2000">
                <a:solidFill>
                  <a:srgbClr val="D16349"/>
                </a:solidFill>
                <a:latin typeface="Verdana" pitchFamily="34" charset="0"/>
              </a:defRPr>
            </a:lvl3pPr>
            <a:lvl4pPr algn="ctr" rtl="0" eaLnBrk="0" fontAlgn="base" hangingPunct="0">
              <a:spcBef>
                <a:spcPct val="0"/>
              </a:spcBef>
              <a:spcAft>
                <a:spcPct val="0"/>
              </a:spcAft>
              <a:defRPr sz="2000">
                <a:solidFill>
                  <a:srgbClr val="D16349"/>
                </a:solidFill>
                <a:latin typeface="Verdana" pitchFamily="34" charset="0"/>
              </a:defRPr>
            </a:lvl4pPr>
            <a:lvl5pPr algn="ctr" rtl="0" eaLnBrk="0" fontAlgn="base" hangingPunct="0">
              <a:spcBef>
                <a:spcPct val="0"/>
              </a:spcBef>
              <a:spcAft>
                <a:spcPct val="0"/>
              </a:spcAft>
              <a:defRPr sz="2000">
                <a:solidFill>
                  <a:srgbClr val="D16349"/>
                </a:solidFill>
                <a:latin typeface="Verdana" pitchFamily="34" charset="0"/>
              </a:defRPr>
            </a:lvl5pPr>
            <a:lvl6pPr marL="457200" algn="ctr" rtl="0" eaLnBrk="0" fontAlgn="base" hangingPunct="0">
              <a:spcBef>
                <a:spcPct val="0"/>
              </a:spcBef>
              <a:spcAft>
                <a:spcPct val="0"/>
              </a:spcAft>
              <a:defRPr sz="2000">
                <a:solidFill>
                  <a:srgbClr val="D16349"/>
                </a:solidFill>
                <a:latin typeface="Verdana" pitchFamily="34" charset="0"/>
              </a:defRPr>
            </a:lvl6pPr>
            <a:lvl7pPr marL="914400" algn="ctr" rtl="0" eaLnBrk="0" fontAlgn="base" hangingPunct="0">
              <a:spcBef>
                <a:spcPct val="0"/>
              </a:spcBef>
              <a:spcAft>
                <a:spcPct val="0"/>
              </a:spcAft>
              <a:defRPr sz="2000">
                <a:solidFill>
                  <a:srgbClr val="D16349"/>
                </a:solidFill>
                <a:latin typeface="Verdana" pitchFamily="34" charset="0"/>
              </a:defRPr>
            </a:lvl7pPr>
            <a:lvl8pPr marL="1371600" algn="ctr" rtl="0" eaLnBrk="0" fontAlgn="base" hangingPunct="0">
              <a:spcBef>
                <a:spcPct val="0"/>
              </a:spcBef>
              <a:spcAft>
                <a:spcPct val="0"/>
              </a:spcAft>
              <a:defRPr sz="2000">
                <a:solidFill>
                  <a:srgbClr val="D16349"/>
                </a:solidFill>
                <a:latin typeface="Verdana" pitchFamily="34" charset="0"/>
              </a:defRPr>
            </a:lvl8pPr>
            <a:lvl9pPr marL="1828800" algn="ctr" rtl="0" eaLnBrk="0" fontAlgn="base" hangingPunct="0">
              <a:spcBef>
                <a:spcPct val="0"/>
              </a:spcBef>
              <a:spcAft>
                <a:spcPct val="0"/>
              </a:spcAft>
              <a:defRPr sz="2000">
                <a:solidFill>
                  <a:srgbClr val="D16349"/>
                </a:solidFill>
                <a:latin typeface="Verdana" pitchFamily="34" charset="0"/>
              </a:defRPr>
            </a:lvl9pPr>
          </a:lstStyle>
          <a:p>
            <a:pPr eaLnBrk="1" hangingPunct="1"/>
            <a:r>
              <a:rPr lang="tr-TR" altLang="de-DE" sz="1960" kern="0">
                <a:solidFill>
                  <a:schemeClr val="accent1"/>
                </a:solidFill>
              </a:rPr>
              <a:t>Yüklemeler</a:t>
            </a:r>
            <a:endParaRPr lang="tr-TR" altLang="de-DE" sz="1960" kern="0" dirty="0">
              <a:solidFill>
                <a:schemeClr val="accent1"/>
              </a:solidFill>
            </a:endParaRPr>
          </a:p>
        </p:txBody>
      </p:sp>
    </p:spTree>
    <p:extLst>
      <p:ext uri="{BB962C8B-B14F-4D97-AF65-F5344CB8AC3E}">
        <p14:creationId xmlns:p14="http://schemas.microsoft.com/office/powerpoint/2010/main" val="30812011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ext Box 3"/>
          <p:cNvSpPr txBox="1">
            <a:spLocks noChangeArrowheads="1"/>
          </p:cNvSpPr>
          <p:nvPr/>
        </p:nvSpPr>
        <p:spPr bwMode="auto">
          <a:xfrm>
            <a:off x="259411" y="1324919"/>
            <a:ext cx="8456209" cy="260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1950" indent="-361950" eaLnBrk="0" hangingPunct="0">
              <a:spcBef>
                <a:spcPct val="20000"/>
              </a:spcBef>
              <a:buClr>
                <a:schemeClr val="accent1"/>
              </a:buClr>
              <a:buSzPct val="85000"/>
              <a:buFont typeface="Wingdings 2" pitchFamily="18" charset="2"/>
              <a:tabLst>
                <a:tab pos="361950" algn="l"/>
              </a:tabLst>
              <a:defRPr>
                <a:solidFill>
                  <a:schemeClr val="tx1"/>
                </a:solidFill>
                <a:latin typeface="Verdana" pitchFamily="34" charset="0"/>
              </a:defRPr>
            </a:lvl1pPr>
            <a:lvl2pPr marL="38015863" indent="-37474525" eaLnBrk="0" hangingPunct="0">
              <a:spcBef>
                <a:spcPct val="20000"/>
              </a:spcBef>
              <a:buClr>
                <a:srgbClr val="8CADAE"/>
              </a:buClr>
              <a:buSzPct val="85000"/>
              <a:buFont typeface="Courier New" pitchFamily="49" charset="0"/>
              <a:buChar char="o"/>
              <a:tabLst>
                <a:tab pos="361950" algn="l"/>
              </a:tabLst>
              <a:defRPr>
                <a:solidFill>
                  <a:schemeClr val="tx1"/>
                </a:solidFill>
                <a:latin typeface="Verdana" pitchFamily="34" charset="0"/>
              </a:defRPr>
            </a:lvl2pPr>
            <a:lvl3pPr marL="822325" indent="-228600" eaLnBrk="0" hangingPunct="0">
              <a:spcBef>
                <a:spcPct val="20000"/>
              </a:spcBef>
              <a:buClr>
                <a:srgbClr val="8CADAE"/>
              </a:buClr>
              <a:buSzPct val="75000"/>
              <a:buFont typeface="Wingdings 2" pitchFamily="18" charset="2"/>
              <a:buChar char=""/>
              <a:tabLst>
                <a:tab pos="361950" algn="l"/>
              </a:tabLst>
              <a:defRPr>
                <a:solidFill>
                  <a:schemeClr val="tx1"/>
                </a:solidFill>
                <a:latin typeface="Verdana" pitchFamily="34" charset="0"/>
              </a:defRPr>
            </a:lvl3pPr>
            <a:lvl4pPr marL="1096963" indent="-228600" eaLnBrk="0" hangingPunct="0">
              <a:spcBef>
                <a:spcPct val="20000"/>
              </a:spcBef>
              <a:buClr>
                <a:srgbClr val="8C7B70"/>
              </a:buClr>
              <a:buSzPct val="70000"/>
              <a:buFont typeface="Wingdings" pitchFamily="2" charset="2"/>
              <a:buChar char=""/>
              <a:tabLst>
                <a:tab pos="361950" algn="l"/>
              </a:tabLst>
              <a:defRPr>
                <a:solidFill>
                  <a:schemeClr val="tx1"/>
                </a:solidFill>
                <a:latin typeface="Verdana" pitchFamily="34" charset="0"/>
              </a:defRPr>
            </a:lvl4pPr>
            <a:lvl5pPr marL="38554025" indent="-50787300" eaLnBrk="0" hangingPunct="0">
              <a:spcBef>
                <a:spcPct val="20000"/>
              </a:spcBef>
              <a:buClr>
                <a:srgbClr val="8FB08C"/>
              </a:buClr>
              <a:buChar char="•"/>
              <a:tabLst>
                <a:tab pos="361950" algn="l"/>
              </a:tabLst>
              <a:defRPr>
                <a:solidFill>
                  <a:schemeClr val="tx1"/>
                </a:solidFill>
                <a:latin typeface="Verdana" pitchFamily="34" charset="0"/>
              </a:defRPr>
            </a:lvl5pPr>
            <a:lvl6pPr marL="39011225" indent="-50787300" eaLnBrk="0" fontAlgn="base" hangingPunct="0">
              <a:spcBef>
                <a:spcPct val="20000"/>
              </a:spcBef>
              <a:spcAft>
                <a:spcPct val="0"/>
              </a:spcAft>
              <a:buClr>
                <a:srgbClr val="8FB08C"/>
              </a:buClr>
              <a:buChar char="•"/>
              <a:tabLst>
                <a:tab pos="361950" algn="l"/>
              </a:tabLst>
              <a:defRPr>
                <a:solidFill>
                  <a:schemeClr val="tx1"/>
                </a:solidFill>
                <a:latin typeface="Verdana" pitchFamily="34" charset="0"/>
              </a:defRPr>
            </a:lvl6pPr>
            <a:lvl7pPr marL="39468425" indent="-50787300" eaLnBrk="0" fontAlgn="base" hangingPunct="0">
              <a:spcBef>
                <a:spcPct val="20000"/>
              </a:spcBef>
              <a:spcAft>
                <a:spcPct val="0"/>
              </a:spcAft>
              <a:buClr>
                <a:srgbClr val="8FB08C"/>
              </a:buClr>
              <a:buChar char="•"/>
              <a:tabLst>
                <a:tab pos="361950" algn="l"/>
              </a:tabLst>
              <a:defRPr>
                <a:solidFill>
                  <a:schemeClr val="tx1"/>
                </a:solidFill>
                <a:latin typeface="Verdana" pitchFamily="34" charset="0"/>
              </a:defRPr>
            </a:lvl7pPr>
            <a:lvl8pPr marL="39925625" indent="-50787300" eaLnBrk="0" fontAlgn="base" hangingPunct="0">
              <a:spcBef>
                <a:spcPct val="20000"/>
              </a:spcBef>
              <a:spcAft>
                <a:spcPct val="0"/>
              </a:spcAft>
              <a:buClr>
                <a:srgbClr val="8FB08C"/>
              </a:buClr>
              <a:buChar char="•"/>
              <a:tabLst>
                <a:tab pos="361950" algn="l"/>
              </a:tabLst>
              <a:defRPr>
                <a:solidFill>
                  <a:schemeClr val="tx1"/>
                </a:solidFill>
                <a:latin typeface="Verdana" pitchFamily="34" charset="0"/>
              </a:defRPr>
            </a:lvl8pPr>
            <a:lvl9pPr marL="40382825" indent="-50787300" eaLnBrk="0" fontAlgn="base" hangingPunct="0">
              <a:spcBef>
                <a:spcPct val="20000"/>
              </a:spcBef>
              <a:spcAft>
                <a:spcPct val="0"/>
              </a:spcAft>
              <a:buClr>
                <a:srgbClr val="8FB08C"/>
              </a:buClr>
              <a:buChar char="•"/>
              <a:tabLst>
                <a:tab pos="361950" algn="l"/>
              </a:tabLst>
              <a:defRPr>
                <a:solidFill>
                  <a:schemeClr val="tx1"/>
                </a:solidFill>
                <a:latin typeface="Verdana" pitchFamily="34" charset="0"/>
              </a:defRPr>
            </a:lvl9pPr>
          </a:lstStyle>
          <a:p>
            <a:pPr marL="177356" indent="0" eaLnBrk="1" hangingPunct="1">
              <a:spcBef>
                <a:spcPts val="1176"/>
              </a:spcBef>
              <a:buClrTx/>
              <a:buSzTx/>
            </a:pPr>
            <a:r>
              <a:rPr lang="tr-TR" altLang="de-DE" sz="1764" dirty="0"/>
              <a:t>Yapılan çalışmalar </a:t>
            </a:r>
            <a:r>
              <a:rPr lang="tr-TR" altLang="de-DE" sz="1764" b="1" dirty="0"/>
              <a:t>depresyon</a:t>
            </a:r>
            <a:r>
              <a:rPr lang="tr-TR" altLang="de-DE" sz="1764" dirty="0"/>
              <a:t> geçiren pek çok kişinin (hepsi değil!):</a:t>
            </a:r>
          </a:p>
          <a:p>
            <a:pPr eaLnBrk="1" hangingPunct="1">
              <a:spcBef>
                <a:spcPts val="1176"/>
              </a:spcBef>
              <a:buClrTx/>
              <a:buSzTx/>
              <a:buFontTx/>
              <a:buChar char="•"/>
            </a:pPr>
            <a:endParaRPr lang="tr-TR" altLang="de-DE" sz="1764" dirty="0"/>
          </a:p>
          <a:p>
            <a:pPr marL="435610" indent="-258255" eaLnBrk="1" hangingPunct="1">
              <a:spcBef>
                <a:spcPts val="1176"/>
              </a:spcBef>
              <a:buClr>
                <a:srgbClr val="8CADAE"/>
              </a:buClr>
              <a:buFontTx/>
              <a:buChar char="o"/>
              <a:tabLst>
                <a:tab pos="707867" algn="l"/>
              </a:tabLst>
            </a:pPr>
            <a:r>
              <a:rPr lang="tr-TR" altLang="de-DE" sz="1764" dirty="0"/>
              <a:t>rahatsızlığından dolayı kendini suçlama eğiliminde olduğunu,</a:t>
            </a:r>
          </a:p>
          <a:p>
            <a:pPr marL="435610" indent="-258255" eaLnBrk="1" hangingPunct="1">
              <a:buClr>
                <a:srgbClr val="8CADAE"/>
              </a:buClr>
              <a:buFontTx/>
              <a:buChar char="o"/>
              <a:tabLst>
                <a:tab pos="707867" algn="l"/>
              </a:tabLst>
            </a:pPr>
            <a:r>
              <a:rPr lang="tr-TR" altLang="de-DE" sz="1764" dirty="0"/>
              <a:t>depresyondakiler başarının başkalarının veya koşulların eseri olduğuna inanma eğiliminde olduğunu göstermektedir.</a:t>
            </a:r>
          </a:p>
          <a:p>
            <a:pPr marL="177356" indent="0" eaLnBrk="1" hangingPunct="1">
              <a:buClr>
                <a:srgbClr val="8CADAE"/>
              </a:buClr>
              <a:tabLst>
                <a:tab pos="707867" algn="l"/>
              </a:tabLst>
            </a:pPr>
            <a:endParaRPr lang="tr-TR" altLang="de-DE" sz="1764" b="1" dirty="0"/>
          </a:p>
          <a:p>
            <a:pPr marL="177356" indent="0" eaLnBrk="1" hangingPunct="1">
              <a:buClr>
                <a:srgbClr val="8CADAE"/>
              </a:buClr>
              <a:tabLst>
                <a:tab pos="707867" algn="l"/>
              </a:tabLst>
            </a:pPr>
            <a:r>
              <a:rPr lang="tr-TR" altLang="de-DE" sz="1764" b="1" dirty="0"/>
              <a:t>Bu yükleme tarzı düşük benlik saygısına katkıda bulunmaktadır!</a:t>
            </a:r>
          </a:p>
          <a:p>
            <a:pPr algn="ctr" eaLnBrk="1" hangingPunct="1">
              <a:spcBef>
                <a:spcPts val="1176"/>
              </a:spcBef>
              <a:buClrTx/>
              <a:buSzTx/>
            </a:pPr>
            <a:endParaRPr lang="tr-TR" altLang="de-DE" sz="1764" b="1" dirty="0"/>
          </a:p>
        </p:txBody>
      </p:sp>
      <p:sp>
        <p:nvSpPr>
          <p:cNvPr id="7"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FontTx/>
              <a:buNone/>
            </a:pPr>
            <a:r>
              <a:rPr lang="tr-TR" altLang="de-DE" sz="1176" b="1" dirty="0">
                <a:solidFill>
                  <a:schemeClr val="tx2"/>
                </a:solidFill>
                <a:latin typeface="+mn-lt"/>
              </a:rPr>
              <a:t>Yükleme tarzı</a:t>
            </a:r>
            <a:r>
              <a:rPr lang="en-US" altLang="de-DE" sz="1176" b="1" dirty="0">
                <a:solidFill>
                  <a:schemeClr val="tx2"/>
                </a:solidFill>
                <a:latin typeface="+mn-lt"/>
              </a:rPr>
              <a:t>	</a:t>
            </a:r>
            <a:r>
              <a:rPr lang="tr-TR" altLang="de-DE" sz="1176" b="1" dirty="0">
                <a:solidFill>
                  <a:schemeClr val="tx2"/>
                </a:solidFill>
                <a:latin typeface="+mn-lt"/>
              </a:rPr>
              <a:t>4.4</a:t>
            </a:r>
          </a:p>
        </p:txBody>
      </p:sp>
      <p:sp>
        <p:nvSpPr>
          <p:cNvPr id="6" name="Rectangle 5"/>
          <p:cNvSpPr>
            <a:spLocks noChangeArrowheads="1"/>
          </p:cNvSpPr>
          <p:nvPr/>
        </p:nvSpPr>
        <p:spPr bwMode="auto">
          <a:xfrm>
            <a:off x="0" y="198"/>
            <a:ext cx="8961438" cy="77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547688" indent="-2730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822325"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096963"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1371600" indent="-228600" eaLnBrk="0" hangingPunct="0">
              <a:spcBef>
                <a:spcPct val="20000"/>
              </a:spcBef>
              <a:buClr>
                <a:srgbClr val="8FB08C"/>
              </a:buClr>
              <a:buChar char="•"/>
              <a:defRPr>
                <a:solidFill>
                  <a:schemeClr val="tx1"/>
                </a:solidFill>
                <a:latin typeface="Verdana" pitchFamily="34" charset="0"/>
              </a:defRPr>
            </a:lvl5pPr>
            <a:lvl6pPr marL="18288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2860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27432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2004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0"/>
              </a:spcBef>
              <a:buClrTx/>
              <a:buSzTx/>
              <a:buFontTx/>
              <a:buNone/>
            </a:pPr>
            <a:r>
              <a:rPr lang="tr-TR" altLang="de-DE" sz="1960" dirty="0">
                <a:solidFill>
                  <a:srgbClr val="D16349"/>
                </a:solidFill>
              </a:rPr>
              <a:t>Bunu neden yapıyoruz?</a:t>
            </a:r>
          </a:p>
        </p:txBody>
      </p:sp>
      <p:graphicFrame>
        <p:nvGraphicFramePr>
          <p:cNvPr id="8" name="Diagramm 7"/>
          <p:cNvGraphicFramePr>
            <a:graphicFrameLocks noChangeAspect="1"/>
          </p:cNvGraphicFramePr>
          <p:nvPr/>
        </p:nvGraphicFramePr>
        <p:xfrm>
          <a:off x="5341007" y="4113746"/>
          <a:ext cx="3359056" cy="2195484"/>
        </p:xfrm>
        <a:graphic>
          <a:graphicData uri="http://schemas.openxmlformats.org/drawingml/2006/chart">
            <c:chart xmlns:c="http://schemas.openxmlformats.org/drawingml/2006/chart" xmlns:r="http://schemas.openxmlformats.org/officeDocument/2006/relationships" r:id="rId3"/>
          </a:graphicData>
        </a:graphic>
      </p:graphicFrame>
      <p:sp>
        <p:nvSpPr>
          <p:cNvPr id="2" name="Rechteck 1"/>
          <p:cNvSpPr/>
          <p:nvPr/>
        </p:nvSpPr>
        <p:spPr>
          <a:xfrm>
            <a:off x="8065294" y="5914747"/>
            <a:ext cx="506943" cy="29572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tr-TR" sz="1764" dirty="0">
                <a:latin typeface="Verdana (Textkörper)"/>
              </a:rPr>
              <a:t>me</a:t>
            </a:r>
          </a:p>
        </p:txBody>
      </p:sp>
    </p:spTree>
    <p:extLst>
      <p:ext uri="{BB962C8B-B14F-4D97-AF65-F5344CB8AC3E}">
        <p14:creationId xmlns:p14="http://schemas.microsoft.com/office/powerpoint/2010/main" val="8667039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ext Box 3"/>
          <p:cNvSpPr txBox="1">
            <a:spLocks noChangeArrowheads="1"/>
          </p:cNvSpPr>
          <p:nvPr/>
        </p:nvSpPr>
        <p:spPr bwMode="auto">
          <a:xfrm>
            <a:off x="259411" y="1324920"/>
            <a:ext cx="8456209" cy="3287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1950" indent="-361950" eaLnBrk="0" hangingPunct="0">
              <a:spcBef>
                <a:spcPct val="20000"/>
              </a:spcBef>
              <a:buClr>
                <a:schemeClr val="accent1"/>
              </a:buClr>
              <a:buSzPct val="85000"/>
              <a:buFont typeface="Wingdings 2" pitchFamily="18" charset="2"/>
              <a:tabLst>
                <a:tab pos="361950" algn="l"/>
              </a:tabLst>
              <a:defRPr>
                <a:solidFill>
                  <a:schemeClr val="tx1"/>
                </a:solidFill>
                <a:latin typeface="Verdana" pitchFamily="34" charset="0"/>
              </a:defRPr>
            </a:lvl1pPr>
            <a:lvl2pPr marL="38015863" indent="-37474525" eaLnBrk="0" hangingPunct="0">
              <a:spcBef>
                <a:spcPct val="20000"/>
              </a:spcBef>
              <a:buClr>
                <a:srgbClr val="8CADAE"/>
              </a:buClr>
              <a:buSzPct val="85000"/>
              <a:buFont typeface="Courier New" pitchFamily="49" charset="0"/>
              <a:buChar char="o"/>
              <a:tabLst>
                <a:tab pos="361950" algn="l"/>
              </a:tabLst>
              <a:defRPr>
                <a:solidFill>
                  <a:schemeClr val="tx1"/>
                </a:solidFill>
                <a:latin typeface="Verdana" pitchFamily="34" charset="0"/>
              </a:defRPr>
            </a:lvl2pPr>
            <a:lvl3pPr marL="822325" indent="-228600" eaLnBrk="0" hangingPunct="0">
              <a:spcBef>
                <a:spcPct val="20000"/>
              </a:spcBef>
              <a:buClr>
                <a:srgbClr val="8CADAE"/>
              </a:buClr>
              <a:buSzPct val="75000"/>
              <a:buFont typeface="Wingdings 2" pitchFamily="18" charset="2"/>
              <a:buChar char=""/>
              <a:tabLst>
                <a:tab pos="361950" algn="l"/>
              </a:tabLst>
              <a:defRPr>
                <a:solidFill>
                  <a:schemeClr val="tx1"/>
                </a:solidFill>
                <a:latin typeface="Verdana" pitchFamily="34" charset="0"/>
              </a:defRPr>
            </a:lvl3pPr>
            <a:lvl4pPr marL="1096963" indent="-228600" eaLnBrk="0" hangingPunct="0">
              <a:spcBef>
                <a:spcPct val="20000"/>
              </a:spcBef>
              <a:buClr>
                <a:srgbClr val="8C7B70"/>
              </a:buClr>
              <a:buSzPct val="70000"/>
              <a:buFont typeface="Wingdings" pitchFamily="2" charset="2"/>
              <a:buChar char=""/>
              <a:tabLst>
                <a:tab pos="361950" algn="l"/>
              </a:tabLst>
              <a:defRPr>
                <a:solidFill>
                  <a:schemeClr val="tx1"/>
                </a:solidFill>
                <a:latin typeface="Verdana" pitchFamily="34" charset="0"/>
              </a:defRPr>
            </a:lvl4pPr>
            <a:lvl5pPr marL="38554025" indent="-50787300" eaLnBrk="0" hangingPunct="0">
              <a:spcBef>
                <a:spcPct val="20000"/>
              </a:spcBef>
              <a:buClr>
                <a:srgbClr val="8FB08C"/>
              </a:buClr>
              <a:buChar char="•"/>
              <a:tabLst>
                <a:tab pos="361950" algn="l"/>
              </a:tabLst>
              <a:defRPr>
                <a:solidFill>
                  <a:schemeClr val="tx1"/>
                </a:solidFill>
                <a:latin typeface="Verdana" pitchFamily="34" charset="0"/>
              </a:defRPr>
            </a:lvl5pPr>
            <a:lvl6pPr marL="39011225" indent="-50787300" eaLnBrk="0" fontAlgn="base" hangingPunct="0">
              <a:spcBef>
                <a:spcPct val="20000"/>
              </a:spcBef>
              <a:spcAft>
                <a:spcPct val="0"/>
              </a:spcAft>
              <a:buClr>
                <a:srgbClr val="8FB08C"/>
              </a:buClr>
              <a:buChar char="•"/>
              <a:tabLst>
                <a:tab pos="361950" algn="l"/>
              </a:tabLst>
              <a:defRPr>
                <a:solidFill>
                  <a:schemeClr val="tx1"/>
                </a:solidFill>
                <a:latin typeface="Verdana" pitchFamily="34" charset="0"/>
              </a:defRPr>
            </a:lvl6pPr>
            <a:lvl7pPr marL="39468425" indent="-50787300" eaLnBrk="0" fontAlgn="base" hangingPunct="0">
              <a:spcBef>
                <a:spcPct val="20000"/>
              </a:spcBef>
              <a:spcAft>
                <a:spcPct val="0"/>
              </a:spcAft>
              <a:buClr>
                <a:srgbClr val="8FB08C"/>
              </a:buClr>
              <a:buChar char="•"/>
              <a:tabLst>
                <a:tab pos="361950" algn="l"/>
              </a:tabLst>
              <a:defRPr>
                <a:solidFill>
                  <a:schemeClr val="tx1"/>
                </a:solidFill>
                <a:latin typeface="Verdana" pitchFamily="34" charset="0"/>
              </a:defRPr>
            </a:lvl7pPr>
            <a:lvl8pPr marL="39925625" indent="-50787300" eaLnBrk="0" fontAlgn="base" hangingPunct="0">
              <a:spcBef>
                <a:spcPct val="20000"/>
              </a:spcBef>
              <a:spcAft>
                <a:spcPct val="0"/>
              </a:spcAft>
              <a:buClr>
                <a:srgbClr val="8FB08C"/>
              </a:buClr>
              <a:buChar char="•"/>
              <a:tabLst>
                <a:tab pos="361950" algn="l"/>
              </a:tabLst>
              <a:defRPr>
                <a:solidFill>
                  <a:schemeClr val="tx1"/>
                </a:solidFill>
                <a:latin typeface="Verdana" pitchFamily="34" charset="0"/>
              </a:defRPr>
            </a:lvl8pPr>
            <a:lvl9pPr marL="40382825" indent="-50787300" eaLnBrk="0" fontAlgn="base" hangingPunct="0">
              <a:spcBef>
                <a:spcPct val="20000"/>
              </a:spcBef>
              <a:spcAft>
                <a:spcPct val="0"/>
              </a:spcAft>
              <a:buClr>
                <a:srgbClr val="8FB08C"/>
              </a:buClr>
              <a:buChar char="•"/>
              <a:tabLst>
                <a:tab pos="361950" algn="l"/>
              </a:tabLst>
              <a:defRPr>
                <a:solidFill>
                  <a:schemeClr val="tx1"/>
                </a:solidFill>
                <a:latin typeface="Verdana" pitchFamily="34" charset="0"/>
              </a:defRPr>
            </a:lvl9pPr>
          </a:lstStyle>
          <a:p>
            <a:pPr marL="177356" indent="0" eaLnBrk="1" hangingPunct="1">
              <a:spcBef>
                <a:spcPts val="1176"/>
              </a:spcBef>
              <a:buClrTx/>
              <a:buSzTx/>
            </a:pPr>
            <a:r>
              <a:rPr lang="tr-TR" altLang="de-DE" sz="1764" dirty="0"/>
              <a:t>Yapılan çalışmalar </a:t>
            </a:r>
            <a:r>
              <a:rPr lang="tr-TR" altLang="de-DE" sz="1764" b="1" dirty="0"/>
              <a:t>psikozlu</a:t>
            </a:r>
            <a:r>
              <a:rPr lang="tr-TR" altLang="de-DE" sz="1764" dirty="0"/>
              <a:t> pek çok kişinin (hepsi değil!):</a:t>
            </a:r>
          </a:p>
          <a:p>
            <a:pPr marL="435610" indent="-258255" eaLnBrk="1" hangingPunct="1">
              <a:spcBef>
                <a:spcPts val="1176"/>
              </a:spcBef>
              <a:buClr>
                <a:srgbClr val="8CADAE"/>
              </a:buClr>
              <a:buFontTx/>
              <a:buChar char="o"/>
            </a:pPr>
            <a:endParaRPr lang="tr-TR" altLang="de-DE" sz="1764" dirty="0"/>
          </a:p>
          <a:p>
            <a:pPr marL="435610" indent="-258255" eaLnBrk="1" hangingPunct="1">
              <a:spcBef>
                <a:spcPts val="1176"/>
              </a:spcBef>
              <a:buClr>
                <a:srgbClr val="8CADAE"/>
              </a:buClr>
              <a:buFontTx/>
              <a:buChar char="o"/>
            </a:pPr>
            <a:r>
              <a:rPr lang="tr-TR" altLang="de-DE" sz="1764" dirty="0"/>
              <a:t>tek taraflı açıklamalar yapma eğiliminde olduğunu; olumsuz olaylar veya hatalar nedeniyle başkalarını suçlama eğiliminde olduğunu,</a:t>
            </a:r>
          </a:p>
          <a:p>
            <a:pPr marL="435610" indent="-258255" eaLnBrk="1" hangingPunct="1">
              <a:spcBef>
                <a:spcPts val="1176"/>
              </a:spcBef>
              <a:buClr>
                <a:srgbClr val="8CADAE"/>
              </a:buClr>
              <a:buFontTx/>
              <a:buChar char="o"/>
            </a:pPr>
            <a:r>
              <a:rPr lang="tr-TR" altLang="de-DE" sz="1764" dirty="0"/>
              <a:t>olumsuz olayların yanı sıra olumlu olayların kontrolleri dışında kaldığını</a:t>
            </a:r>
          </a:p>
          <a:p>
            <a:pPr marL="177356" indent="0" algn="ctr" eaLnBrk="1" hangingPunct="1">
              <a:spcBef>
                <a:spcPts val="1176"/>
              </a:spcBef>
              <a:buClr>
                <a:srgbClr val="8CADAE"/>
              </a:buClr>
              <a:buSzPct val="90000"/>
            </a:pPr>
            <a:r>
              <a:rPr lang="tr-TR" altLang="de-DE" sz="1764" b="1" dirty="0"/>
              <a:t>Başkalarını suçlamaya ilişkin yükleme tarzı kişilerarası sorunlara yol açabilir!</a:t>
            </a:r>
          </a:p>
          <a:p>
            <a:pPr algn="ctr" eaLnBrk="1" hangingPunct="1">
              <a:spcBef>
                <a:spcPts val="1176"/>
              </a:spcBef>
              <a:buClrTx/>
              <a:buSzTx/>
            </a:pPr>
            <a:endParaRPr lang="tr-TR" altLang="de-DE" sz="1764" b="1" dirty="0"/>
          </a:p>
        </p:txBody>
      </p:sp>
      <p:sp>
        <p:nvSpPr>
          <p:cNvPr id="19462" name="Rechteck 1"/>
          <p:cNvSpPr>
            <a:spLocks noChangeArrowheads="1"/>
          </p:cNvSpPr>
          <p:nvPr/>
        </p:nvSpPr>
        <p:spPr bwMode="auto">
          <a:xfrm>
            <a:off x="1642931" y="4571366"/>
            <a:ext cx="5675577" cy="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0"/>
              </a:spcBef>
              <a:buClrTx/>
              <a:buSzTx/>
              <a:buFontTx/>
              <a:buNone/>
            </a:pPr>
            <a:r>
              <a:rPr lang="tr-TR" altLang="de-DE" sz="1960" dirty="0"/>
              <a:t>(Atasözü: “İnsan sadece başkarının hatalarını görür; kendininkileri görmez!”).</a:t>
            </a:r>
          </a:p>
        </p:txBody>
      </p:sp>
      <p:sp>
        <p:nvSpPr>
          <p:cNvPr id="7"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FontTx/>
              <a:buNone/>
            </a:pPr>
            <a:r>
              <a:rPr lang="tr-TR" altLang="de-DE" sz="1176" b="1" dirty="0">
                <a:solidFill>
                  <a:schemeClr val="tx2"/>
                </a:solidFill>
                <a:latin typeface="+mn-lt"/>
              </a:rPr>
              <a:t>Yükleme tarzı</a:t>
            </a:r>
            <a:r>
              <a:rPr lang="en-US" altLang="de-DE" sz="1176" b="1" dirty="0">
                <a:solidFill>
                  <a:schemeClr val="tx2"/>
                </a:solidFill>
                <a:latin typeface="+mn-lt"/>
              </a:rPr>
              <a:t>	</a:t>
            </a:r>
            <a:r>
              <a:rPr lang="tr-TR" altLang="de-DE" sz="1176" b="1" dirty="0">
                <a:solidFill>
                  <a:schemeClr val="tx2"/>
                </a:solidFill>
                <a:latin typeface="+mn-lt"/>
              </a:rPr>
              <a:t>4.5</a:t>
            </a:r>
          </a:p>
        </p:txBody>
      </p:sp>
      <p:sp>
        <p:nvSpPr>
          <p:cNvPr id="6" name="Rectangle 5"/>
          <p:cNvSpPr>
            <a:spLocks noChangeArrowheads="1"/>
          </p:cNvSpPr>
          <p:nvPr/>
        </p:nvSpPr>
        <p:spPr bwMode="auto">
          <a:xfrm>
            <a:off x="0" y="198"/>
            <a:ext cx="8961438" cy="77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547688" indent="-2730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822325"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096963"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1371600" indent="-228600" eaLnBrk="0" hangingPunct="0">
              <a:spcBef>
                <a:spcPct val="20000"/>
              </a:spcBef>
              <a:buClr>
                <a:srgbClr val="8FB08C"/>
              </a:buClr>
              <a:buChar char="•"/>
              <a:defRPr>
                <a:solidFill>
                  <a:schemeClr val="tx1"/>
                </a:solidFill>
                <a:latin typeface="Verdana" pitchFamily="34" charset="0"/>
              </a:defRPr>
            </a:lvl5pPr>
            <a:lvl6pPr marL="18288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2860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27432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2004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0"/>
              </a:spcBef>
              <a:buClrTx/>
              <a:buSzTx/>
              <a:buFontTx/>
              <a:buNone/>
            </a:pPr>
            <a:r>
              <a:rPr lang="tr-TR" altLang="de-DE" sz="1960" dirty="0">
                <a:solidFill>
                  <a:srgbClr val="D16349"/>
                </a:solidFill>
              </a:rPr>
              <a:t>Bunu neden yapıyoruz?</a:t>
            </a:r>
          </a:p>
        </p:txBody>
      </p:sp>
    </p:spTree>
    <p:extLst>
      <p:ext uri="{BB962C8B-B14F-4D97-AF65-F5344CB8AC3E}">
        <p14:creationId xmlns:p14="http://schemas.microsoft.com/office/powerpoint/2010/main" val="11323106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896144" y="3136701"/>
            <a:ext cx="4256683" cy="3285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822325"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096963"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1371600" indent="-228600" eaLnBrk="0" hangingPunct="0">
              <a:spcBef>
                <a:spcPct val="20000"/>
              </a:spcBef>
              <a:buClr>
                <a:srgbClr val="8FB08C"/>
              </a:buClr>
              <a:buChar char="•"/>
              <a:defRPr>
                <a:solidFill>
                  <a:schemeClr val="tx1"/>
                </a:solidFill>
                <a:latin typeface="Verdana" pitchFamily="34" charset="0"/>
              </a:defRPr>
            </a:lvl5pPr>
            <a:lvl6pPr marL="18288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2860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27432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2004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buClrTx/>
              <a:buSzTx/>
              <a:buFontTx/>
              <a:buChar char="•"/>
            </a:pPr>
            <a:endParaRPr lang="de-DE" altLang="de-DE" sz="1960"/>
          </a:p>
        </p:txBody>
      </p:sp>
      <p:sp>
        <p:nvSpPr>
          <p:cNvPr id="20483" name="Text Box 6"/>
          <p:cNvSpPr txBox="1">
            <a:spLocks noChangeArrowheads="1"/>
          </p:cNvSpPr>
          <p:nvPr/>
        </p:nvSpPr>
        <p:spPr bwMode="auto">
          <a:xfrm>
            <a:off x="261860" y="3783917"/>
            <a:ext cx="5515330" cy="1613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822325"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096963"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1371600" indent="-228600" eaLnBrk="0" hangingPunct="0">
              <a:spcBef>
                <a:spcPct val="20000"/>
              </a:spcBef>
              <a:buClr>
                <a:srgbClr val="8FB08C"/>
              </a:buClr>
              <a:buChar char="•"/>
              <a:defRPr>
                <a:solidFill>
                  <a:schemeClr val="tx1"/>
                </a:solidFill>
                <a:latin typeface="Verdana" pitchFamily="34" charset="0"/>
              </a:defRPr>
            </a:lvl5pPr>
            <a:lvl6pPr marL="18288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2860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27432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2004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marL="177356" eaLnBrk="1" hangingPunct="1">
              <a:lnSpc>
                <a:spcPct val="150000"/>
              </a:lnSpc>
              <a:spcBef>
                <a:spcPts val="1176"/>
              </a:spcBef>
              <a:buClrTx/>
              <a:buSzTx/>
            </a:pPr>
            <a:r>
              <a:rPr lang="tr-TR" altLang="de-DE" sz="1764" b="1" dirty="0"/>
              <a:t>Kendiniz mi? </a:t>
            </a:r>
          </a:p>
          <a:p>
            <a:pPr marL="177356" eaLnBrk="1" hangingPunct="1">
              <a:lnSpc>
                <a:spcPct val="150000"/>
              </a:lnSpc>
              <a:spcBef>
                <a:spcPts val="1176"/>
              </a:spcBef>
              <a:buClrTx/>
              <a:buSzTx/>
            </a:pPr>
            <a:r>
              <a:rPr lang="tr-TR" altLang="de-DE" sz="1764" b="1" dirty="0"/>
              <a:t>Başka biri veya başkaları mı?</a:t>
            </a:r>
          </a:p>
          <a:p>
            <a:pPr marL="177356" eaLnBrk="1" hangingPunct="1">
              <a:lnSpc>
                <a:spcPct val="150000"/>
              </a:lnSpc>
              <a:spcBef>
                <a:spcPts val="1176"/>
              </a:spcBef>
              <a:buClrTx/>
              <a:buSzTx/>
            </a:pPr>
            <a:r>
              <a:rPr lang="tr-TR" altLang="de-DE" sz="1764" b="1" dirty="0"/>
              <a:t>Şartlar veya ihtimal mi?</a:t>
            </a:r>
            <a:r>
              <a:rPr lang="tr-TR"/>
              <a:t> </a:t>
            </a:r>
            <a:endParaRPr lang="tr-TR" altLang="de-DE" sz="2352" b="1" dirty="0">
              <a:solidFill>
                <a:srgbClr val="336699"/>
              </a:solidFill>
              <a:latin typeface="Times New Roman" pitchFamily="18" charset="0"/>
            </a:endParaRPr>
          </a:p>
        </p:txBody>
      </p:sp>
      <p:pic>
        <p:nvPicPr>
          <p:cNvPr id="20484" name="Picture 7" descr="yanec - flickr - laughter workshop - cclice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1953" y="3783916"/>
            <a:ext cx="2752220" cy="206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12"/>
          <p:cNvSpPr txBox="1">
            <a:spLocks noChangeArrowheads="1"/>
          </p:cNvSpPr>
          <p:nvPr/>
        </p:nvSpPr>
        <p:spPr bwMode="auto">
          <a:xfrm>
            <a:off x="-4668" y="6455234"/>
            <a:ext cx="1870079"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822325"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096963"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1371600" indent="-228600" eaLnBrk="0" hangingPunct="0">
              <a:spcBef>
                <a:spcPct val="20000"/>
              </a:spcBef>
              <a:buClr>
                <a:srgbClr val="8FB08C"/>
              </a:buClr>
              <a:buChar char="•"/>
              <a:defRPr>
                <a:solidFill>
                  <a:schemeClr val="tx1"/>
                </a:solidFill>
                <a:latin typeface="Verdana" pitchFamily="34" charset="0"/>
              </a:defRPr>
            </a:lvl5pPr>
            <a:lvl6pPr marL="18288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2860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27432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2004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50000"/>
              </a:spcBef>
              <a:buClrTx/>
              <a:buSzTx/>
              <a:buFontTx/>
              <a:buNone/>
            </a:pPr>
            <a:r>
              <a:rPr lang="tr-TR" altLang="de-DE" sz="784" i="1" dirty="0"/>
              <a:t>(“Laughter workshop”</a:t>
            </a:r>
            <a:r>
              <a:rPr lang="tr-TR"/>
              <a:t> </a:t>
            </a:r>
            <a:r>
              <a:rPr lang="tr-TR" altLang="de-DE" sz="784" dirty="0"/>
              <a:t>by</a:t>
            </a:r>
            <a:r>
              <a:rPr lang="tr-TR"/>
              <a:t> </a:t>
            </a:r>
            <a:r>
              <a:rPr lang="tr-TR" altLang="de-DE" sz="784" i="1" dirty="0"/>
              <a:t>yanec)</a:t>
            </a:r>
            <a:r>
              <a:rPr lang="tr-TR"/>
              <a:t> </a:t>
            </a:r>
            <a:endParaRPr lang="tr-TR" altLang="de-DE" sz="1960" dirty="0"/>
          </a:p>
        </p:txBody>
      </p:sp>
      <p:sp>
        <p:nvSpPr>
          <p:cNvPr id="20486" name="Text Box 11"/>
          <p:cNvSpPr txBox="1">
            <a:spLocks noChangeArrowheads="1"/>
          </p:cNvSpPr>
          <p:nvPr/>
        </p:nvSpPr>
        <p:spPr bwMode="auto">
          <a:xfrm>
            <a:off x="0" y="191162"/>
            <a:ext cx="8961438" cy="394259"/>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203" tIns="45866" rIns="88203" bIns="45866" anchor="ct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0"/>
              </a:spcBef>
              <a:buClrTx/>
              <a:buSzTx/>
              <a:buFontTx/>
              <a:buNone/>
            </a:pPr>
            <a:r>
              <a:rPr lang="tr-TR" altLang="de-DE" sz="1960" dirty="0">
                <a:solidFill>
                  <a:srgbClr val="D16349"/>
                </a:solidFill>
              </a:rPr>
              <a:t>İnsanlar konuşmanız sırasında gülüyorlar</a:t>
            </a:r>
          </a:p>
        </p:txBody>
      </p:sp>
      <p:sp>
        <p:nvSpPr>
          <p:cNvPr id="20490" name="Rectangle 3"/>
          <p:cNvSpPr>
            <a:spLocks noChangeArrowheads="1"/>
          </p:cNvSpPr>
          <p:nvPr/>
        </p:nvSpPr>
        <p:spPr bwMode="auto">
          <a:xfrm>
            <a:off x="245817" y="1314854"/>
            <a:ext cx="8469804" cy="182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37931725" indent="-37657088"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822325"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096963"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1371600" indent="-228600" eaLnBrk="0" hangingPunct="0">
              <a:spcBef>
                <a:spcPct val="20000"/>
              </a:spcBef>
              <a:buClr>
                <a:srgbClr val="8FB08C"/>
              </a:buClr>
              <a:buChar char="•"/>
              <a:defRPr>
                <a:solidFill>
                  <a:schemeClr val="tx1"/>
                </a:solidFill>
                <a:latin typeface="Verdana" pitchFamily="34" charset="0"/>
              </a:defRPr>
            </a:lvl5pPr>
            <a:lvl6pPr marL="18288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2860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27432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2004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marL="176400" algn="ctr" eaLnBrk="1" hangingPunct="1">
              <a:lnSpc>
                <a:spcPct val="150000"/>
              </a:lnSpc>
              <a:spcBef>
                <a:spcPts val="1176"/>
              </a:spcBef>
            </a:pPr>
            <a:r>
              <a:rPr lang="tr-TR" altLang="de-DE" sz="1764" dirty="0"/>
              <a:t>Konuşmanız sırasında başkalarını ne güldürmüş olabilir?</a:t>
            </a:r>
          </a:p>
          <a:p>
            <a:pPr marL="176400" algn="ctr" eaLnBrk="1" hangingPunct="1">
              <a:lnSpc>
                <a:spcPct val="150000"/>
              </a:lnSpc>
              <a:spcBef>
                <a:spcPts val="1176"/>
              </a:spcBef>
              <a:buClrTx/>
              <a:buSzTx/>
              <a:defRPr/>
            </a:pPr>
            <a:r>
              <a:rPr lang="tr-TR" altLang="de-DE" sz="1764" dirty="0"/>
              <a:t>Bu olayın temel nedeni nedir? </a:t>
            </a:r>
          </a:p>
          <a:p>
            <a:pPr marL="176400" algn="ctr" eaLnBrk="1" hangingPunct="1">
              <a:lnSpc>
                <a:spcPct val="150000"/>
              </a:lnSpc>
              <a:spcBef>
                <a:spcPts val="1176"/>
              </a:spcBef>
              <a:buClrTx/>
              <a:buSzTx/>
              <a:defRPr/>
            </a:pPr>
            <a:r>
              <a:rPr lang="tr-TR" altLang="de-DE" sz="1764" dirty="0"/>
              <a:t>Yaptığınız yüklemelerin olası etkilerini düşünün.</a:t>
            </a:r>
          </a:p>
        </p:txBody>
      </p:sp>
      <p:sp>
        <p:nvSpPr>
          <p:cNvPr id="11"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FontTx/>
              <a:buNone/>
            </a:pPr>
            <a:r>
              <a:rPr lang="tr-TR" altLang="de-DE" sz="1176" b="1" dirty="0">
                <a:solidFill>
                  <a:schemeClr val="tx2"/>
                </a:solidFill>
                <a:latin typeface="+mn-lt"/>
              </a:rPr>
              <a:t>Yükleme tarzı</a:t>
            </a:r>
            <a:r>
              <a:rPr lang="en-US" altLang="de-DE" sz="1176" b="1" dirty="0">
                <a:solidFill>
                  <a:schemeClr val="tx2"/>
                </a:solidFill>
                <a:latin typeface="+mn-lt"/>
              </a:rPr>
              <a:t>	</a:t>
            </a:r>
            <a:r>
              <a:rPr lang="tr-TR" altLang="de-DE" sz="1176" b="1" dirty="0">
                <a:solidFill>
                  <a:schemeClr val="tx2"/>
                </a:solidFill>
                <a:latin typeface="+mn-lt"/>
              </a:rPr>
              <a:t>4.6</a:t>
            </a:r>
          </a:p>
        </p:txBody>
      </p:sp>
    </p:spTree>
    <p:extLst>
      <p:ext uri="{BB962C8B-B14F-4D97-AF65-F5344CB8AC3E}">
        <p14:creationId xmlns:p14="http://schemas.microsoft.com/office/powerpoint/2010/main" val="294822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tr-TR"/>
              <a:t>Psikoterapi: Mevcut durum</a:t>
            </a:r>
            <a:endParaRPr lang="tr-TR" dirty="0"/>
          </a:p>
        </p:txBody>
      </p:sp>
      <p:sp>
        <p:nvSpPr>
          <p:cNvPr id="3" name="Inhaltsplatzhalter 2"/>
          <p:cNvSpPr>
            <a:spLocks noGrp="1"/>
          </p:cNvSpPr>
          <p:nvPr>
            <p:ph idx="1"/>
          </p:nvPr>
        </p:nvSpPr>
        <p:spPr/>
        <p:txBody>
          <a:bodyPr/>
          <a:lstStyle/>
          <a:p>
            <a:pPr marL="3600000"/>
            <a:r>
              <a:rPr lang="tr-TR" sz="4000" dirty="0"/>
              <a:t>???</a:t>
            </a:r>
          </a:p>
        </p:txBody>
      </p:sp>
      <p:sp>
        <p:nvSpPr>
          <p:cNvPr id="6" name="Foliennummernplatzhalter 5"/>
          <p:cNvSpPr>
            <a:spLocks noGrp="1"/>
          </p:cNvSpPr>
          <p:nvPr>
            <p:ph type="sldNum" sz="quarter" idx="12"/>
          </p:nvPr>
        </p:nvSpPr>
        <p:spPr/>
        <p:txBody>
          <a:bodyPr/>
          <a:lstStyle/>
          <a:p>
            <a:fld id="{9B00EF49-7894-4F53-A8DD-F7DB3BFC5032}" type="slidenum">
              <a:rPr lang="de-DE" smtClean="0"/>
              <a:t>4</a:t>
            </a:fld>
            <a:endParaRPr lang="tr-TR" dirty="0"/>
          </a:p>
        </p:txBody>
      </p:sp>
    </p:spTree>
    <p:extLst>
      <p:ext uri="{BB962C8B-B14F-4D97-AF65-F5344CB8AC3E}">
        <p14:creationId xmlns:p14="http://schemas.microsoft.com/office/powerpoint/2010/main" val="23359546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5" name="Rectangle 23"/>
          <p:cNvSpPr>
            <a:spLocks noGrp="1" noChangeArrowheads="1"/>
          </p:cNvSpPr>
          <p:nvPr>
            <p:ph type="title" idx="4294967295"/>
          </p:nvPr>
        </p:nvSpPr>
        <p:spPr>
          <a:xfrm>
            <a:off x="0" y="198"/>
            <a:ext cx="8961438" cy="776188"/>
          </a:xfrm>
          <a:noFill/>
        </p:spPr>
        <p:txBody>
          <a:bodyPr anchor="ctr"/>
          <a:lstStyle/>
          <a:p>
            <a:pPr eaLnBrk="1" hangingPunct="1"/>
            <a:r>
              <a:rPr lang="tr-TR"/>
              <a:t>Belirli yükleme tarzlarının olumsuz olaylar üzerindeki etkileri</a:t>
            </a:r>
            <a:endParaRPr lang="tr-TR" altLang="de-DE" dirty="0">
              <a:solidFill>
                <a:srgbClr val="00FFFF"/>
              </a:solidFill>
            </a:endParaRPr>
          </a:p>
        </p:txBody>
      </p:sp>
      <p:pic>
        <p:nvPicPr>
          <p:cNvPr id="23556" name="Picture 25" descr="Marco Gomes e Marcelo Edurdo - Marco Gomes - flickr - c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1374" y="1485992"/>
            <a:ext cx="2892242" cy="2170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AutoShape 26"/>
          <p:cNvSpPr>
            <a:spLocks noChangeArrowheads="1"/>
          </p:cNvSpPr>
          <p:nvPr/>
        </p:nvSpPr>
        <p:spPr bwMode="auto">
          <a:xfrm>
            <a:off x="160240" y="2036747"/>
            <a:ext cx="2663548" cy="1540013"/>
          </a:xfrm>
          <a:prstGeom prst="wedgeRoundRectCallout">
            <a:avLst>
              <a:gd name="adj1" fmla="val 91194"/>
              <a:gd name="adj2" fmla="val -39616"/>
              <a:gd name="adj3" fmla="val 16667"/>
            </a:avLst>
          </a:prstGeom>
          <a:solidFill>
            <a:schemeClr val="bg1"/>
          </a:solidFill>
          <a:ln w="9525">
            <a:solidFill>
              <a:schemeClr val="tx1"/>
            </a:solidFill>
            <a:miter lim="800000"/>
            <a:headEnd/>
            <a:tailEnd/>
          </a:ln>
        </p:spPr>
        <p:txBody>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822325"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096963"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1371600" indent="-228600" eaLnBrk="0" hangingPunct="0">
              <a:spcBef>
                <a:spcPct val="20000"/>
              </a:spcBef>
              <a:buClr>
                <a:srgbClr val="8FB08C"/>
              </a:buClr>
              <a:buChar char="•"/>
              <a:defRPr>
                <a:solidFill>
                  <a:schemeClr val="tx1"/>
                </a:solidFill>
                <a:latin typeface="Verdana" pitchFamily="34" charset="0"/>
              </a:defRPr>
            </a:lvl5pPr>
            <a:lvl6pPr marL="18288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2860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27432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2004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0"/>
              </a:spcBef>
              <a:buClrTx/>
              <a:buSzTx/>
              <a:buFontTx/>
              <a:buNone/>
            </a:pPr>
            <a:r>
              <a:rPr lang="tr-TR" dirty="0"/>
              <a:t>Miller, iş sözleşmenizi yenilemeyeceğim.</a:t>
            </a:r>
          </a:p>
        </p:txBody>
      </p:sp>
      <p:sp>
        <p:nvSpPr>
          <p:cNvPr id="23558" name="AutoShape 6"/>
          <p:cNvSpPr>
            <a:spLocks noChangeArrowheads="1"/>
          </p:cNvSpPr>
          <p:nvPr/>
        </p:nvSpPr>
        <p:spPr bwMode="auto">
          <a:xfrm>
            <a:off x="1381555" y="1549780"/>
            <a:ext cx="1381555" cy="728117"/>
          </a:xfrm>
          <a:prstGeom prst="wedgeEllipseCallout">
            <a:avLst>
              <a:gd name="adj1" fmla="val -43750"/>
              <a:gd name="adj2" fmla="val 70000"/>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203" tIns="45866" rIns="88203" bIns="45866" anchor="ct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0"/>
              </a:spcBef>
              <a:buClrTx/>
              <a:buSzTx/>
              <a:buFontTx/>
              <a:buNone/>
            </a:pPr>
            <a:endParaRPr lang="de-DE" altLang="de-DE" sz="1960"/>
          </a:p>
        </p:txBody>
      </p:sp>
      <p:sp>
        <p:nvSpPr>
          <p:cNvPr id="15"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FontTx/>
              <a:buNone/>
            </a:pPr>
            <a:r>
              <a:rPr lang="tr-TR" altLang="de-DE" sz="1176" b="1" dirty="0">
                <a:solidFill>
                  <a:schemeClr val="tx2"/>
                </a:solidFill>
                <a:latin typeface="+mn-lt"/>
              </a:rPr>
              <a:t>Yükleme tarzı</a:t>
            </a:r>
            <a:r>
              <a:rPr lang="en-US" altLang="de-DE" sz="1176" b="1" dirty="0">
                <a:solidFill>
                  <a:schemeClr val="tx2"/>
                </a:solidFill>
                <a:latin typeface="+mn-lt"/>
              </a:rPr>
              <a:t>	</a:t>
            </a:r>
            <a:r>
              <a:rPr lang="tr-TR" altLang="de-DE" sz="1176" b="1" dirty="0">
                <a:solidFill>
                  <a:schemeClr val="tx2"/>
                </a:solidFill>
                <a:latin typeface="+mn-lt"/>
              </a:rPr>
              <a:t>4.9</a:t>
            </a:r>
          </a:p>
        </p:txBody>
      </p:sp>
      <p:graphicFrame>
        <p:nvGraphicFramePr>
          <p:cNvPr id="14" name="Group 56"/>
          <p:cNvGraphicFramePr>
            <a:graphicFrameLocks noGrp="1"/>
          </p:cNvGraphicFramePr>
          <p:nvPr/>
        </p:nvGraphicFramePr>
        <p:xfrm>
          <a:off x="245818" y="3808642"/>
          <a:ext cx="8469803" cy="2327484"/>
        </p:xfrm>
        <a:graphic>
          <a:graphicData uri="http://schemas.openxmlformats.org/drawingml/2006/table">
            <a:tbl>
              <a:tblPr/>
              <a:tblGrid>
                <a:gridCol w="4237979">
                  <a:extLst>
                    <a:ext uri="{9D8B030D-6E8A-4147-A177-3AD203B41FA5}">
                      <a16:colId xmlns:a16="http://schemas.microsoft.com/office/drawing/2014/main" val="20000"/>
                    </a:ext>
                  </a:extLst>
                </a:gridCol>
                <a:gridCol w="4231824">
                  <a:extLst>
                    <a:ext uri="{9D8B030D-6E8A-4147-A177-3AD203B41FA5}">
                      <a16:colId xmlns:a16="http://schemas.microsoft.com/office/drawing/2014/main" val="20001"/>
                    </a:ext>
                  </a:extLst>
                </a:gridCol>
              </a:tblGrid>
              <a:tr h="1062615">
                <a:tc>
                  <a:txBody>
                    <a:bodyPr/>
                    <a:lstStyle>
                      <a:lvl1pPr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Times New Roman" pitchFamily="18" charset="0"/>
                        <a:buNone/>
                        <a:tabLst/>
                      </a:pPr>
                      <a:r>
                        <a:rPr kumimoji="0" lang="tr-TR" altLang="de-DE" sz="1500" b="1" i="0" u="none" strike="noStrike" cap="none" normalizeH="0" baseline="0" noProof="0" dirty="0">
                          <a:ln>
                            <a:noFill/>
                          </a:ln>
                          <a:solidFill>
                            <a:schemeClr val="tx1"/>
                          </a:solidFill>
                          <a:effectLst/>
                          <a:latin typeface="Verdana" pitchFamily="34" charset="0"/>
                        </a:rPr>
                        <a:t>Yükleme: kendi kendine</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Times New Roman" pitchFamily="18" charset="0"/>
                        <a:buNone/>
                        <a:tabLst/>
                      </a:pPr>
                      <a:r>
                        <a:rPr kumimoji="0" lang="tr-TR" altLang="de-DE" sz="1500" b="0" i="0" u="none" strike="noStrike" cap="none" normalizeH="0" baseline="0" noProof="0" dirty="0">
                          <a:ln>
                            <a:noFill/>
                          </a:ln>
                          <a:solidFill>
                            <a:schemeClr val="tx1"/>
                          </a:solidFill>
                          <a:effectLst/>
                          <a:latin typeface="Verdana" pitchFamily="34" charset="0"/>
                        </a:rPr>
                        <a:t>(örn. “Bu tamamen benim hatam. Yeterince sıkı çalışmadım!”) </a:t>
                      </a:r>
                    </a:p>
                  </a:txBody>
                  <a:tcPr marL="89614" marR="89614" marT="44807" marB="448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Times New Roman" pitchFamily="18" charset="0"/>
                        <a:buNone/>
                        <a:tabLst/>
                      </a:pPr>
                      <a:r>
                        <a:rPr kumimoji="0" lang="tr-TR" altLang="de-DE" sz="1500" b="1" i="0" u="none" strike="noStrike" cap="none" normalizeH="0" baseline="0" noProof="0" dirty="0">
                          <a:ln>
                            <a:noFill/>
                          </a:ln>
                          <a:solidFill>
                            <a:schemeClr val="tx1"/>
                          </a:solidFill>
                          <a:effectLst/>
                          <a:latin typeface="Verdana" pitchFamily="34" charset="0"/>
                        </a:rPr>
                        <a:t>Dezavantajı: </a:t>
                      </a:r>
                      <a:r>
                        <a:rPr kumimoji="0" lang="tr-TR" altLang="de-DE" sz="1500" b="0" i="0" u="none" strike="noStrike" cap="none" normalizeH="0" baseline="0" noProof="0" dirty="0">
                          <a:ln>
                            <a:noFill/>
                          </a:ln>
                          <a:solidFill>
                            <a:schemeClr val="tx1"/>
                          </a:solidFill>
                          <a:effectLst/>
                          <a:latin typeface="Verdana" pitchFamily="34" charset="0"/>
                        </a:rPr>
                        <a:t>???</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Times New Roman" pitchFamily="18" charset="0"/>
                        <a:buNone/>
                        <a:tabLst/>
                      </a:pPr>
                      <a:endParaRPr kumimoji="0" lang="tr-TR" altLang="de-DE" sz="1500" b="0" i="0" u="none" strike="noStrike" cap="none" normalizeH="0" baseline="0" noProof="0" dirty="0">
                        <a:ln>
                          <a:noFill/>
                        </a:ln>
                        <a:solidFill>
                          <a:schemeClr val="tx1"/>
                        </a:solidFill>
                        <a:effectLst/>
                        <a:latin typeface="Verdana" pitchFamily="34" charset="0"/>
                      </a:endParaRPr>
                    </a:p>
                    <a:p>
                      <a:pPr marL="0" marR="0" lvl="0" indent="0" algn="l" defTabSz="914400" rtl="0" eaLnBrk="1" fontAlgn="base" latinLnBrk="0" hangingPunct="1">
                        <a:lnSpc>
                          <a:spcPct val="100000"/>
                        </a:lnSpc>
                        <a:spcBef>
                          <a:spcPct val="20000"/>
                        </a:spcBef>
                        <a:spcAft>
                          <a:spcPct val="0"/>
                        </a:spcAft>
                        <a:buClr>
                          <a:schemeClr val="accent1"/>
                        </a:buClr>
                        <a:buSzPct val="85000"/>
                        <a:buFont typeface="Times New Roman" pitchFamily="18" charset="0"/>
                        <a:buNone/>
                        <a:tabLst/>
                      </a:pPr>
                      <a:r>
                        <a:rPr kumimoji="0" lang="tr-TR" altLang="de-DE" sz="1500" b="1" i="0" u="none" strike="noStrike" cap="none" normalizeH="0" baseline="0" noProof="0" dirty="0">
                          <a:ln>
                            <a:noFill/>
                          </a:ln>
                          <a:solidFill>
                            <a:schemeClr val="tx1"/>
                          </a:solidFill>
                          <a:effectLst/>
                          <a:latin typeface="Verdana" pitchFamily="34" charset="0"/>
                        </a:rPr>
                        <a:t>Avantajı: </a:t>
                      </a:r>
                      <a:r>
                        <a:rPr kumimoji="0" lang="tr-TR" altLang="de-DE" sz="1500" b="0" i="0" u="none" strike="noStrike" cap="none" normalizeH="0" baseline="0" noProof="0" dirty="0">
                          <a:ln>
                            <a:noFill/>
                          </a:ln>
                          <a:solidFill>
                            <a:schemeClr val="tx1"/>
                          </a:solidFill>
                          <a:effectLst/>
                          <a:latin typeface="Verdana" pitchFamily="34" charset="0"/>
                        </a:rPr>
                        <a:t>???</a:t>
                      </a:r>
                    </a:p>
                  </a:txBody>
                  <a:tcPr marL="89614" marR="89614" marT="44807" marB="448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264869">
                <a:tc>
                  <a:txBody>
                    <a:bodyPr/>
                    <a:lstStyle>
                      <a:lvl1pPr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Times New Roman" pitchFamily="18" charset="0"/>
                        <a:buNone/>
                        <a:tabLst/>
                      </a:pPr>
                      <a:r>
                        <a:rPr kumimoji="0" lang="tr-TR" altLang="de-DE" sz="1500" b="1" i="0" u="none" strike="noStrike" cap="none" normalizeH="0" baseline="0" noProof="0" dirty="0">
                          <a:ln>
                            <a:noFill/>
                          </a:ln>
                          <a:solidFill>
                            <a:schemeClr val="tx1"/>
                          </a:solidFill>
                          <a:effectLst/>
                          <a:latin typeface="Verdana" pitchFamily="34" charset="0"/>
                        </a:rPr>
                        <a:t>Yükleme: başkaları/şartlar</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Times New Roman" pitchFamily="18" charset="0"/>
                        <a:buNone/>
                        <a:tabLst/>
                      </a:pPr>
                      <a:r>
                        <a:rPr kumimoji="0" lang="tr-TR" altLang="de-DE" sz="1500" b="0" i="0" u="none" strike="noStrike" cap="none" normalizeH="0" baseline="0" noProof="0" dirty="0">
                          <a:ln>
                            <a:noFill/>
                          </a:ln>
                          <a:solidFill>
                            <a:schemeClr val="tx1"/>
                          </a:solidFill>
                          <a:effectLst/>
                          <a:latin typeface="Verdana" pitchFamily="34" charset="0"/>
                        </a:rPr>
                        <a:t>Yükleme: başkaları/şartlar (örn. “Patron işin başından beri benden hoşlanmadı – Gözüm korkutuluyor.”)</a:t>
                      </a:r>
                    </a:p>
                  </a:txBody>
                  <a:tcPr marL="89614" marR="89614" marT="44807" marB="448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
                          <a:schemeClr val="accent1"/>
                        </a:buClr>
                        <a:buSzPct val="85000"/>
                        <a:buFont typeface="Times New Roman" pitchFamily="18" charset="0"/>
                        <a:buNone/>
                        <a:tabLst/>
                      </a:pPr>
                      <a:r>
                        <a:rPr kumimoji="0" lang="tr-TR" altLang="de-DE" sz="1500" b="1" i="0" u="none" strike="noStrike" cap="none" normalizeH="0" baseline="0" noProof="0" dirty="0">
                          <a:ln>
                            <a:noFill/>
                          </a:ln>
                          <a:solidFill>
                            <a:schemeClr val="tx1"/>
                          </a:solidFill>
                          <a:effectLst/>
                          <a:latin typeface="Verdana" pitchFamily="34" charset="0"/>
                        </a:rPr>
                        <a:t>Dezavantajı:</a:t>
                      </a:r>
                      <a:r>
                        <a:rPr kumimoji="0" lang="tr-TR" altLang="de-DE" sz="1500" b="0" i="0" u="none" strike="noStrike" cap="none" normalizeH="0" baseline="0" noProof="0" dirty="0">
                          <a:ln>
                            <a:noFill/>
                          </a:ln>
                          <a:solidFill>
                            <a:schemeClr val="tx1"/>
                          </a:solidFill>
                          <a:effectLst/>
                          <a:latin typeface="Verdana" pitchFamily="34" charset="0"/>
                        </a:rPr>
                        <a:t> ???</a:t>
                      </a:r>
                    </a:p>
                    <a:p>
                      <a:pPr marL="0" marR="0" lvl="0" indent="0" algn="l" defTabSz="914400" rtl="0" eaLnBrk="1" fontAlgn="base" latinLnBrk="0" hangingPunct="1">
                        <a:lnSpc>
                          <a:spcPct val="100000"/>
                        </a:lnSpc>
                        <a:spcBef>
                          <a:spcPct val="0"/>
                        </a:spcBef>
                        <a:spcAft>
                          <a:spcPct val="0"/>
                        </a:spcAft>
                        <a:buClr>
                          <a:schemeClr val="accent1"/>
                        </a:buClr>
                        <a:buSzPct val="85000"/>
                        <a:buFont typeface="Times New Roman" pitchFamily="18" charset="0"/>
                        <a:buNone/>
                        <a:tabLst/>
                      </a:pPr>
                      <a:endParaRPr kumimoji="0" lang="tr-TR" altLang="de-DE" sz="1500" b="0" i="0" u="none" strike="noStrike" cap="none" normalizeH="0" baseline="0" noProof="0" dirty="0">
                        <a:ln>
                          <a:noFill/>
                        </a:ln>
                        <a:solidFill>
                          <a:schemeClr val="tx1"/>
                        </a:solidFill>
                        <a:effectLst/>
                        <a:latin typeface="Verdana" pitchFamily="34" charset="0"/>
                      </a:endParaRPr>
                    </a:p>
                    <a:p>
                      <a:pPr marL="0" marR="0" lvl="0" indent="0" algn="l" defTabSz="914400" rtl="0" eaLnBrk="1" fontAlgn="base" latinLnBrk="0" hangingPunct="1">
                        <a:lnSpc>
                          <a:spcPct val="100000"/>
                        </a:lnSpc>
                        <a:spcBef>
                          <a:spcPct val="0"/>
                        </a:spcBef>
                        <a:spcAft>
                          <a:spcPct val="0"/>
                        </a:spcAft>
                        <a:buClr>
                          <a:schemeClr val="accent1"/>
                        </a:buClr>
                        <a:buSzPct val="85000"/>
                        <a:buFont typeface="Times New Roman" pitchFamily="18" charset="0"/>
                        <a:buNone/>
                        <a:tabLst/>
                      </a:pPr>
                      <a:r>
                        <a:rPr kumimoji="0" lang="tr-TR" altLang="de-DE" sz="1500" b="1" i="0" u="none" strike="noStrike" cap="none" normalizeH="0" baseline="0" noProof="0" dirty="0">
                          <a:ln>
                            <a:noFill/>
                          </a:ln>
                          <a:solidFill>
                            <a:schemeClr val="tx1"/>
                          </a:solidFill>
                          <a:effectLst/>
                          <a:latin typeface="Verdana" pitchFamily="34" charset="0"/>
                        </a:rPr>
                        <a:t>Avantajı: </a:t>
                      </a:r>
                      <a:r>
                        <a:rPr kumimoji="0" lang="tr-TR" altLang="de-DE" sz="1500" b="0" i="0" u="none" strike="noStrike" cap="none" normalizeH="0" baseline="0" noProof="0" dirty="0">
                          <a:ln>
                            <a:noFill/>
                          </a:ln>
                          <a:solidFill>
                            <a:schemeClr val="tx1"/>
                          </a:solidFill>
                          <a:effectLst/>
                          <a:latin typeface="Verdana" pitchFamily="34" charset="0"/>
                        </a:rPr>
                        <a:t>???</a:t>
                      </a:r>
                    </a:p>
                  </a:txBody>
                  <a:tcPr marL="89614" marR="89614" marT="44807" marB="448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pSp>
        <p:nvGrpSpPr>
          <p:cNvPr id="16" name="Group 17"/>
          <p:cNvGrpSpPr>
            <a:grpSpLocks/>
          </p:cNvGrpSpPr>
          <p:nvPr/>
        </p:nvGrpSpPr>
        <p:grpSpPr bwMode="auto">
          <a:xfrm>
            <a:off x="8040401" y="971020"/>
            <a:ext cx="493191" cy="493191"/>
            <a:chOff x="612" y="1253"/>
            <a:chExt cx="408" cy="416"/>
          </a:xfrm>
        </p:grpSpPr>
        <p:sp>
          <p:nvSpPr>
            <p:cNvPr id="18" name="Oval 18"/>
            <p:cNvSpPr>
              <a:spLocks noChangeArrowheads="1"/>
            </p:cNvSpPr>
            <p:nvPr/>
          </p:nvSpPr>
          <p:spPr bwMode="auto">
            <a:xfrm>
              <a:off x="612" y="1253"/>
              <a:ext cx="408" cy="408"/>
            </a:xfrm>
            <a:prstGeom prst="ellipse">
              <a:avLst/>
            </a:prstGeom>
            <a:solidFill>
              <a:schemeClr val="accent2">
                <a:lumMod val="20000"/>
                <a:lumOff val="80000"/>
              </a:schemeClr>
            </a:solidFill>
            <a:ln w="9525">
              <a:solidFill>
                <a:schemeClr val="tx1"/>
              </a:solidFill>
              <a:round/>
              <a:headEnd/>
              <a:tailEnd/>
            </a:ln>
            <a:effectLst/>
          </p:spPr>
          <p:txBody>
            <a:bodyPr wrap="none" lIns="88203" tIns="45866" rIns="88203" bIns="45866" anchor="ctr"/>
            <a:lstStyle/>
            <a:p>
              <a:pPr fontAlgn="auto">
                <a:spcBef>
                  <a:spcPts val="0"/>
                </a:spcBef>
                <a:spcAft>
                  <a:spcPts val="0"/>
                </a:spcAft>
                <a:defRPr/>
              </a:pPr>
              <a:endParaRPr lang="de-DE" sz="1764">
                <a:latin typeface="+mn-lt"/>
              </a:endParaRPr>
            </a:p>
          </p:txBody>
        </p:sp>
        <p:sp>
          <p:nvSpPr>
            <p:cNvPr id="19" name="Oval 19"/>
            <p:cNvSpPr>
              <a:spLocks noChangeArrowheads="1"/>
            </p:cNvSpPr>
            <p:nvPr/>
          </p:nvSpPr>
          <p:spPr bwMode="auto">
            <a:xfrm>
              <a:off x="703" y="1374"/>
              <a:ext cx="45" cy="45"/>
            </a:xfrm>
            <a:prstGeom prst="ellipse">
              <a:avLst/>
            </a:prstGeom>
            <a:solidFill>
              <a:schemeClr val="tx1">
                <a:alpha val="94901"/>
              </a:schemeClr>
            </a:solidFill>
            <a:ln w="9525">
              <a:solidFill>
                <a:schemeClr val="tx1"/>
              </a:solidFill>
              <a:round/>
              <a:headEnd/>
              <a:tailEnd/>
            </a:ln>
          </p:spPr>
          <p:txBody>
            <a:bodyPr wrap="none" lIns="88203" tIns="45866" rIns="88203" bIns="45866" anchor="ct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de-DE" altLang="de-DE" sz="1764">
                <a:latin typeface="Georgia" pitchFamily="18" charset="0"/>
                <a:ea typeface="Times New Roman" pitchFamily="18" charset="0"/>
                <a:cs typeface="Arial" charset="0"/>
              </a:endParaRPr>
            </a:p>
          </p:txBody>
        </p:sp>
        <p:sp>
          <p:nvSpPr>
            <p:cNvPr id="20" name="Oval 20"/>
            <p:cNvSpPr>
              <a:spLocks noChangeArrowheads="1"/>
            </p:cNvSpPr>
            <p:nvPr/>
          </p:nvSpPr>
          <p:spPr bwMode="auto">
            <a:xfrm>
              <a:off x="881" y="1368"/>
              <a:ext cx="45" cy="45"/>
            </a:xfrm>
            <a:prstGeom prst="ellipse">
              <a:avLst/>
            </a:prstGeom>
            <a:solidFill>
              <a:schemeClr val="tx1">
                <a:alpha val="94901"/>
              </a:schemeClr>
            </a:solidFill>
            <a:ln w="9525">
              <a:solidFill>
                <a:schemeClr val="tx1"/>
              </a:solidFill>
              <a:round/>
              <a:headEnd/>
              <a:tailEnd/>
            </a:ln>
          </p:spPr>
          <p:txBody>
            <a:bodyPr wrap="none" lIns="88203" tIns="45866" rIns="88203" bIns="45866" anchor="ct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de-DE" altLang="de-DE" sz="1764">
                <a:latin typeface="Georgia" pitchFamily="18" charset="0"/>
                <a:ea typeface="Times New Roman" pitchFamily="18" charset="0"/>
                <a:cs typeface="Arial" charset="0"/>
              </a:endParaRPr>
            </a:p>
          </p:txBody>
        </p:sp>
        <p:sp>
          <p:nvSpPr>
            <p:cNvPr id="21" name="Arc 21"/>
            <p:cNvSpPr>
              <a:spLocks/>
            </p:cNvSpPr>
            <p:nvPr/>
          </p:nvSpPr>
          <p:spPr bwMode="auto">
            <a:xfrm rot="-188994">
              <a:off x="700" y="1497"/>
              <a:ext cx="247" cy="172"/>
            </a:xfrm>
            <a:custGeom>
              <a:avLst/>
              <a:gdLst>
                <a:gd name="T0" fmla="*/ 0 w 30583"/>
                <a:gd name="T1" fmla="*/ 0 h 21600"/>
                <a:gd name="T2" fmla="*/ 0 w 30583"/>
                <a:gd name="T3" fmla="*/ 0 h 21600"/>
                <a:gd name="T4" fmla="*/ 0 w 30583"/>
                <a:gd name="T5" fmla="*/ 0 h 21600"/>
                <a:gd name="T6" fmla="*/ 0 60000 65536"/>
                <a:gd name="T7" fmla="*/ 0 60000 65536"/>
                <a:gd name="T8" fmla="*/ 0 60000 65536"/>
                <a:gd name="T9" fmla="*/ 0 w 30583"/>
                <a:gd name="T10" fmla="*/ 0 h 21600"/>
                <a:gd name="T11" fmla="*/ 30583 w 30583"/>
                <a:gd name="T12" fmla="*/ 21600 h 21600"/>
              </a:gdLst>
              <a:ahLst/>
              <a:cxnLst>
                <a:cxn ang="T6">
                  <a:pos x="T0" y="T1"/>
                </a:cxn>
                <a:cxn ang="T7">
                  <a:pos x="T2" y="T3"/>
                </a:cxn>
                <a:cxn ang="T8">
                  <a:pos x="T4" y="T5"/>
                </a:cxn>
              </a:cxnLst>
              <a:rect l="T9" t="T10" r="T11" b="T12"/>
              <a:pathLst>
                <a:path w="30583" h="21600" fill="none" extrusionOk="0">
                  <a:moveTo>
                    <a:pt x="0" y="5864"/>
                  </a:moveTo>
                  <a:cubicBezTo>
                    <a:pt x="4006" y="2097"/>
                    <a:pt x="9298" y="-1"/>
                    <a:pt x="14797" y="0"/>
                  </a:cubicBezTo>
                  <a:cubicBezTo>
                    <a:pt x="20781" y="0"/>
                    <a:pt x="26498" y="2483"/>
                    <a:pt x="30583" y="6856"/>
                  </a:cubicBezTo>
                </a:path>
                <a:path w="30583" h="21600" stroke="0" extrusionOk="0">
                  <a:moveTo>
                    <a:pt x="0" y="5864"/>
                  </a:moveTo>
                  <a:cubicBezTo>
                    <a:pt x="4006" y="2097"/>
                    <a:pt x="9298" y="-1"/>
                    <a:pt x="14797" y="0"/>
                  </a:cubicBezTo>
                  <a:cubicBezTo>
                    <a:pt x="20781" y="0"/>
                    <a:pt x="26498" y="2483"/>
                    <a:pt x="30583" y="6856"/>
                  </a:cubicBezTo>
                  <a:lnTo>
                    <a:pt x="14797" y="21600"/>
                  </a:lnTo>
                  <a:lnTo>
                    <a:pt x="0" y="5864"/>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88203" tIns="45866" rIns="88203" bIns="45866" anchor="ctr"/>
            <a:lstStyle/>
            <a:p>
              <a:endParaRPr lang="de-DE" sz="1960"/>
            </a:p>
          </p:txBody>
        </p:sp>
      </p:grpSp>
    </p:spTree>
    <p:extLst>
      <p:ext uri="{BB962C8B-B14F-4D97-AF65-F5344CB8AC3E}">
        <p14:creationId xmlns:p14="http://schemas.microsoft.com/office/powerpoint/2010/main" val="40862471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80" name="Picture 25" descr="Marco Gomes e Marcelo Edurdo - Marco Gomes - flickr - c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1374" y="1485992"/>
            <a:ext cx="2892242" cy="2170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AutoShape 31"/>
          <p:cNvSpPr>
            <a:spLocks noChangeArrowheads="1"/>
          </p:cNvSpPr>
          <p:nvPr/>
        </p:nvSpPr>
        <p:spPr bwMode="auto">
          <a:xfrm>
            <a:off x="1381555" y="1549780"/>
            <a:ext cx="1381555" cy="728117"/>
          </a:xfrm>
          <a:prstGeom prst="wedgeEllipseCallout">
            <a:avLst>
              <a:gd name="adj1" fmla="val -43750"/>
              <a:gd name="adj2" fmla="val 70000"/>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203" tIns="45866" rIns="88203" bIns="45866" anchor="ct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0"/>
              </a:spcBef>
              <a:buClrTx/>
              <a:buSzTx/>
              <a:buFontTx/>
              <a:buNone/>
            </a:pPr>
            <a:endParaRPr lang="de-DE" altLang="de-DE" sz="1960"/>
          </a:p>
        </p:txBody>
      </p:sp>
      <p:grpSp>
        <p:nvGrpSpPr>
          <p:cNvPr id="24583" name="Group 17"/>
          <p:cNvGrpSpPr>
            <a:grpSpLocks/>
          </p:cNvGrpSpPr>
          <p:nvPr/>
        </p:nvGrpSpPr>
        <p:grpSpPr bwMode="auto">
          <a:xfrm>
            <a:off x="8040401" y="971020"/>
            <a:ext cx="493191" cy="493191"/>
            <a:chOff x="612" y="1253"/>
            <a:chExt cx="408" cy="416"/>
          </a:xfrm>
        </p:grpSpPr>
        <p:sp>
          <p:nvSpPr>
            <p:cNvPr id="17" name="Oval 18"/>
            <p:cNvSpPr>
              <a:spLocks noChangeArrowheads="1"/>
            </p:cNvSpPr>
            <p:nvPr/>
          </p:nvSpPr>
          <p:spPr bwMode="auto">
            <a:xfrm>
              <a:off x="612" y="1253"/>
              <a:ext cx="408" cy="408"/>
            </a:xfrm>
            <a:prstGeom prst="ellipse">
              <a:avLst/>
            </a:prstGeom>
            <a:solidFill>
              <a:schemeClr val="accent2">
                <a:lumMod val="20000"/>
                <a:lumOff val="80000"/>
              </a:schemeClr>
            </a:solidFill>
            <a:ln w="9525">
              <a:solidFill>
                <a:schemeClr val="tx1"/>
              </a:solidFill>
              <a:round/>
              <a:headEnd/>
              <a:tailEnd/>
            </a:ln>
            <a:effectLst/>
          </p:spPr>
          <p:txBody>
            <a:bodyPr wrap="none" lIns="88203" tIns="45866" rIns="88203" bIns="45866" anchor="ctr"/>
            <a:lstStyle/>
            <a:p>
              <a:pPr fontAlgn="auto">
                <a:spcBef>
                  <a:spcPts val="0"/>
                </a:spcBef>
                <a:spcAft>
                  <a:spcPts val="0"/>
                </a:spcAft>
                <a:defRPr/>
              </a:pPr>
              <a:endParaRPr lang="de-DE" sz="1764">
                <a:latin typeface="+mn-lt"/>
              </a:endParaRPr>
            </a:p>
          </p:txBody>
        </p:sp>
        <p:sp>
          <p:nvSpPr>
            <p:cNvPr id="24598" name="Oval 19"/>
            <p:cNvSpPr>
              <a:spLocks noChangeArrowheads="1"/>
            </p:cNvSpPr>
            <p:nvPr/>
          </p:nvSpPr>
          <p:spPr bwMode="auto">
            <a:xfrm>
              <a:off x="703" y="1374"/>
              <a:ext cx="45" cy="45"/>
            </a:xfrm>
            <a:prstGeom prst="ellipse">
              <a:avLst/>
            </a:prstGeom>
            <a:solidFill>
              <a:schemeClr val="tx1">
                <a:alpha val="94901"/>
              </a:schemeClr>
            </a:solidFill>
            <a:ln w="9525">
              <a:solidFill>
                <a:schemeClr val="tx1"/>
              </a:solidFill>
              <a:round/>
              <a:headEnd/>
              <a:tailEnd/>
            </a:ln>
          </p:spPr>
          <p:txBody>
            <a:bodyPr wrap="none" lIns="88203" tIns="45866" rIns="88203" bIns="45866" anchor="ct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de-DE" altLang="de-DE" sz="1764">
                <a:latin typeface="Georgia" pitchFamily="18" charset="0"/>
                <a:ea typeface="Times New Roman" pitchFamily="18" charset="0"/>
                <a:cs typeface="Arial" charset="0"/>
              </a:endParaRPr>
            </a:p>
          </p:txBody>
        </p:sp>
        <p:sp>
          <p:nvSpPr>
            <p:cNvPr id="24599" name="Oval 20"/>
            <p:cNvSpPr>
              <a:spLocks noChangeArrowheads="1"/>
            </p:cNvSpPr>
            <p:nvPr/>
          </p:nvSpPr>
          <p:spPr bwMode="auto">
            <a:xfrm>
              <a:off x="881" y="1368"/>
              <a:ext cx="45" cy="45"/>
            </a:xfrm>
            <a:prstGeom prst="ellipse">
              <a:avLst/>
            </a:prstGeom>
            <a:solidFill>
              <a:schemeClr val="tx1">
                <a:alpha val="94901"/>
              </a:schemeClr>
            </a:solidFill>
            <a:ln w="9525">
              <a:solidFill>
                <a:schemeClr val="tx1"/>
              </a:solidFill>
              <a:round/>
              <a:headEnd/>
              <a:tailEnd/>
            </a:ln>
          </p:spPr>
          <p:txBody>
            <a:bodyPr wrap="none" lIns="88203" tIns="45866" rIns="88203" bIns="45866" anchor="ct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de-DE" altLang="de-DE" sz="1764">
                <a:latin typeface="Georgia" pitchFamily="18" charset="0"/>
                <a:ea typeface="Times New Roman" pitchFamily="18" charset="0"/>
                <a:cs typeface="Arial" charset="0"/>
              </a:endParaRPr>
            </a:p>
          </p:txBody>
        </p:sp>
        <p:sp>
          <p:nvSpPr>
            <p:cNvPr id="24600" name="Arc 21"/>
            <p:cNvSpPr>
              <a:spLocks/>
            </p:cNvSpPr>
            <p:nvPr/>
          </p:nvSpPr>
          <p:spPr bwMode="auto">
            <a:xfrm rot="-188994">
              <a:off x="700" y="1497"/>
              <a:ext cx="247" cy="172"/>
            </a:xfrm>
            <a:custGeom>
              <a:avLst/>
              <a:gdLst>
                <a:gd name="T0" fmla="*/ 0 w 30583"/>
                <a:gd name="T1" fmla="*/ 0 h 21600"/>
                <a:gd name="T2" fmla="*/ 0 w 30583"/>
                <a:gd name="T3" fmla="*/ 0 h 21600"/>
                <a:gd name="T4" fmla="*/ 0 w 30583"/>
                <a:gd name="T5" fmla="*/ 0 h 21600"/>
                <a:gd name="T6" fmla="*/ 0 60000 65536"/>
                <a:gd name="T7" fmla="*/ 0 60000 65536"/>
                <a:gd name="T8" fmla="*/ 0 60000 65536"/>
                <a:gd name="T9" fmla="*/ 0 w 30583"/>
                <a:gd name="T10" fmla="*/ 0 h 21600"/>
                <a:gd name="T11" fmla="*/ 30583 w 30583"/>
                <a:gd name="T12" fmla="*/ 21600 h 21600"/>
              </a:gdLst>
              <a:ahLst/>
              <a:cxnLst>
                <a:cxn ang="T6">
                  <a:pos x="T0" y="T1"/>
                </a:cxn>
                <a:cxn ang="T7">
                  <a:pos x="T2" y="T3"/>
                </a:cxn>
                <a:cxn ang="T8">
                  <a:pos x="T4" y="T5"/>
                </a:cxn>
              </a:cxnLst>
              <a:rect l="T9" t="T10" r="T11" b="T12"/>
              <a:pathLst>
                <a:path w="30583" h="21600" fill="none" extrusionOk="0">
                  <a:moveTo>
                    <a:pt x="0" y="5864"/>
                  </a:moveTo>
                  <a:cubicBezTo>
                    <a:pt x="4006" y="2097"/>
                    <a:pt x="9298" y="-1"/>
                    <a:pt x="14797" y="0"/>
                  </a:cubicBezTo>
                  <a:cubicBezTo>
                    <a:pt x="20781" y="0"/>
                    <a:pt x="26498" y="2483"/>
                    <a:pt x="30583" y="6856"/>
                  </a:cubicBezTo>
                </a:path>
                <a:path w="30583" h="21600" stroke="0" extrusionOk="0">
                  <a:moveTo>
                    <a:pt x="0" y="5864"/>
                  </a:moveTo>
                  <a:cubicBezTo>
                    <a:pt x="4006" y="2097"/>
                    <a:pt x="9298" y="-1"/>
                    <a:pt x="14797" y="0"/>
                  </a:cubicBezTo>
                  <a:cubicBezTo>
                    <a:pt x="20781" y="0"/>
                    <a:pt x="26498" y="2483"/>
                    <a:pt x="30583" y="6856"/>
                  </a:cubicBezTo>
                  <a:lnTo>
                    <a:pt x="14797" y="21600"/>
                  </a:lnTo>
                  <a:lnTo>
                    <a:pt x="0" y="5864"/>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88203" tIns="45866" rIns="88203" bIns="45866" anchor="ctr"/>
            <a:lstStyle/>
            <a:p>
              <a:endParaRPr lang="de-DE" sz="1960"/>
            </a:p>
          </p:txBody>
        </p:sp>
      </p:grpSp>
      <p:graphicFrame>
        <p:nvGraphicFramePr>
          <p:cNvPr id="147512" name="Group 56"/>
          <p:cNvGraphicFramePr>
            <a:graphicFrameLocks noGrp="1"/>
          </p:cNvGraphicFramePr>
          <p:nvPr/>
        </p:nvGraphicFramePr>
        <p:xfrm>
          <a:off x="245818" y="3808642"/>
          <a:ext cx="8469803" cy="2371429"/>
        </p:xfrm>
        <a:graphic>
          <a:graphicData uri="http://schemas.openxmlformats.org/drawingml/2006/table">
            <a:tbl>
              <a:tblPr/>
              <a:tblGrid>
                <a:gridCol w="4237979">
                  <a:extLst>
                    <a:ext uri="{9D8B030D-6E8A-4147-A177-3AD203B41FA5}">
                      <a16:colId xmlns:a16="http://schemas.microsoft.com/office/drawing/2014/main" val="20000"/>
                    </a:ext>
                  </a:extLst>
                </a:gridCol>
                <a:gridCol w="4231824">
                  <a:extLst>
                    <a:ext uri="{9D8B030D-6E8A-4147-A177-3AD203B41FA5}">
                      <a16:colId xmlns:a16="http://schemas.microsoft.com/office/drawing/2014/main" val="20001"/>
                    </a:ext>
                  </a:extLst>
                </a:gridCol>
              </a:tblGrid>
              <a:tr h="1062615">
                <a:tc>
                  <a:txBody>
                    <a:bodyPr/>
                    <a:lstStyle>
                      <a:lvl1pPr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Times New Roman" pitchFamily="18" charset="0"/>
                        <a:buNone/>
                        <a:tabLst/>
                      </a:pPr>
                      <a:r>
                        <a:rPr kumimoji="0" lang="tr-TR" altLang="de-DE" sz="1500" b="1" i="0" u="none" strike="noStrike" cap="none" normalizeH="0" baseline="0" noProof="0" dirty="0">
                          <a:ln>
                            <a:noFill/>
                          </a:ln>
                          <a:solidFill>
                            <a:schemeClr val="tx1"/>
                          </a:solidFill>
                          <a:effectLst/>
                          <a:latin typeface="Verdana" pitchFamily="34" charset="0"/>
                        </a:rPr>
                        <a:t>Yükleme: kendi kendine</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Times New Roman" pitchFamily="18" charset="0"/>
                        <a:buNone/>
                        <a:tabLst/>
                      </a:pPr>
                      <a:r>
                        <a:rPr kumimoji="0" lang="tr-TR" altLang="de-DE" sz="1500" b="0" i="0" u="none" strike="noStrike" cap="none" normalizeH="0" baseline="0" noProof="0" dirty="0">
                          <a:ln>
                            <a:noFill/>
                          </a:ln>
                          <a:solidFill>
                            <a:schemeClr val="tx1"/>
                          </a:solidFill>
                          <a:effectLst/>
                          <a:latin typeface="Verdana" pitchFamily="34" charset="0"/>
                        </a:rPr>
                        <a:t>(örn. “Bu tamamen benim hatam. Yeterince sıkı çalışmadım!”) </a:t>
                      </a:r>
                    </a:p>
                  </a:txBody>
                  <a:tcPr marL="89614" marR="89614" marT="44807" marB="448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Times New Roman" pitchFamily="18" charset="0"/>
                        <a:buNone/>
                        <a:tabLst/>
                      </a:pPr>
                      <a:r>
                        <a:rPr kumimoji="0" lang="tr-TR" altLang="de-DE" sz="1500" b="1" i="0" u="none" strike="noStrike" cap="none" normalizeH="0" baseline="0" noProof="0" dirty="0">
                          <a:ln>
                            <a:noFill/>
                          </a:ln>
                          <a:solidFill>
                            <a:schemeClr val="tx1"/>
                          </a:solidFill>
                          <a:effectLst/>
                          <a:latin typeface="Verdana" pitchFamily="34" charset="0"/>
                        </a:rPr>
                        <a:t>Dezavantajı: </a:t>
                      </a:r>
                      <a:r>
                        <a:rPr kumimoji="0" lang="tr-TR" altLang="de-DE" sz="1500" b="0" i="0" u="none" strike="noStrike" cap="none" normalizeH="0" baseline="0" noProof="0" dirty="0">
                          <a:ln>
                            <a:noFill/>
                          </a:ln>
                          <a:solidFill>
                            <a:schemeClr val="tx1"/>
                          </a:solidFill>
                          <a:effectLst/>
                          <a:latin typeface="Verdana" pitchFamily="34" charset="0"/>
                        </a:rPr>
                        <a:t>öz saygının azalması Avantaj:</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Times New Roman" pitchFamily="18" charset="0"/>
                        <a:buNone/>
                        <a:tabLst/>
                      </a:pPr>
                      <a:r>
                        <a:rPr kumimoji="0" lang="tr-TR" altLang="de-DE" sz="1500" b="1" i="0" u="none" strike="noStrike" cap="none" normalizeH="0" baseline="0" noProof="0" dirty="0">
                          <a:ln>
                            <a:noFill/>
                          </a:ln>
                          <a:solidFill>
                            <a:schemeClr val="tx1"/>
                          </a:solidFill>
                          <a:effectLst/>
                          <a:latin typeface="Verdana" pitchFamily="34" charset="0"/>
                        </a:rPr>
                        <a:t>Avantajı: </a:t>
                      </a:r>
                      <a:r>
                        <a:rPr kumimoji="0" lang="tr-TR" altLang="de-DE" sz="1500" b="0" i="0" u="none" strike="noStrike" cap="none" normalizeH="0" baseline="0" noProof="0" dirty="0">
                          <a:ln>
                            <a:noFill/>
                          </a:ln>
                          <a:solidFill>
                            <a:schemeClr val="tx1"/>
                          </a:solidFill>
                          <a:effectLst/>
                          <a:latin typeface="Verdana" pitchFamily="34" charset="0"/>
                        </a:rPr>
                        <a:t>sorumluluk almak asil ve cesur bir davranış olarak kabul edilmektedir</a:t>
                      </a:r>
                    </a:p>
                  </a:txBody>
                  <a:tcPr marL="89614" marR="89614" marT="44807" marB="448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264869">
                <a:tc>
                  <a:txBody>
                    <a:bodyPr/>
                    <a:lstStyle>
                      <a:lvl1pPr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Times New Roman" pitchFamily="18" charset="0"/>
                        <a:buNone/>
                        <a:tabLst/>
                      </a:pPr>
                      <a:r>
                        <a:rPr kumimoji="0" lang="tr-TR" altLang="de-DE" sz="1500" b="1" i="0" u="none" strike="noStrike" cap="none" normalizeH="0" baseline="0" noProof="0" dirty="0">
                          <a:ln>
                            <a:noFill/>
                          </a:ln>
                          <a:solidFill>
                            <a:schemeClr val="tx1"/>
                          </a:solidFill>
                          <a:effectLst/>
                          <a:latin typeface="Verdana" pitchFamily="34" charset="0"/>
                        </a:rPr>
                        <a:t>Yükleme: başkaları/şartlar</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Times New Roman" pitchFamily="18" charset="0"/>
                        <a:buNone/>
                        <a:tabLst/>
                      </a:pPr>
                      <a:r>
                        <a:rPr kumimoji="0" lang="tr-TR" altLang="de-DE" sz="1500" b="0" i="0" u="none" strike="noStrike" cap="none" normalizeH="0" baseline="0" noProof="0" dirty="0">
                          <a:ln>
                            <a:noFill/>
                          </a:ln>
                          <a:solidFill>
                            <a:schemeClr val="tx1"/>
                          </a:solidFill>
                          <a:effectLst/>
                          <a:latin typeface="Verdana" pitchFamily="34" charset="0"/>
                        </a:rPr>
                        <a:t>Yükleme: başkaları/şartlar (örn. “Patron işin başından beri benden hoşlanmadı – Gözüm korkutuluyor.”)</a:t>
                      </a:r>
                    </a:p>
                  </a:txBody>
                  <a:tcPr marL="89614" marR="89614" marT="44807" marB="448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
                          <a:schemeClr val="accent1"/>
                        </a:buClr>
                        <a:buSzPct val="85000"/>
                        <a:buFont typeface="Times New Roman" pitchFamily="18" charset="0"/>
                        <a:buNone/>
                        <a:tabLst/>
                      </a:pPr>
                      <a:r>
                        <a:t>Sorumluluğun tamamen reddedilmesi olgunlaşmamış bir hareket olarak kabul edilmektedir (başkasının işini kolaylaştırma)</a:t>
                      </a:r>
                    </a:p>
                    <a:p>
                      <a:pPr marL="0" marR="0" lvl="0" indent="0" algn="l" defTabSz="914400" rtl="0" eaLnBrk="1" fontAlgn="base" latinLnBrk="0" hangingPunct="1">
                        <a:lnSpc>
                          <a:spcPct val="100000"/>
                        </a:lnSpc>
                        <a:spcBef>
                          <a:spcPct val="0"/>
                        </a:spcBef>
                        <a:spcAft>
                          <a:spcPct val="0"/>
                        </a:spcAft>
                        <a:buClr>
                          <a:schemeClr val="accent1"/>
                        </a:buClr>
                        <a:buSzPct val="85000"/>
                        <a:buFont typeface="Times New Roman" pitchFamily="18" charset="0"/>
                        <a:buNone/>
                        <a:tabLst/>
                      </a:pPr>
                      <a:r>
                        <a:t>öz saygı tehdit altında değil</a:t>
                      </a:r>
                    </a:p>
                  </a:txBody>
                  <a:tcPr marL="89614" marR="89614" marT="44807" marB="448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5"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FontTx/>
              <a:buNone/>
            </a:pPr>
            <a:r>
              <a:rPr lang="tr-TR" altLang="de-DE" sz="1176" b="1" dirty="0">
                <a:solidFill>
                  <a:schemeClr val="tx2"/>
                </a:solidFill>
                <a:latin typeface="+mn-lt"/>
              </a:rPr>
              <a:t>Yükleme tarzı</a:t>
            </a:r>
            <a:r>
              <a:rPr lang="en-US" altLang="de-DE" sz="1176" b="1" dirty="0">
                <a:solidFill>
                  <a:schemeClr val="tx2"/>
                </a:solidFill>
                <a:latin typeface="+mn-lt"/>
              </a:rPr>
              <a:t>	</a:t>
            </a:r>
            <a:r>
              <a:rPr lang="tr-TR" altLang="de-DE" sz="1176" b="1" dirty="0">
                <a:solidFill>
                  <a:schemeClr val="tx2"/>
                </a:solidFill>
                <a:latin typeface="+mn-lt"/>
              </a:rPr>
              <a:t>4.10</a:t>
            </a:r>
          </a:p>
        </p:txBody>
      </p:sp>
      <p:sp>
        <p:nvSpPr>
          <p:cNvPr id="14" name="Rectangle 23"/>
          <p:cNvSpPr txBox="1">
            <a:spLocks noChangeArrowheads="1"/>
          </p:cNvSpPr>
          <p:nvPr/>
        </p:nvSpPr>
        <p:spPr bwMode="auto">
          <a:xfrm>
            <a:off x="0" y="198"/>
            <a:ext cx="8961438" cy="77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14" tIns="44807" rIns="89614" bIns="44807" numCol="1" anchor="ctr" anchorCtr="0" compatLnSpc="1">
            <a:prstTxWarp prst="textNoShape">
              <a:avLst/>
            </a:prstTxWarp>
          </a:bodyPr>
          <a:lstStyle>
            <a:lvl1pPr algn="ctr" rtl="0" eaLnBrk="0" fontAlgn="base" hangingPunct="0">
              <a:spcBef>
                <a:spcPct val="0"/>
              </a:spcBef>
              <a:spcAft>
                <a:spcPct val="0"/>
              </a:spcAft>
              <a:defRPr sz="2000">
                <a:solidFill>
                  <a:srgbClr val="D16349"/>
                </a:solidFill>
                <a:latin typeface="+mj-lt"/>
                <a:ea typeface="+mj-ea"/>
                <a:cs typeface="+mj-cs"/>
              </a:defRPr>
            </a:lvl1pPr>
            <a:lvl2pPr algn="ctr" rtl="0" eaLnBrk="0" fontAlgn="base" hangingPunct="0">
              <a:spcBef>
                <a:spcPct val="0"/>
              </a:spcBef>
              <a:spcAft>
                <a:spcPct val="0"/>
              </a:spcAft>
              <a:defRPr sz="2000">
                <a:solidFill>
                  <a:srgbClr val="D16349"/>
                </a:solidFill>
                <a:latin typeface="Verdana" pitchFamily="34" charset="0"/>
              </a:defRPr>
            </a:lvl2pPr>
            <a:lvl3pPr algn="ctr" rtl="0" eaLnBrk="0" fontAlgn="base" hangingPunct="0">
              <a:spcBef>
                <a:spcPct val="0"/>
              </a:spcBef>
              <a:spcAft>
                <a:spcPct val="0"/>
              </a:spcAft>
              <a:defRPr sz="2000">
                <a:solidFill>
                  <a:srgbClr val="D16349"/>
                </a:solidFill>
                <a:latin typeface="Verdana" pitchFamily="34" charset="0"/>
              </a:defRPr>
            </a:lvl3pPr>
            <a:lvl4pPr algn="ctr" rtl="0" eaLnBrk="0" fontAlgn="base" hangingPunct="0">
              <a:spcBef>
                <a:spcPct val="0"/>
              </a:spcBef>
              <a:spcAft>
                <a:spcPct val="0"/>
              </a:spcAft>
              <a:defRPr sz="2000">
                <a:solidFill>
                  <a:srgbClr val="D16349"/>
                </a:solidFill>
                <a:latin typeface="Verdana" pitchFamily="34" charset="0"/>
              </a:defRPr>
            </a:lvl4pPr>
            <a:lvl5pPr algn="ctr" rtl="0" eaLnBrk="0" fontAlgn="base" hangingPunct="0">
              <a:spcBef>
                <a:spcPct val="0"/>
              </a:spcBef>
              <a:spcAft>
                <a:spcPct val="0"/>
              </a:spcAft>
              <a:defRPr sz="2000">
                <a:solidFill>
                  <a:srgbClr val="D16349"/>
                </a:solidFill>
                <a:latin typeface="Verdana" pitchFamily="34" charset="0"/>
              </a:defRPr>
            </a:lvl5pPr>
            <a:lvl6pPr marL="457200" algn="ctr" rtl="0" eaLnBrk="0" fontAlgn="base" hangingPunct="0">
              <a:spcBef>
                <a:spcPct val="0"/>
              </a:spcBef>
              <a:spcAft>
                <a:spcPct val="0"/>
              </a:spcAft>
              <a:defRPr sz="2000">
                <a:solidFill>
                  <a:srgbClr val="D16349"/>
                </a:solidFill>
                <a:latin typeface="Verdana" pitchFamily="34" charset="0"/>
              </a:defRPr>
            </a:lvl6pPr>
            <a:lvl7pPr marL="914400" algn="ctr" rtl="0" eaLnBrk="0" fontAlgn="base" hangingPunct="0">
              <a:spcBef>
                <a:spcPct val="0"/>
              </a:spcBef>
              <a:spcAft>
                <a:spcPct val="0"/>
              </a:spcAft>
              <a:defRPr sz="2000">
                <a:solidFill>
                  <a:srgbClr val="D16349"/>
                </a:solidFill>
                <a:latin typeface="Verdana" pitchFamily="34" charset="0"/>
              </a:defRPr>
            </a:lvl7pPr>
            <a:lvl8pPr marL="1371600" algn="ctr" rtl="0" eaLnBrk="0" fontAlgn="base" hangingPunct="0">
              <a:spcBef>
                <a:spcPct val="0"/>
              </a:spcBef>
              <a:spcAft>
                <a:spcPct val="0"/>
              </a:spcAft>
              <a:defRPr sz="2000">
                <a:solidFill>
                  <a:srgbClr val="D16349"/>
                </a:solidFill>
                <a:latin typeface="Verdana" pitchFamily="34" charset="0"/>
              </a:defRPr>
            </a:lvl8pPr>
            <a:lvl9pPr marL="1828800" algn="ctr" rtl="0" eaLnBrk="0" fontAlgn="base" hangingPunct="0">
              <a:spcBef>
                <a:spcPct val="0"/>
              </a:spcBef>
              <a:spcAft>
                <a:spcPct val="0"/>
              </a:spcAft>
              <a:defRPr sz="2000">
                <a:solidFill>
                  <a:srgbClr val="D16349"/>
                </a:solidFill>
                <a:latin typeface="Verdana" pitchFamily="34" charset="0"/>
              </a:defRPr>
            </a:lvl9pPr>
          </a:lstStyle>
          <a:p>
            <a:pPr eaLnBrk="1" hangingPunct="1"/>
            <a:r>
              <a:rPr lang="tr-TR" altLang="de-DE" sz="1960" kern="0" dirty="0"/>
              <a:t>Belirli yükleme tarzlarının olumsuz olaylar üzerindeki etkileri</a:t>
            </a:r>
            <a:endParaRPr lang="tr-TR" altLang="de-DE" sz="1960" kern="0" dirty="0">
              <a:solidFill>
                <a:srgbClr val="00FFFF"/>
              </a:solidFill>
            </a:endParaRPr>
          </a:p>
        </p:txBody>
      </p:sp>
      <p:sp>
        <p:nvSpPr>
          <p:cNvPr id="18" name="AutoShape 26"/>
          <p:cNvSpPr>
            <a:spLocks noChangeArrowheads="1"/>
          </p:cNvSpPr>
          <p:nvPr/>
        </p:nvSpPr>
        <p:spPr bwMode="auto">
          <a:xfrm>
            <a:off x="304255" y="2036748"/>
            <a:ext cx="2592287" cy="1619592"/>
          </a:xfrm>
          <a:prstGeom prst="wedgeRoundRectCallout">
            <a:avLst>
              <a:gd name="adj1" fmla="val 91194"/>
              <a:gd name="adj2" fmla="val -39616"/>
              <a:gd name="adj3" fmla="val 16667"/>
            </a:avLst>
          </a:prstGeom>
          <a:solidFill>
            <a:schemeClr val="bg1"/>
          </a:solidFill>
          <a:ln w="9525">
            <a:solidFill>
              <a:schemeClr val="tx1"/>
            </a:solidFill>
            <a:miter lim="800000"/>
            <a:headEnd/>
            <a:tailEnd/>
          </a:ln>
        </p:spPr>
        <p:txBody>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822325"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096963"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1371600" indent="-228600" eaLnBrk="0" hangingPunct="0">
              <a:spcBef>
                <a:spcPct val="20000"/>
              </a:spcBef>
              <a:buClr>
                <a:srgbClr val="8FB08C"/>
              </a:buClr>
              <a:buChar char="•"/>
              <a:defRPr>
                <a:solidFill>
                  <a:schemeClr val="tx1"/>
                </a:solidFill>
                <a:latin typeface="Verdana" pitchFamily="34" charset="0"/>
              </a:defRPr>
            </a:lvl5pPr>
            <a:lvl6pPr marL="18288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2860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27432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2004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0"/>
              </a:spcBef>
              <a:buClrTx/>
              <a:buSzTx/>
              <a:buFontTx/>
              <a:buNone/>
            </a:pPr>
            <a:r>
              <a:rPr lang="tr-TR" dirty="0"/>
              <a:t>Miller, iş sözleşmenizi yenilemeyeceğim</a:t>
            </a:r>
          </a:p>
        </p:txBody>
      </p:sp>
    </p:spTree>
    <p:extLst>
      <p:ext uri="{BB962C8B-B14F-4D97-AF65-F5344CB8AC3E}">
        <p14:creationId xmlns:p14="http://schemas.microsoft.com/office/powerpoint/2010/main" val="27686817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10" name="Text Box 37"/>
          <p:cNvSpPr txBox="1">
            <a:spLocks noChangeArrowheads="1"/>
          </p:cNvSpPr>
          <p:nvPr/>
        </p:nvSpPr>
        <p:spPr bwMode="auto">
          <a:xfrm>
            <a:off x="157137" y="1036365"/>
            <a:ext cx="8609826" cy="363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822325"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096963"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1371600" indent="-228600" eaLnBrk="0" hangingPunct="0">
              <a:spcBef>
                <a:spcPct val="20000"/>
              </a:spcBef>
              <a:buClr>
                <a:srgbClr val="8FB08C"/>
              </a:buClr>
              <a:buChar char="•"/>
              <a:defRPr>
                <a:solidFill>
                  <a:schemeClr val="tx1"/>
                </a:solidFill>
                <a:latin typeface="Verdana" pitchFamily="34" charset="0"/>
              </a:defRPr>
            </a:lvl5pPr>
            <a:lvl6pPr marL="18288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2860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27432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2004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50000"/>
              </a:spcBef>
              <a:buClrTx/>
              <a:buSzTx/>
              <a:buFontTx/>
              <a:buNone/>
            </a:pPr>
            <a:r>
              <a:rPr lang="tr-TR" altLang="de-DE" sz="1764" i="1" dirty="0"/>
              <a:t>“Zaferin sahibi çoktur fakat yenilginin kimsesi yoktur”</a:t>
            </a:r>
            <a:endParaRPr lang="tr-TR" altLang="de-DE" sz="1764" dirty="0">
              <a:solidFill>
                <a:schemeClr val="bg1"/>
              </a:solidFill>
            </a:endParaRPr>
          </a:p>
        </p:txBody>
      </p:sp>
      <p:grpSp>
        <p:nvGrpSpPr>
          <p:cNvPr id="25612" name="Group 17"/>
          <p:cNvGrpSpPr>
            <a:grpSpLocks/>
          </p:cNvGrpSpPr>
          <p:nvPr/>
        </p:nvGrpSpPr>
        <p:grpSpPr bwMode="auto">
          <a:xfrm>
            <a:off x="8040401" y="971020"/>
            <a:ext cx="493191" cy="493191"/>
            <a:chOff x="612" y="1253"/>
            <a:chExt cx="408" cy="416"/>
          </a:xfrm>
        </p:grpSpPr>
        <p:sp>
          <p:nvSpPr>
            <p:cNvPr id="17" name="Oval 18"/>
            <p:cNvSpPr>
              <a:spLocks noChangeArrowheads="1"/>
            </p:cNvSpPr>
            <p:nvPr/>
          </p:nvSpPr>
          <p:spPr bwMode="auto">
            <a:xfrm>
              <a:off x="612" y="1253"/>
              <a:ext cx="408" cy="408"/>
            </a:xfrm>
            <a:prstGeom prst="ellipse">
              <a:avLst/>
            </a:prstGeom>
            <a:solidFill>
              <a:schemeClr val="accent2">
                <a:lumMod val="20000"/>
                <a:lumOff val="80000"/>
              </a:schemeClr>
            </a:solidFill>
            <a:ln w="9525">
              <a:solidFill>
                <a:schemeClr val="tx1"/>
              </a:solidFill>
              <a:round/>
              <a:headEnd/>
              <a:tailEnd/>
            </a:ln>
            <a:effectLst/>
          </p:spPr>
          <p:txBody>
            <a:bodyPr wrap="none" lIns="88203" tIns="45866" rIns="88203" bIns="45866" anchor="ctr"/>
            <a:lstStyle/>
            <a:p>
              <a:pPr fontAlgn="auto">
                <a:spcBef>
                  <a:spcPts val="0"/>
                </a:spcBef>
                <a:spcAft>
                  <a:spcPts val="0"/>
                </a:spcAft>
                <a:defRPr/>
              </a:pPr>
              <a:endParaRPr lang="de-DE" sz="1764">
                <a:latin typeface="+mn-lt"/>
              </a:endParaRPr>
            </a:p>
          </p:txBody>
        </p:sp>
        <p:sp>
          <p:nvSpPr>
            <p:cNvPr id="25619" name="Oval 19"/>
            <p:cNvSpPr>
              <a:spLocks noChangeArrowheads="1"/>
            </p:cNvSpPr>
            <p:nvPr/>
          </p:nvSpPr>
          <p:spPr bwMode="auto">
            <a:xfrm>
              <a:off x="703" y="1374"/>
              <a:ext cx="45" cy="45"/>
            </a:xfrm>
            <a:prstGeom prst="ellipse">
              <a:avLst/>
            </a:prstGeom>
            <a:solidFill>
              <a:schemeClr val="tx1">
                <a:alpha val="94901"/>
              </a:schemeClr>
            </a:solidFill>
            <a:ln w="9525">
              <a:solidFill>
                <a:schemeClr val="tx1"/>
              </a:solidFill>
              <a:round/>
              <a:headEnd/>
              <a:tailEnd/>
            </a:ln>
          </p:spPr>
          <p:txBody>
            <a:bodyPr wrap="none" lIns="88203" tIns="45866" rIns="88203" bIns="45866" anchor="ct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de-DE" altLang="de-DE" sz="1764">
                <a:latin typeface="Georgia" pitchFamily="18" charset="0"/>
                <a:ea typeface="Times New Roman" pitchFamily="18" charset="0"/>
                <a:cs typeface="Arial" charset="0"/>
              </a:endParaRPr>
            </a:p>
          </p:txBody>
        </p:sp>
        <p:sp>
          <p:nvSpPr>
            <p:cNvPr id="25620" name="Oval 20"/>
            <p:cNvSpPr>
              <a:spLocks noChangeArrowheads="1"/>
            </p:cNvSpPr>
            <p:nvPr/>
          </p:nvSpPr>
          <p:spPr bwMode="auto">
            <a:xfrm>
              <a:off x="881" y="1368"/>
              <a:ext cx="45" cy="45"/>
            </a:xfrm>
            <a:prstGeom prst="ellipse">
              <a:avLst/>
            </a:prstGeom>
            <a:solidFill>
              <a:schemeClr val="tx1">
                <a:alpha val="94901"/>
              </a:schemeClr>
            </a:solidFill>
            <a:ln w="9525">
              <a:solidFill>
                <a:schemeClr val="tx1"/>
              </a:solidFill>
              <a:round/>
              <a:headEnd/>
              <a:tailEnd/>
            </a:ln>
          </p:spPr>
          <p:txBody>
            <a:bodyPr wrap="none" lIns="88203" tIns="45866" rIns="88203" bIns="45866" anchor="ct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de-DE" altLang="de-DE" sz="1764">
                <a:latin typeface="Georgia" pitchFamily="18" charset="0"/>
                <a:ea typeface="Times New Roman" pitchFamily="18" charset="0"/>
                <a:cs typeface="Arial" charset="0"/>
              </a:endParaRPr>
            </a:p>
          </p:txBody>
        </p:sp>
        <p:sp>
          <p:nvSpPr>
            <p:cNvPr id="25621" name="Arc 21"/>
            <p:cNvSpPr>
              <a:spLocks/>
            </p:cNvSpPr>
            <p:nvPr/>
          </p:nvSpPr>
          <p:spPr bwMode="auto">
            <a:xfrm rot="-188994">
              <a:off x="700" y="1497"/>
              <a:ext cx="247" cy="172"/>
            </a:xfrm>
            <a:custGeom>
              <a:avLst/>
              <a:gdLst>
                <a:gd name="T0" fmla="*/ 0 w 30583"/>
                <a:gd name="T1" fmla="*/ 0 h 21600"/>
                <a:gd name="T2" fmla="*/ 0 w 30583"/>
                <a:gd name="T3" fmla="*/ 0 h 21600"/>
                <a:gd name="T4" fmla="*/ 0 w 30583"/>
                <a:gd name="T5" fmla="*/ 0 h 21600"/>
                <a:gd name="T6" fmla="*/ 0 60000 65536"/>
                <a:gd name="T7" fmla="*/ 0 60000 65536"/>
                <a:gd name="T8" fmla="*/ 0 60000 65536"/>
                <a:gd name="T9" fmla="*/ 0 w 30583"/>
                <a:gd name="T10" fmla="*/ 0 h 21600"/>
                <a:gd name="T11" fmla="*/ 30583 w 30583"/>
                <a:gd name="T12" fmla="*/ 21600 h 21600"/>
              </a:gdLst>
              <a:ahLst/>
              <a:cxnLst>
                <a:cxn ang="T6">
                  <a:pos x="T0" y="T1"/>
                </a:cxn>
                <a:cxn ang="T7">
                  <a:pos x="T2" y="T3"/>
                </a:cxn>
                <a:cxn ang="T8">
                  <a:pos x="T4" y="T5"/>
                </a:cxn>
              </a:cxnLst>
              <a:rect l="T9" t="T10" r="T11" b="T12"/>
              <a:pathLst>
                <a:path w="30583" h="21600" fill="none" extrusionOk="0">
                  <a:moveTo>
                    <a:pt x="0" y="5864"/>
                  </a:moveTo>
                  <a:cubicBezTo>
                    <a:pt x="4006" y="2097"/>
                    <a:pt x="9298" y="-1"/>
                    <a:pt x="14797" y="0"/>
                  </a:cubicBezTo>
                  <a:cubicBezTo>
                    <a:pt x="20781" y="0"/>
                    <a:pt x="26498" y="2483"/>
                    <a:pt x="30583" y="6856"/>
                  </a:cubicBezTo>
                </a:path>
                <a:path w="30583" h="21600" stroke="0" extrusionOk="0">
                  <a:moveTo>
                    <a:pt x="0" y="5864"/>
                  </a:moveTo>
                  <a:cubicBezTo>
                    <a:pt x="4006" y="2097"/>
                    <a:pt x="9298" y="-1"/>
                    <a:pt x="14797" y="0"/>
                  </a:cubicBezTo>
                  <a:cubicBezTo>
                    <a:pt x="20781" y="0"/>
                    <a:pt x="26498" y="2483"/>
                    <a:pt x="30583" y="6856"/>
                  </a:cubicBezTo>
                  <a:lnTo>
                    <a:pt x="14797" y="21600"/>
                  </a:lnTo>
                  <a:lnTo>
                    <a:pt x="0" y="5864"/>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88203" tIns="45866" rIns="88203" bIns="45866" anchor="ctr"/>
            <a:lstStyle/>
            <a:p>
              <a:endParaRPr lang="de-DE" sz="1960"/>
            </a:p>
          </p:txBody>
        </p:sp>
      </p:grpSp>
      <p:pic>
        <p:nvPicPr>
          <p:cNvPr id="25616" name="Picture 25" descr="Marco Gomes e Marcelo Edurdo - Marco Gomes - flickr - c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1374" y="1485992"/>
            <a:ext cx="2892242" cy="2170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FontTx/>
              <a:buNone/>
            </a:pPr>
            <a:r>
              <a:rPr lang="tr-TR" altLang="de-DE" sz="1176" b="1" dirty="0">
                <a:solidFill>
                  <a:schemeClr val="tx2"/>
                </a:solidFill>
                <a:latin typeface="+mn-lt"/>
              </a:rPr>
              <a:t>Yükleme tarzı</a:t>
            </a:r>
            <a:r>
              <a:rPr lang="en-US" altLang="de-DE" sz="1176" b="1" dirty="0">
                <a:solidFill>
                  <a:schemeClr val="tx2"/>
                </a:solidFill>
                <a:latin typeface="+mn-lt"/>
              </a:rPr>
              <a:t>	</a:t>
            </a:r>
            <a:r>
              <a:rPr lang="tr-TR" altLang="de-DE" sz="1176" b="1" dirty="0">
                <a:solidFill>
                  <a:schemeClr val="tx2"/>
                </a:solidFill>
                <a:latin typeface="+mn-lt"/>
              </a:rPr>
              <a:t>4.11</a:t>
            </a:r>
          </a:p>
        </p:txBody>
      </p:sp>
      <p:sp>
        <p:nvSpPr>
          <p:cNvPr id="14" name="Rectangle 23"/>
          <p:cNvSpPr txBox="1">
            <a:spLocks noChangeArrowheads="1"/>
          </p:cNvSpPr>
          <p:nvPr/>
        </p:nvSpPr>
        <p:spPr bwMode="auto">
          <a:xfrm>
            <a:off x="0" y="198"/>
            <a:ext cx="8961438" cy="77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14" tIns="44807" rIns="89614" bIns="44807" numCol="1" anchor="ctr" anchorCtr="0" compatLnSpc="1">
            <a:prstTxWarp prst="textNoShape">
              <a:avLst/>
            </a:prstTxWarp>
          </a:bodyPr>
          <a:lstStyle>
            <a:lvl1pPr algn="ctr" rtl="0" eaLnBrk="0" fontAlgn="base" hangingPunct="0">
              <a:spcBef>
                <a:spcPct val="0"/>
              </a:spcBef>
              <a:spcAft>
                <a:spcPct val="0"/>
              </a:spcAft>
              <a:defRPr sz="2000">
                <a:solidFill>
                  <a:srgbClr val="D16349"/>
                </a:solidFill>
                <a:latin typeface="+mj-lt"/>
                <a:ea typeface="+mj-ea"/>
                <a:cs typeface="+mj-cs"/>
              </a:defRPr>
            </a:lvl1pPr>
            <a:lvl2pPr algn="ctr" rtl="0" eaLnBrk="0" fontAlgn="base" hangingPunct="0">
              <a:spcBef>
                <a:spcPct val="0"/>
              </a:spcBef>
              <a:spcAft>
                <a:spcPct val="0"/>
              </a:spcAft>
              <a:defRPr sz="2000">
                <a:solidFill>
                  <a:srgbClr val="D16349"/>
                </a:solidFill>
                <a:latin typeface="Verdana" pitchFamily="34" charset="0"/>
              </a:defRPr>
            </a:lvl2pPr>
            <a:lvl3pPr algn="ctr" rtl="0" eaLnBrk="0" fontAlgn="base" hangingPunct="0">
              <a:spcBef>
                <a:spcPct val="0"/>
              </a:spcBef>
              <a:spcAft>
                <a:spcPct val="0"/>
              </a:spcAft>
              <a:defRPr sz="2000">
                <a:solidFill>
                  <a:srgbClr val="D16349"/>
                </a:solidFill>
                <a:latin typeface="Verdana" pitchFamily="34" charset="0"/>
              </a:defRPr>
            </a:lvl3pPr>
            <a:lvl4pPr algn="ctr" rtl="0" eaLnBrk="0" fontAlgn="base" hangingPunct="0">
              <a:spcBef>
                <a:spcPct val="0"/>
              </a:spcBef>
              <a:spcAft>
                <a:spcPct val="0"/>
              </a:spcAft>
              <a:defRPr sz="2000">
                <a:solidFill>
                  <a:srgbClr val="D16349"/>
                </a:solidFill>
                <a:latin typeface="Verdana" pitchFamily="34" charset="0"/>
              </a:defRPr>
            </a:lvl4pPr>
            <a:lvl5pPr algn="ctr" rtl="0" eaLnBrk="0" fontAlgn="base" hangingPunct="0">
              <a:spcBef>
                <a:spcPct val="0"/>
              </a:spcBef>
              <a:spcAft>
                <a:spcPct val="0"/>
              </a:spcAft>
              <a:defRPr sz="2000">
                <a:solidFill>
                  <a:srgbClr val="D16349"/>
                </a:solidFill>
                <a:latin typeface="Verdana" pitchFamily="34" charset="0"/>
              </a:defRPr>
            </a:lvl5pPr>
            <a:lvl6pPr marL="457200" algn="ctr" rtl="0" eaLnBrk="0" fontAlgn="base" hangingPunct="0">
              <a:spcBef>
                <a:spcPct val="0"/>
              </a:spcBef>
              <a:spcAft>
                <a:spcPct val="0"/>
              </a:spcAft>
              <a:defRPr sz="2000">
                <a:solidFill>
                  <a:srgbClr val="D16349"/>
                </a:solidFill>
                <a:latin typeface="Verdana" pitchFamily="34" charset="0"/>
              </a:defRPr>
            </a:lvl6pPr>
            <a:lvl7pPr marL="914400" algn="ctr" rtl="0" eaLnBrk="0" fontAlgn="base" hangingPunct="0">
              <a:spcBef>
                <a:spcPct val="0"/>
              </a:spcBef>
              <a:spcAft>
                <a:spcPct val="0"/>
              </a:spcAft>
              <a:defRPr sz="2000">
                <a:solidFill>
                  <a:srgbClr val="D16349"/>
                </a:solidFill>
                <a:latin typeface="Verdana" pitchFamily="34" charset="0"/>
              </a:defRPr>
            </a:lvl7pPr>
            <a:lvl8pPr marL="1371600" algn="ctr" rtl="0" eaLnBrk="0" fontAlgn="base" hangingPunct="0">
              <a:spcBef>
                <a:spcPct val="0"/>
              </a:spcBef>
              <a:spcAft>
                <a:spcPct val="0"/>
              </a:spcAft>
              <a:defRPr sz="2000">
                <a:solidFill>
                  <a:srgbClr val="D16349"/>
                </a:solidFill>
                <a:latin typeface="Verdana" pitchFamily="34" charset="0"/>
              </a:defRPr>
            </a:lvl8pPr>
            <a:lvl9pPr marL="1828800" algn="ctr" rtl="0" eaLnBrk="0" fontAlgn="base" hangingPunct="0">
              <a:spcBef>
                <a:spcPct val="0"/>
              </a:spcBef>
              <a:spcAft>
                <a:spcPct val="0"/>
              </a:spcAft>
              <a:defRPr sz="2000">
                <a:solidFill>
                  <a:srgbClr val="D16349"/>
                </a:solidFill>
                <a:latin typeface="Verdana" pitchFamily="34" charset="0"/>
              </a:defRPr>
            </a:lvl9pPr>
          </a:lstStyle>
          <a:p>
            <a:pPr eaLnBrk="1" hangingPunct="1"/>
            <a:r>
              <a:rPr lang="tr-TR" altLang="de-DE" sz="1960" kern="0" dirty="0"/>
              <a:t>Belirli yükleme tarzlarının olumsuz olaylar üzerindeki etkileri</a:t>
            </a:r>
            <a:endParaRPr lang="tr-TR" altLang="de-DE" sz="1960" kern="0" dirty="0">
              <a:solidFill>
                <a:srgbClr val="00FFFF"/>
              </a:solidFill>
            </a:endParaRPr>
          </a:p>
        </p:txBody>
      </p:sp>
      <p:sp>
        <p:nvSpPr>
          <p:cNvPr id="19" name="AutoShape 26"/>
          <p:cNvSpPr>
            <a:spLocks noChangeArrowheads="1"/>
          </p:cNvSpPr>
          <p:nvPr/>
        </p:nvSpPr>
        <p:spPr bwMode="auto">
          <a:xfrm>
            <a:off x="245818" y="2036747"/>
            <a:ext cx="2775556" cy="2044070"/>
          </a:xfrm>
          <a:prstGeom prst="wedgeRoundRectCallout">
            <a:avLst>
              <a:gd name="adj1" fmla="val 91194"/>
              <a:gd name="adj2" fmla="val -39616"/>
              <a:gd name="adj3" fmla="val 16667"/>
            </a:avLst>
          </a:prstGeom>
          <a:solidFill>
            <a:schemeClr val="bg1"/>
          </a:solidFill>
          <a:ln w="9525">
            <a:solidFill>
              <a:schemeClr val="tx1"/>
            </a:solidFill>
            <a:miter lim="800000"/>
            <a:headEnd/>
            <a:tailEnd/>
          </a:ln>
        </p:spPr>
        <p:txBody>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822325"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096963"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1371600" indent="-228600" eaLnBrk="0" hangingPunct="0">
              <a:spcBef>
                <a:spcPct val="20000"/>
              </a:spcBef>
              <a:buClr>
                <a:srgbClr val="8FB08C"/>
              </a:buClr>
              <a:buChar char="•"/>
              <a:defRPr>
                <a:solidFill>
                  <a:schemeClr val="tx1"/>
                </a:solidFill>
                <a:latin typeface="Verdana" pitchFamily="34" charset="0"/>
              </a:defRPr>
            </a:lvl5pPr>
            <a:lvl6pPr marL="18288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2860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27432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2004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0"/>
              </a:spcBef>
              <a:buClrTx/>
              <a:buSzTx/>
              <a:buFontTx/>
              <a:buNone/>
            </a:pPr>
            <a:r>
              <a:rPr lang="tr-TR" dirty="0"/>
              <a:t>Miller, iş sözleşmenizi yenilemeyeceğim.</a:t>
            </a:r>
          </a:p>
        </p:txBody>
      </p:sp>
      <p:graphicFrame>
        <p:nvGraphicFramePr>
          <p:cNvPr id="21" name="Group 28"/>
          <p:cNvGraphicFramePr>
            <a:graphicFrameLocks noGrp="1"/>
          </p:cNvGraphicFramePr>
          <p:nvPr/>
        </p:nvGraphicFramePr>
        <p:xfrm>
          <a:off x="245818" y="4278662"/>
          <a:ext cx="8491584" cy="1552693"/>
        </p:xfrm>
        <a:graphic>
          <a:graphicData uri="http://schemas.openxmlformats.org/drawingml/2006/table">
            <a:tbl>
              <a:tblPr/>
              <a:tblGrid>
                <a:gridCol w="8491584">
                  <a:extLst>
                    <a:ext uri="{9D8B030D-6E8A-4147-A177-3AD203B41FA5}">
                      <a16:colId xmlns:a16="http://schemas.microsoft.com/office/drawing/2014/main" val="20000"/>
                    </a:ext>
                  </a:extLst>
                </a:gridCol>
              </a:tblGrid>
              <a:tr h="644103">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tr-TR" sz="1500" b="1" i="0" u="none" strike="noStrike" cap="none" normalizeH="0" baseline="0" dirty="0">
                          <a:ln>
                            <a:noFill/>
                          </a:ln>
                          <a:solidFill>
                            <a:schemeClr val="tx1"/>
                          </a:solidFill>
                          <a:effectLst/>
                          <a:latin typeface="Verdana" pitchFamily="34" charset="0"/>
                        </a:rPr>
                        <a:t>Daha dengeli yanıtlar (yani, kendinize, başkalarına veya bir duruma ilişkin etkileri birleştirin; farklı açıklamalarda bulunun):</a:t>
                      </a:r>
                    </a:p>
                  </a:txBody>
                  <a:tcPr marL="89614" marR="89614" marT="44807" marB="448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0859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tr-TR" sz="1200" b="0" i="0" u="none" strike="noStrike" cap="none" normalizeH="0" baseline="0" noProof="0" dirty="0">
                          <a:ln>
                            <a:noFill/>
                          </a:ln>
                          <a:solidFill>
                            <a:schemeClr val="tx1"/>
                          </a:solidFill>
                          <a:effectLst/>
                          <a:latin typeface="Verdana" pitchFamily="34" charset="0"/>
                        </a:rPr>
                        <a:t>“</a:t>
                      </a:r>
                      <a:r>
                        <a:rPr kumimoji="0" lang="tr-TR" sz="1500" b="0" i="0" u="none" strike="noStrike" cap="none" normalizeH="0" baseline="0" noProof="0" dirty="0">
                          <a:ln>
                            <a:noFill/>
                          </a:ln>
                          <a:solidFill>
                            <a:schemeClr val="tx1"/>
                          </a:solidFill>
                          <a:effectLst/>
                          <a:latin typeface="Verdana" pitchFamily="34" charset="0"/>
                        </a:rPr>
                        <a:t>Şirket, işleri azaltıyor. Kendi kendime şu anki pozisyonumun kabiliyetlerim ve ilgi alanlarımla örtüşmediğini ve meslektaşlarım ile yaptığım işbirliğinin her zaman yolunda gitmediğini fark ettim.” </a:t>
                      </a:r>
                    </a:p>
                  </a:txBody>
                  <a:tcPr marL="89614" marR="89614" marT="44807" marB="448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765392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3" descr="card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8680" y="3803902"/>
            <a:ext cx="6273006" cy="1481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4"/>
          <p:cNvSpPr txBox="1">
            <a:spLocks noChangeArrowheads="1"/>
          </p:cNvSpPr>
          <p:nvPr/>
        </p:nvSpPr>
        <p:spPr bwMode="auto">
          <a:xfrm>
            <a:off x="0" y="192231"/>
            <a:ext cx="8961438" cy="39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822325"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096963"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1371600" indent="-228600" eaLnBrk="0" hangingPunct="0">
              <a:spcBef>
                <a:spcPct val="20000"/>
              </a:spcBef>
              <a:buClr>
                <a:srgbClr val="8FB08C"/>
              </a:buClr>
              <a:buChar char="•"/>
              <a:defRPr>
                <a:solidFill>
                  <a:schemeClr val="tx1"/>
                </a:solidFill>
                <a:latin typeface="Verdana" pitchFamily="34" charset="0"/>
              </a:defRPr>
            </a:lvl5pPr>
            <a:lvl6pPr marL="18288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2860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27432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2004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ts val="0"/>
              </a:spcBef>
              <a:buClrTx/>
              <a:buSzTx/>
            </a:pPr>
            <a:r>
              <a:rPr lang="tr-TR" altLang="de-DE" sz="1960" dirty="0">
                <a:solidFill>
                  <a:srgbClr val="D16349"/>
                </a:solidFill>
              </a:rPr>
              <a:t>İskambil</a:t>
            </a:r>
          </a:p>
        </p:txBody>
      </p:sp>
      <p:sp>
        <p:nvSpPr>
          <p:cNvPr id="29700" name="Rectangle 5"/>
          <p:cNvSpPr>
            <a:spLocks noChangeArrowheads="1"/>
          </p:cNvSpPr>
          <p:nvPr/>
        </p:nvSpPr>
        <p:spPr bwMode="auto">
          <a:xfrm>
            <a:off x="1379346" y="3794567"/>
            <a:ext cx="6280785" cy="148112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822325"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096963"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1371600" indent="-228600" eaLnBrk="0" hangingPunct="0">
              <a:spcBef>
                <a:spcPct val="20000"/>
              </a:spcBef>
              <a:buClr>
                <a:srgbClr val="8FB08C"/>
              </a:buClr>
              <a:buChar char="•"/>
              <a:defRPr>
                <a:solidFill>
                  <a:schemeClr val="tx1"/>
                </a:solidFill>
                <a:latin typeface="Verdana" pitchFamily="34" charset="0"/>
              </a:defRPr>
            </a:lvl5pPr>
            <a:lvl6pPr marL="18288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2860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27432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2004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de-DE" altLang="de-DE" sz="1960"/>
          </a:p>
        </p:txBody>
      </p:sp>
      <p:sp>
        <p:nvSpPr>
          <p:cNvPr id="29702" name="Text Box 9"/>
          <p:cNvSpPr txBox="1">
            <a:spLocks noChangeArrowheads="1"/>
          </p:cNvSpPr>
          <p:nvPr/>
        </p:nvSpPr>
        <p:spPr bwMode="auto">
          <a:xfrm>
            <a:off x="258426" y="1322153"/>
            <a:ext cx="8457195" cy="105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203" tIns="45866" rIns="88203" bIns="45866">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822325"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096963"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1371600" indent="-228600" eaLnBrk="0" hangingPunct="0">
              <a:spcBef>
                <a:spcPct val="20000"/>
              </a:spcBef>
              <a:buClr>
                <a:srgbClr val="8FB08C"/>
              </a:buClr>
              <a:buChar char="•"/>
              <a:defRPr>
                <a:solidFill>
                  <a:schemeClr val="tx1"/>
                </a:solidFill>
                <a:latin typeface="Verdana" pitchFamily="34" charset="0"/>
              </a:defRPr>
            </a:lvl5pPr>
            <a:lvl6pPr marL="18288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2860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27432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2004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marL="177356" eaLnBrk="1" hangingPunct="1">
              <a:spcBef>
                <a:spcPts val="1176"/>
              </a:spcBef>
              <a:buClrTx/>
              <a:buSzTx/>
            </a:pPr>
            <a:r>
              <a:rPr lang="tr-TR" altLang="de-DE" sz="1764" dirty="0"/>
              <a:t>Lütfen, bu kartlardan birini seçin ve seçtiğiniz karta odaklanın. </a:t>
            </a:r>
          </a:p>
          <a:p>
            <a:pPr marL="177356" eaLnBrk="1" hangingPunct="1">
              <a:spcBef>
                <a:spcPts val="1176"/>
              </a:spcBef>
              <a:buClrTx/>
              <a:buSzTx/>
            </a:pPr>
            <a:r>
              <a:rPr lang="tr-TR" altLang="de-DE" sz="1764" dirty="0"/>
              <a:t>Seçtiğiniz kartı göstermeyin veya isim koymayın ve hangi kartı seçtiğinizi bana söylemeyin. Kartı ezberledikten sonra, sayfayı çevireceğim... </a:t>
            </a:r>
          </a:p>
        </p:txBody>
      </p:sp>
      <p:sp>
        <p:nvSpPr>
          <p:cNvPr id="10"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FontTx/>
              <a:buNone/>
            </a:pPr>
            <a:r>
              <a:rPr lang="tr-TR" altLang="de-DE" sz="1176" b="1" dirty="0">
                <a:solidFill>
                  <a:schemeClr val="tx2"/>
                </a:solidFill>
                <a:latin typeface="+mn-lt"/>
              </a:rPr>
              <a:t>Yükleme tarzı</a:t>
            </a:r>
            <a:r>
              <a:rPr lang="en-US" altLang="de-DE" sz="1176" b="1" dirty="0">
                <a:solidFill>
                  <a:schemeClr val="tx2"/>
                </a:solidFill>
                <a:latin typeface="+mn-lt"/>
              </a:rPr>
              <a:t>	</a:t>
            </a:r>
            <a:r>
              <a:rPr lang="tr-TR" altLang="de-DE" sz="1176" b="1" dirty="0">
                <a:solidFill>
                  <a:schemeClr val="tx2"/>
                </a:solidFill>
                <a:latin typeface="+mn-lt"/>
              </a:rPr>
              <a:t>4.15</a:t>
            </a:r>
          </a:p>
        </p:txBody>
      </p:sp>
    </p:spTree>
    <p:extLst>
      <p:ext uri="{BB962C8B-B14F-4D97-AF65-F5344CB8AC3E}">
        <p14:creationId xmlns:p14="http://schemas.microsoft.com/office/powerpoint/2010/main" val="379760265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3" name="Picture 9" descr="Royal Flush - mawel - flickr - ccc"/>
          <p:cNvPicPr>
            <a:picLocks noChangeAspect="1" noChangeArrowheads="1"/>
          </p:cNvPicPr>
          <p:nvPr/>
        </p:nvPicPr>
        <p:blipFill>
          <a:blip r:embed="rId2">
            <a:extLst>
              <a:ext uri="{28A0092B-C50C-407E-A947-70E740481C1C}">
                <a14:useLocalDpi xmlns:a14="http://schemas.microsoft.com/office/drawing/2010/main" val="0"/>
              </a:ext>
            </a:extLst>
          </a:blip>
          <a:srcRect l="10753" t="14034"/>
          <a:stretch>
            <a:fillRect/>
          </a:stretch>
        </p:blipFill>
        <p:spPr bwMode="auto">
          <a:xfrm>
            <a:off x="7474088" y="5576173"/>
            <a:ext cx="1487350" cy="953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16"/>
          <p:cNvSpPr txBox="1">
            <a:spLocks noChangeArrowheads="1"/>
          </p:cNvSpPr>
          <p:nvPr/>
        </p:nvSpPr>
        <p:spPr bwMode="auto">
          <a:xfrm>
            <a:off x="910147" y="1949622"/>
            <a:ext cx="7127143" cy="1480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03" tIns="45866" rIns="88203" bIns="45866">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822325"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096963"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1371600" indent="-228600" eaLnBrk="0" hangingPunct="0">
              <a:spcBef>
                <a:spcPct val="20000"/>
              </a:spcBef>
              <a:buClr>
                <a:srgbClr val="8FB08C"/>
              </a:buClr>
              <a:buChar char="•"/>
              <a:defRPr>
                <a:solidFill>
                  <a:schemeClr val="tx1"/>
                </a:solidFill>
                <a:latin typeface="Verdana" pitchFamily="34" charset="0"/>
              </a:defRPr>
            </a:lvl5pPr>
            <a:lvl6pPr marL="18288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2860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27432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2004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ts val="1176"/>
              </a:spcBef>
              <a:buClrTx/>
              <a:buSzTx/>
            </a:pPr>
            <a:r>
              <a:rPr lang="tr-TR" altLang="de-DE" sz="1764" dirty="0"/>
              <a:t>Seçmiş olduğunuz kart seçilmeyip, desteden</a:t>
            </a:r>
          </a:p>
          <a:p>
            <a:pPr algn="ctr" eaLnBrk="1" hangingPunct="1">
              <a:spcBef>
                <a:spcPts val="1176"/>
              </a:spcBef>
              <a:buClrTx/>
              <a:buSzTx/>
            </a:pPr>
            <a:endParaRPr lang="tr-TR" altLang="de-DE" sz="1764" dirty="0"/>
          </a:p>
          <a:p>
            <a:pPr algn="ctr" eaLnBrk="1" hangingPunct="1">
              <a:spcBef>
                <a:spcPts val="1176"/>
              </a:spcBef>
              <a:buClrTx/>
              <a:buSzTx/>
            </a:pPr>
            <a:r>
              <a:rPr lang="tr-TR" altLang="de-DE" sz="1764" dirty="0"/>
              <a:t>Şimdi sayfayı çevireceğim...</a:t>
            </a:r>
          </a:p>
        </p:txBody>
      </p:sp>
      <p:sp>
        <p:nvSpPr>
          <p:cNvPr id="8"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FontTx/>
              <a:buNone/>
            </a:pPr>
            <a:r>
              <a:rPr lang="tr-TR" altLang="de-DE" sz="1176" b="1" dirty="0">
                <a:solidFill>
                  <a:schemeClr val="tx2"/>
                </a:solidFill>
                <a:latin typeface="+mn-lt"/>
              </a:rPr>
              <a:t>Yükleme tarzı</a:t>
            </a:r>
            <a:r>
              <a:rPr lang="en-US" altLang="de-DE" sz="1176" b="1" dirty="0">
                <a:solidFill>
                  <a:schemeClr val="tx2"/>
                </a:solidFill>
                <a:latin typeface="+mn-lt"/>
              </a:rPr>
              <a:t>	</a:t>
            </a:r>
            <a:r>
              <a:rPr lang="tr-TR" altLang="de-DE" sz="1176" b="1" dirty="0">
                <a:solidFill>
                  <a:schemeClr val="tx2"/>
                </a:solidFill>
                <a:latin typeface="+mn-lt"/>
              </a:rPr>
              <a:t>4.16</a:t>
            </a:r>
          </a:p>
        </p:txBody>
      </p:sp>
      <p:sp>
        <p:nvSpPr>
          <p:cNvPr id="7" name="Text Box 4"/>
          <p:cNvSpPr txBox="1">
            <a:spLocks noChangeArrowheads="1"/>
          </p:cNvSpPr>
          <p:nvPr/>
        </p:nvSpPr>
        <p:spPr bwMode="auto">
          <a:xfrm>
            <a:off x="0" y="192231"/>
            <a:ext cx="8961438" cy="39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822325"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096963"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1371600" indent="-228600" eaLnBrk="0" hangingPunct="0">
              <a:spcBef>
                <a:spcPct val="20000"/>
              </a:spcBef>
              <a:buClr>
                <a:srgbClr val="8FB08C"/>
              </a:buClr>
              <a:buChar char="•"/>
              <a:defRPr>
                <a:solidFill>
                  <a:schemeClr val="tx1"/>
                </a:solidFill>
                <a:latin typeface="Verdana" pitchFamily="34" charset="0"/>
              </a:defRPr>
            </a:lvl5pPr>
            <a:lvl6pPr marL="18288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2860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27432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2004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ts val="0"/>
              </a:spcBef>
              <a:buClrTx/>
              <a:buSzTx/>
            </a:pPr>
            <a:r>
              <a:rPr lang="tr-TR" altLang="de-DE" sz="1960" dirty="0">
                <a:solidFill>
                  <a:srgbClr val="D16349"/>
                </a:solidFill>
              </a:rPr>
              <a:t>İskambil</a:t>
            </a:r>
          </a:p>
        </p:txBody>
      </p:sp>
    </p:spTree>
    <p:extLst>
      <p:ext uri="{BB962C8B-B14F-4D97-AF65-F5344CB8AC3E}">
        <p14:creationId xmlns:p14="http://schemas.microsoft.com/office/powerpoint/2010/main" val="312130096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3" descr="card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511" y="2158916"/>
            <a:ext cx="5302184" cy="1493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4"/>
          <p:cNvSpPr>
            <a:spLocks noChangeArrowheads="1"/>
          </p:cNvSpPr>
          <p:nvPr/>
        </p:nvSpPr>
        <p:spPr bwMode="auto">
          <a:xfrm>
            <a:off x="1728501" y="2158917"/>
            <a:ext cx="5434427" cy="148112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822325"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096963"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1371600" indent="-228600" eaLnBrk="0" hangingPunct="0">
              <a:spcBef>
                <a:spcPct val="20000"/>
              </a:spcBef>
              <a:buClr>
                <a:srgbClr val="8FB08C"/>
              </a:buClr>
              <a:buChar char="•"/>
              <a:defRPr>
                <a:solidFill>
                  <a:schemeClr val="tx1"/>
                </a:solidFill>
                <a:latin typeface="Verdana" pitchFamily="34" charset="0"/>
              </a:defRPr>
            </a:lvl5pPr>
            <a:lvl6pPr marL="18288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2860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27432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2004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de-DE" altLang="de-DE" sz="1960"/>
          </a:p>
        </p:txBody>
      </p:sp>
      <p:sp>
        <p:nvSpPr>
          <p:cNvPr id="31748" name="Text Box 8"/>
          <p:cNvSpPr txBox="1">
            <a:spLocks noChangeArrowheads="1"/>
          </p:cNvSpPr>
          <p:nvPr/>
        </p:nvSpPr>
        <p:spPr bwMode="auto">
          <a:xfrm>
            <a:off x="1804735" y="4185314"/>
            <a:ext cx="5337968" cy="1206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822325"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096963"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1371600" indent="-228600" eaLnBrk="0" hangingPunct="0">
              <a:spcBef>
                <a:spcPct val="20000"/>
              </a:spcBef>
              <a:buClr>
                <a:srgbClr val="8FB08C"/>
              </a:buClr>
              <a:buChar char="•"/>
              <a:defRPr>
                <a:solidFill>
                  <a:schemeClr val="tx1"/>
                </a:solidFill>
                <a:latin typeface="Verdana" pitchFamily="34" charset="0"/>
              </a:defRPr>
            </a:lvl5pPr>
            <a:lvl6pPr marL="18288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2860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27432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2004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ts val="1176"/>
              </a:spcBef>
              <a:buClrTx/>
              <a:buSzTx/>
            </a:pPr>
            <a:r>
              <a:rPr lang="tr-TR" altLang="de-DE" sz="1764" dirty="0"/>
              <a:t>Kartınız çıkarıldı mı?</a:t>
            </a:r>
          </a:p>
          <a:p>
            <a:pPr algn="ctr" eaLnBrk="1" hangingPunct="1">
              <a:spcBef>
                <a:spcPts val="1176"/>
              </a:spcBef>
              <a:buClrTx/>
              <a:buSzTx/>
            </a:pPr>
            <a:endParaRPr lang="tr-TR" altLang="de-DE" sz="1764" dirty="0"/>
          </a:p>
          <a:p>
            <a:pPr algn="ctr" eaLnBrk="1" hangingPunct="1">
              <a:spcBef>
                <a:spcPts val="1176"/>
              </a:spcBef>
              <a:buClrTx/>
              <a:buSzTx/>
            </a:pPr>
            <a:r>
              <a:rPr lang="tr-TR" altLang="de-DE" sz="1764" dirty="0"/>
              <a:t>Bunun yapılmış olduğunu nereden çıkardınız?</a:t>
            </a:r>
          </a:p>
        </p:txBody>
      </p:sp>
      <p:sp>
        <p:nvSpPr>
          <p:cNvPr id="10"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FontTx/>
              <a:buNone/>
            </a:pPr>
            <a:r>
              <a:rPr lang="tr-TR" altLang="de-DE" sz="1176" b="1" dirty="0">
                <a:solidFill>
                  <a:schemeClr val="tx2"/>
                </a:solidFill>
                <a:latin typeface="+mn-lt"/>
              </a:rPr>
              <a:t>Yükleme tarzı</a:t>
            </a:r>
            <a:r>
              <a:rPr lang="en-US" altLang="de-DE" sz="1176" b="1" dirty="0">
                <a:solidFill>
                  <a:schemeClr val="tx2"/>
                </a:solidFill>
                <a:latin typeface="+mn-lt"/>
              </a:rPr>
              <a:t>	</a:t>
            </a:r>
            <a:r>
              <a:rPr lang="tr-TR" altLang="de-DE" sz="1176" b="1" dirty="0">
                <a:solidFill>
                  <a:schemeClr val="tx2"/>
                </a:solidFill>
                <a:latin typeface="+mn-lt"/>
              </a:rPr>
              <a:t>4.17</a:t>
            </a:r>
          </a:p>
        </p:txBody>
      </p:sp>
      <p:sp>
        <p:nvSpPr>
          <p:cNvPr id="8" name="Text Box 4"/>
          <p:cNvSpPr txBox="1">
            <a:spLocks noChangeArrowheads="1"/>
          </p:cNvSpPr>
          <p:nvPr/>
        </p:nvSpPr>
        <p:spPr bwMode="auto">
          <a:xfrm>
            <a:off x="0" y="192231"/>
            <a:ext cx="8961438" cy="39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822325"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096963"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1371600" indent="-228600" eaLnBrk="0" hangingPunct="0">
              <a:spcBef>
                <a:spcPct val="20000"/>
              </a:spcBef>
              <a:buClr>
                <a:srgbClr val="8FB08C"/>
              </a:buClr>
              <a:buChar char="•"/>
              <a:defRPr>
                <a:solidFill>
                  <a:schemeClr val="tx1"/>
                </a:solidFill>
                <a:latin typeface="Verdana" pitchFamily="34" charset="0"/>
              </a:defRPr>
            </a:lvl5pPr>
            <a:lvl6pPr marL="18288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2860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27432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2004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ts val="0"/>
              </a:spcBef>
              <a:buClrTx/>
              <a:buSzTx/>
            </a:pPr>
            <a:r>
              <a:rPr lang="tr-TR" altLang="de-DE" sz="1960" dirty="0">
                <a:solidFill>
                  <a:srgbClr val="D16349"/>
                </a:solidFill>
              </a:rPr>
              <a:t>İskambil</a:t>
            </a:r>
          </a:p>
        </p:txBody>
      </p:sp>
    </p:spTree>
    <p:extLst>
      <p:ext uri="{BB962C8B-B14F-4D97-AF65-F5344CB8AC3E}">
        <p14:creationId xmlns:p14="http://schemas.microsoft.com/office/powerpoint/2010/main" val="257986505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ext Box 3"/>
          <p:cNvSpPr txBox="1">
            <a:spLocks noChangeArrowheads="1"/>
          </p:cNvSpPr>
          <p:nvPr/>
        </p:nvSpPr>
        <p:spPr bwMode="auto">
          <a:xfrm>
            <a:off x="273822" y="1305519"/>
            <a:ext cx="8398236" cy="4087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822325"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096963"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1371600" indent="-228600" eaLnBrk="0" hangingPunct="0">
              <a:spcBef>
                <a:spcPct val="20000"/>
              </a:spcBef>
              <a:buClr>
                <a:srgbClr val="8FB08C"/>
              </a:buClr>
              <a:buChar char="•"/>
              <a:defRPr>
                <a:solidFill>
                  <a:schemeClr val="tx1"/>
                </a:solidFill>
                <a:latin typeface="Verdana" pitchFamily="34" charset="0"/>
              </a:defRPr>
            </a:lvl5pPr>
            <a:lvl6pPr marL="18288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2860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27432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2004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50000"/>
              </a:spcBef>
              <a:buClrTx/>
              <a:buSzTx/>
              <a:buFontTx/>
              <a:buNone/>
            </a:pPr>
            <a:r>
              <a:rPr lang="tr-TR" altLang="de-DE" sz="1764" b="1" dirty="0"/>
              <a:t>Bunun yapılmış olduğunu nereden çıkardınız?</a:t>
            </a:r>
          </a:p>
          <a:p>
            <a:pPr algn="ctr" eaLnBrk="1" hangingPunct="1">
              <a:spcBef>
                <a:spcPct val="50000"/>
              </a:spcBef>
              <a:buClrTx/>
              <a:buSzTx/>
              <a:buFontTx/>
              <a:buNone/>
            </a:pPr>
            <a:endParaRPr lang="tr-TR" altLang="de-DE" sz="1764" b="1" dirty="0"/>
          </a:p>
          <a:p>
            <a:pPr eaLnBrk="1" hangingPunct="1">
              <a:spcBef>
                <a:spcPct val="50000"/>
              </a:spcBef>
              <a:buClr>
                <a:srgbClr val="006699"/>
              </a:buClr>
              <a:buSzTx/>
              <a:buFont typeface="Wingdings" pitchFamily="2" charset="2"/>
              <a:buNone/>
            </a:pPr>
            <a:r>
              <a:rPr lang="en-US" altLang="de-DE" sz="1764" dirty="0"/>
              <a:t>				</a:t>
            </a:r>
            <a:r>
              <a:rPr lang="tr-TR" altLang="de-DE" sz="1764" dirty="0"/>
              <a:t>Telepati mi?</a:t>
            </a:r>
          </a:p>
          <a:p>
            <a:pPr eaLnBrk="1" hangingPunct="1">
              <a:spcBef>
                <a:spcPct val="50000"/>
              </a:spcBef>
              <a:buClr>
                <a:srgbClr val="006699"/>
              </a:buClr>
              <a:buSzTx/>
              <a:buFont typeface="Wingdings" pitchFamily="2" charset="2"/>
              <a:buNone/>
            </a:pPr>
            <a:r>
              <a:rPr lang="en-US" altLang="de-DE" sz="1764" dirty="0"/>
              <a:t>				</a:t>
            </a:r>
            <a:r>
              <a:rPr lang="tr-TR" altLang="de-DE" sz="1764" dirty="0"/>
              <a:t>Büyü mü?</a:t>
            </a:r>
          </a:p>
          <a:p>
            <a:pPr eaLnBrk="1" hangingPunct="1">
              <a:spcBef>
                <a:spcPct val="50000"/>
              </a:spcBef>
              <a:buClr>
                <a:srgbClr val="006699"/>
              </a:buClr>
              <a:buSzTx/>
              <a:buFont typeface="Wingdings" pitchFamily="2" charset="2"/>
              <a:buNone/>
            </a:pPr>
            <a:r>
              <a:rPr lang="en-US" altLang="de-DE" sz="1764" dirty="0"/>
              <a:t>				</a:t>
            </a:r>
            <a:r>
              <a:rPr lang="tr-TR" altLang="de-DE" sz="1764" dirty="0"/>
              <a:t>…</a:t>
            </a:r>
          </a:p>
          <a:p>
            <a:pPr algn="ctr" eaLnBrk="1" hangingPunct="1">
              <a:spcBef>
                <a:spcPct val="50000"/>
              </a:spcBef>
              <a:buClr>
                <a:srgbClr val="006699"/>
              </a:buClr>
              <a:buSzTx/>
              <a:buFont typeface="Wingdings" pitchFamily="2" charset="2"/>
              <a:buNone/>
            </a:pPr>
            <a:endParaRPr lang="tr-TR" altLang="de-DE" sz="1764" b="1" u="sng" dirty="0"/>
          </a:p>
          <a:p>
            <a:pPr algn="ctr" eaLnBrk="1" hangingPunct="1">
              <a:spcBef>
                <a:spcPct val="50000"/>
              </a:spcBef>
              <a:buClr>
                <a:srgbClr val="006699"/>
              </a:buClr>
              <a:buSzTx/>
              <a:buFont typeface="Wingdings" pitchFamily="2" charset="2"/>
              <a:buNone/>
            </a:pPr>
            <a:r>
              <a:rPr lang="tr-TR" altLang="de-DE" sz="1764" b="1" u="sng" dirty="0"/>
              <a:t>Hayır:</a:t>
            </a:r>
            <a:r>
              <a:rPr lang="tr-TR" altLang="de-DE" sz="1764" dirty="0"/>
              <a:t> Bu bir kart numarası!</a:t>
            </a:r>
          </a:p>
          <a:p>
            <a:pPr eaLnBrk="1" hangingPunct="1">
              <a:spcBef>
                <a:spcPct val="50000"/>
              </a:spcBef>
              <a:buClr>
                <a:srgbClr val="006699"/>
              </a:buClr>
              <a:buSzTx/>
              <a:buFont typeface="Wingdings" pitchFamily="2" charset="2"/>
              <a:buNone/>
            </a:pPr>
            <a:endParaRPr lang="tr-TR" altLang="de-DE" sz="1176" dirty="0"/>
          </a:p>
          <a:p>
            <a:pPr eaLnBrk="1" hangingPunct="1">
              <a:spcBef>
                <a:spcPct val="50000"/>
              </a:spcBef>
              <a:buClr>
                <a:srgbClr val="006699"/>
              </a:buClr>
              <a:buSzTx/>
              <a:buFont typeface="Wingdings" pitchFamily="2" charset="2"/>
              <a:buNone/>
            </a:pPr>
            <a:r>
              <a:rPr lang="tr-TR" altLang="de-DE" sz="1764" dirty="0"/>
              <a:t>Doğaüstü nedenlere sahip olduğu görülen garip olaylar veya durumlar bazen günlük hayatımızda da ortaya çıkmaktadır. Unutmayın:         Garip olayların açıklaması çoğu zaman basittir.</a:t>
            </a:r>
            <a:r>
              <a:rPr lang="tr-TR"/>
              <a:t> </a:t>
            </a:r>
          </a:p>
        </p:txBody>
      </p:sp>
      <p:pic>
        <p:nvPicPr>
          <p:cNvPr id="32772" name="Picture 8" descr="RAOK Suggestion #5 Do a magic trick_garethjmsaunders_flickr_c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431" y="2161212"/>
            <a:ext cx="1826515" cy="14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FontTx/>
              <a:buNone/>
            </a:pPr>
            <a:r>
              <a:rPr lang="tr-TR" altLang="de-DE" sz="1176" b="1" dirty="0">
                <a:solidFill>
                  <a:schemeClr val="tx2"/>
                </a:solidFill>
                <a:latin typeface="+mn-lt"/>
              </a:rPr>
              <a:t>Yükleme tarzı</a:t>
            </a:r>
            <a:r>
              <a:rPr lang="en-US" altLang="de-DE" sz="1176" b="1" dirty="0">
                <a:solidFill>
                  <a:schemeClr val="tx2"/>
                </a:solidFill>
                <a:latin typeface="+mn-lt"/>
              </a:rPr>
              <a:t>	</a:t>
            </a:r>
            <a:r>
              <a:rPr lang="tr-TR" altLang="de-DE" sz="1176" b="1" dirty="0">
                <a:solidFill>
                  <a:schemeClr val="tx2"/>
                </a:solidFill>
                <a:latin typeface="+mn-lt"/>
              </a:rPr>
              <a:t>4.18</a:t>
            </a:r>
          </a:p>
        </p:txBody>
      </p:sp>
      <p:pic>
        <p:nvPicPr>
          <p:cNvPr id="9" name="Picture 9" descr="Royal Flush - mawel - flickr - ccc"/>
          <p:cNvPicPr>
            <a:picLocks noChangeAspect="1" noChangeArrowheads="1"/>
          </p:cNvPicPr>
          <p:nvPr/>
        </p:nvPicPr>
        <p:blipFill>
          <a:blip r:embed="rId3">
            <a:extLst>
              <a:ext uri="{28A0092B-C50C-407E-A947-70E740481C1C}">
                <a14:useLocalDpi xmlns:a14="http://schemas.microsoft.com/office/drawing/2010/main" val="0"/>
              </a:ext>
            </a:extLst>
          </a:blip>
          <a:srcRect l="10753" t="14034"/>
          <a:stretch>
            <a:fillRect/>
          </a:stretch>
        </p:blipFill>
        <p:spPr bwMode="auto">
          <a:xfrm>
            <a:off x="7474088" y="5576173"/>
            <a:ext cx="1487350" cy="953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a:off x="0" y="192231"/>
            <a:ext cx="8961438" cy="39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822325"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096963"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1371600" indent="-228600" eaLnBrk="0" hangingPunct="0">
              <a:spcBef>
                <a:spcPct val="20000"/>
              </a:spcBef>
              <a:buClr>
                <a:srgbClr val="8FB08C"/>
              </a:buClr>
              <a:buChar char="•"/>
              <a:defRPr>
                <a:solidFill>
                  <a:schemeClr val="tx1"/>
                </a:solidFill>
                <a:latin typeface="Verdana" pitchFamily="34" charset="0"/>
              </a:defRPr>
            </a:lvl5pPr>
            <a:lvl6pPr marL="18288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2860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27432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2004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ts val="0"/>
              </a:spcBef>
              <a:buClrTx/>
              <a:buSzTx/>
            </a:pPr>
            <a:r>
              <a:rPr lang="tr-TR" altLang="de-DE" sz="1960" dirty="0">
                <a:solidFill>
                  <a:srgbClr val="D16349"/>
                </a:solidFill>
              </a:rPr>
              <a:t>İskambil</a:t>
            </a:r>
          </a:p>
        </p:txBody>
      </p:sp>
    </p:spTree>
    <p:extLst>
      <p:ext uri="{BB962C8B-B14F-4D97-AF65-F5344CB8AC3E}">
        <p14:creationId xmlns:p14="http://schemas.microsoft.com/office/powerpoint/2010/main" val="127245494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FontTx/>
              <a:buNone/>
            </a:pPr>
            <a:r>
              <a:rPr lang="tr-TR" altLang="de-DE" sz="1176" b="1" dirty="0">
                <a:solidFill>
                  <a:schemeClr val="tx2"/>
                </a:solidFill>
                <a:latin typeface="+mn-lt"/>
              </a:rPr>
              <a:t>Yükleme tarzı</a:t>
            </a:r>
            <a:r>
              <a:rPr lang="en-US" altLang="de-DE" sz="1176" b="1" dirty="0">
                <a:solidFill>
                  <a:schemeClr val="tx2"/>
                </a:solidFill>
                <a:latin typeface="+mn-lt"/>
              </a:rPr>
              <a:t>	</a:t>
            </a:r>
            <a:r>
              <a:rPr lang="tr-TR" altLang="de-DE" sz="1176" b="1" dirty="0">
                <a:solidFill>
                  <a:schemeClr val="tx2"/>
                </a:solidFill>
                <a:latin typeface="+mn-lt"/>
              </a:rPr>
              <a:t>4.19</a:t>
            </a:r>
          </a:p>
        </p:txBody>
      </p:sp>
      <p:sp>
        <p:nvSpPr>
          <p:cNvPr id="15" name="Rectangle 5"/>
          <p:cNvSpPr txBox="1">
            <a:spLocks noChangeArrowheads="1"/>
          </p:cNvSpPr>
          <p:nvPr/>
        </p:nvSpPr>
        <p:spPr bwMode="auto">
          <a:xfrm>
            <a:off x="245817" y="1316409"/>
            <a:ext cx="5858176" cy="461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14" tIns="44807" rIns="89614" bIns="44807"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85000"/>
              <a:buFont typeface="Wingdings 2" pitchFamily="18" charset="2"/>
              <a:defRPr>
                <a:solidFill>
                  <a:schemeClr val="tx1"/>
                </a:solidFill>
                <a:latin typeface="+mn-lt"/>
                <a:ea typeface="+mn-ea"/>
                <a:cs typeface="+mn-cs"/>
              </a:defRPr>
            </a:lvl1pPr>
            <a:lvl2pPr marL="547688" indent="-273050" algn="l" rtl="0" eaLnBrk="0" fontAlgn="base" hangingPunct="0">
              <a:spcBef>
                <a:spcPct val="20000"/>
              </a:spcBef>
              <a:spcAft>
                <a:spcPct val="0"/>
              </a:spcAft>
              <a:buClr>
                <a:srgbClr val="8CADAE"/>
              </a:buClr>
              <a:buSzPct val="85000"/>
              <a:buFont typeface="Courier New" pitchFamily="49" charset="0"/>
              <a:buChar char="o"/>
              <a:defRPr>
                <a:solidFill>
                  <a:schemeClr val="tx1"/>
                </a:solidFill>
                <a:latin typeface="+mn-lt"/>
              </a:defRPr>
            </a:lvl2pPr>
            <a:lvl3pPr marL="822325" indent="-228600" algn="l" rtl="0" eaLnBrk="0" fontAlgn="base" hangingPunct="0">
              <a:spcBef>
                <a:spcPct val="20000"/>
              </a:spcBef>
              <a:spcAft>
                <a:spcPct val="0"/>
              </a:spcAft>
              <a:buClr>
                <a:srgbClr val="8CADAE"/>
              </a:buClr>
              <a:buSzPct val="75000"/>
              <a:buFont typeface="Wingdings 2" pitchFamily="18" charset="2"/>
              <a:buChar char=""/>
              <a:defRPr>
                <a:solidFill>
                  <a:schemeClr val="tx1"/>
                </a:solidFill>
                <a:latin typeface="+mn-lt"/>
              </a:defRPr>
            </a:lvl3pPr>
            <a:lvl4pPr marL="1096963" indent="-228600" algn="l" rtl="0" eaLnBrk="0" fontAlgn="base" hangingPunct="0">
              <a:spcBef>
                <a:spcPct val="20000"/>
              </a:spcBef>
              <a:spcAft>
                <a:spcPct val="0"/>
              </a:spcAft>
              <a:buClr>
                <a:srgbClr val="8C7B70"/>
              </a:buClr>
              <a:buSzPct val="70000"/>
              <a:buFont typeface="Wingdings" pitchFamily="2" charset="2"/>
              <a:buChar char=""/>
              <a:defRPr>
                <a:solidFill>
                  <a:schemeClr val="tx1"/>
                </a:solidFill>
                <a:latin typeface="+mn-lt"/>
              </a:defRPr>
            </a:lvl4pPr>
            <a:lvl5pPr marL="1371600" indent="-228600" algn="l" rtl="0" eaLnBrk="0" fontAlgn="base" hangingPunct="0">
              <a:spcBef>
                <a:spcPct val="20000"/>
              </a:spcBef>
              <a:spcAft>
                <a:spcPct val="0"/>
              </a:spcAft>
              <a:buClr>
                <a:srgbClr val="8FB08C"/>
              </a:buClr>
              <a:buChar char="•"/>
              <a:defRPr>
                <a:solidFill>
                  <a:schemeClr val="tx1"/>
                </a:solidFill>
                <a:latin typeface="+mn-lt"/>
              </a:defRPr>
            </a:lvl5pPr>
            <a:lvl6pPr marL="1828800" indent="-228600" algn="l" rtl="0" eaLnBrk="0" fontAlgn="base" hangingPunct="0">
              <a:spcBef>
                <a:spcPct val="20000"/>
              </a:spcBef>
              <a:spcAft>
                <a:spcPct val="0"/>
              </a:spcAft>
              <a:buClr>
                <a:srgbClr val="8FB08C"/>
              </a:buClr>
              <a:buChar char="•"/>
              <a:defRPr>
                <a:solidFill>
                  <a:schemeClr val="tx1"/>
                </a:solidFill>
                <a:latin typeface="+mn-lt"/>
              </a:defRPr>
            </a:lvl6pPr>
            <a:lvl7pPr marL="2286000" indent="-228600" algn="l" rtl="0" eaLnBrk="0" fontAlgn="base" hangingPunct="0">
              <a:spcBef>
                <a:spcPct val="20000"/>
              </a:spcBef>
              <a:spcAft>
                <a:spcPct val="0"/>
              </a:spcAft>
              <a:buClr>
                <a:srgbClr val="8FB08C"/>
              </a:buClr>
              <a:buChar char="•"/>
              <a:defRPr>
                <a:solidFill>
                  <a:schemeClr val="tx1"/>
                </a:solidFill>
                <a:latin typeface="+mn-lt"/>
              </a:defRPr>
            </a:lvl7pPr>
            <a:lvl8pPr marL="2743200" indent="-228600" algn="l" rtl="0" eaLnBrk="0" fontAlgn="base" hangingPunct="0">
              <a:spcBef>
                <a:spcPct val="20000"/>
              </a:spcBef>
              <a:spcAft>
                <a:spcPct val="0"/>
              </a:spcAft>
              <a:buClr>
                <a:srgbClr val="8FB08C"/>
              </a:buClr>
              <a:buChar char="•"/>
              <a:defRPr>
                <a:solidFill>
                  <a:schemeClr val="tx1"/>
                </a:solidFill>
                <a:latin typeface="+mn-lt"/>
              </a:defRPr>
            </a:lvl8pPr>
            <a:lvl9pPr marL="3200400" indent="-228600" algn="l" rtl="0" eaLnBrk="0" fontAlgn="base" hangingPunct="0">
              <a:spcBef>
                <a:spcPct val="20000"/>
              </a:spcBef>
              <a:spcAft>
                <a:spcPct val="0"/>
              </a:spcAft>
              <a:buClr>
                <a:srgbClr val="8FB08C"/>
              </a:buClr>
              <a:buChar char="•"/>
              <a:defRPr>
                <a:solidFill>
                  <a:schemeClr val="tx1"/>
                </a:solidFill>
                <a:latin typeface="+mn-lt"/>
              </a:defRPr>
            </a:lvl9pPr>
          </a:lstStyle>
          <a:p>
            <a:pPr marL="176400" indent="0" eaLnBrk="1" hangingPunct="1">
              <a:lnSpc>
                <a:spcPct val="80000"/>
              </a:lnSpc>
              <a:spcBef>
                <a:spcPts val="1176"/>
              </a:spcBef>
            </a:pPr>
            <a:r>
              <a:rPr lang="tr-TR" altLang="de-DE" sz="1764" b="1" dirty="0"/>
              <a:t>Örnek: </a:t>
            </a:r>
          </a:p>
          <a:p>
            <a:pPr marL="176400" indent="0" eaLnBrk="1" hangingPunct="1">
              <a:lnSpc>
                <a:spcPct val="80000"/>
              </a:lnSpc>
              <a:spcBef>
                <a:spcPts val="1176"/>
              </a:spcBef>
            </a:pPr>
            <a:r>
              <a:rPr lang="tr-TR" altLang="de-DE" sz="1764" dirty="0"/>
              <a:t>Tina, Bangkok sokaklarında göz yaşartıcı gaz kokusu aldığını fark eder.</a:t>
            </a:r>
          </a:p>
          <a:p>
            <a:pPr marL="176400" indent="0" eaLnBrk="1" hangingPunct="1">
              <a:spcBef>
                <a:spcPts val="1176"/>
              </a:spcBef>
              <a:buClrTx/>
            </a:pPr>
            <a:endParaRPr lang="tr-TR" altLang="de-DE" sz="1764" b="1" kern="0" dirty="0"/>
          </a:p>
          <a:p>
            <a:pPr marL="177356" indent="0" eaLnBrk="1" hangingPunct="1">
              <a:spcBef>
                <a:spcPts val="1176"/>
              </a:spcBef>
            </a:pPr>
            <a:r>
              <a:rPr lang="tr-TR" altLang="de-DE" sz="1764" b="1" dirty="0"/>
              <a:t>Yorum / Yükleme:</a:t>
            </a:r>
          </a:p>
          <a:p>
            <a:pPr marL="177356" indent="0" eaLnBrk="1" hangingPunct="1">
              <a:spcBef>
                <a:spcPts val="1176"/>
              </a:spcBef>
            </a:pPr>
            <a:r>
              <a:rPr lang="tr-TR" altLang="de-DE" sz="1764" dirty="0"/>
              <a:t>Tina, komşusunun kendisini Bangkok’a kadar izlediğini ve tıpkı evdeyken zehirlemeye çalışması gibi kendisini yine zehirlemeye çalıştığını düşünüyor.</a:t>
            </a:r>
          </a:p>
          <a:p>
            <a:pPr marL="177356" indent="0" eaLnBrk="1" hangingPunct="1">
              <a:spcBef>
                <a:spcPts val="1176"/>
              </a:spcBef>
            </a:pPr>
            <a:r>
              <a:rPr lang="tr-TR" altLang="de-DE" sz="1764" dirty="0"/>
              <a:t>Hangi alternatif açıklamalar/nedenler ileri sürülebilir</a:t>
            </a:r>
          </a:p>
          <a:p>
            <a:pPr marL="177356" indent="0" algn="ctr" eaLnBrk="1" hangingPunct="1">
              <a:lnSpc>
                <a:spcPct val="80000"/>
              </a:lnSpc>
              <a:spcBef>
                <a:spcPts val="1176"/>
              </a:spcBef>
            </a:pPr>
            <a:r>
              <a:rPr lang="tr-TR" altLang="de-DE" sz="1764" b="1" dirty="0"/>
              <a:t>???</a:t>
            </a:r>
          </a:p>
        </p:txBody>
      </p:sp>
      <p:pic>
        <p:nvPicPr>
          <p:cNvPr id="17" name="Picture 17" descr="Bangkok Markt Neu_Bun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9241" y="2652959"/>
            <a:ext cx="2612197" cy="388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4"/>
          <p:cNvSpPr txBox="1">
            <a:spLocks noChangeArrowheads="1"/>
          </p:cNvSpPr>
          <p:nvPr/>
        </p:nvSpPr>
        <p:spPr bwMode="auto">
          <a:xfrm>
            <a:off x="0" y="198"/>
            <a:ext cx="8961438" cy="77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14" tIns="44807" rIns="89614" bIns="44807" numCol="1" anchor="ctr" anchorCtr="0" compatLnSpc="1">
            <a:prstTxWarp prst="textNoShape">
              <a:avLst/>
            </a:prstTxWarp>
          </a:bodyPr>
          <a:lstStyle>
            <a:lvl1pPr algn="ctr" rtl="0" eaLnBrk="0" fontAlgn="base" hangingPunct="0">
              <a:spcBef>
                <a:spcPct val="0"/>
              </a:spcBef>
              <a:spcAft>
                <a:spcPct val="0"/>
              </a:spcAft>
              <a:defRPr sz="2000">
                <a:solidFill>
                  <a:srgbClr val="D16349"/>
                </a:solidFill>
                <a:latin typeface="+mj-lt"/>
                <a:ea typeface="+mj-ea"/>
                <a:cs typeface="+mj-cs"/>
              </a:defRPr>
            </a:lvl1pPr>
            <a:lvl2pPr algn="ctr" rtl="0" eaLnBrk="0" fontAlgn="base" hangingPunct="0">
              <a:spcBef>
                <a:spcPct val="0"/>
              </a:spcBef>
              <a:spcAft>
                <a:spcPct val="0"/>
              </a:spcAft>
              <a:defRPr sz="2000">
                <a:solidFill>
                  <a:srgbClr val="D16349"/>
                </a:solidFill>
                <a:latin typeface="Verdana" pitchFamily="34" charset="0"/>
              </a:defRPr>
            </a:lvl2pPr>
            <a:lvl3pPr algn="ctr" rtl="0" eaLnBrk="0" fontAlgn="base" hangingPunct="0">
              <a:spcBef>
                <a:spcPct val="0"/>
              </a:spcBef>
              <a:spcAft>
                <a:spcPct val="0"/>
              </a:spcAft>
              <a:defRPr sz="2000">
                <a:solidFill>
                  <a:srgbClr val="D16349"/>
                </a:solidFill>
                <a:latin typeface="Verdana" pitchFamily="34" charset="0"/>
              </a:defRPr>
            </a:lvl3pPr>
            <a:lvl4pPr algn="ctr" rtl="0" eaLnBrk="0" fontAlgn="base" hangingPunct="0">
              <a:spcBef>
                <a:spcPct val="0"/>
              </a:spcBef>
              <a:spcAft>
                <a:spcPct val="0"/>
              </a:spcAft>
              <a:defRPr sz="2000">
                <a:solidFill>
                  <a:srgbClr val="D16349"/>
                </a:solidFill>
                <a:latin typeface="Verdana" pitchFamily="34" charset="0"/>
              </a:defRPr>
            </a:lvl4pPr>
            <a:lvl5pPr algn="ctr" rtl="0" eaLnBrk="0" fontAlgn="base" hangingPunct="0">
              <a:spcBef>
                <a:spcPct val="0"/>
              </a:spcBef>
              <a:spcAft>
                <a:spcPct val="0"/>
              </a:spcAft>
              <a:defRPr sz="2000">
                <a:solidFill>
                  <a:srgbClr val="D16349"/>
                </a:solidFill>
                <a:latin typeface="Verdana" pitchFamily="34" charset="0"/>
              </a:defRPr>
            </a:lvl5pPr>
            <a:lvl6pPr marL="457200" algn="ctr" rtl="0" eaLnBrk="0" fontAlgn="base" hangingPunct="0">
              <a:spcBef>
                <a:spcPct val="0"/>
              </a:spcBef>
              <a:spcAft>
                <a:spcPct val="0"/>
              </a:spcAft>
              <a:defRPr sz="2000">
                <a:solidFill>
                  <a:srgbClr val="D16349"/>
                </a:solidFill>
                <a:latin typeface="Verdana" pitchFamily="34" charset="0"/>
              </a:defRPr>
            </a:lvl6pPr>
            <a:lvl7pPr marL="914400" algn="ctr" rtl="0" eaLnBrk="0" fontAlgn="base" hangingPunct="0">
              <a:spcBef>
                <a:spcPct val="0"/>
              </a:spcBef>
              <a:spcAft>
                <a:spcPct val="0"/>
              </a:spcAft>
              <a:defRPr sz="2000">
                <a:solidFill>
                  <a:srgbClr val="D16349"/>
                </a:solidFill>
                <a:latin typeface="Verdana" pitchFamily="34" charset="0"/>
              </a:defRPr>
            </a:lvl7pPr>
            <a:lvl8pPr marL="1371600" algn="ctr" rtl="0" eaLnBrk="0" fontAlgn="base" hangingPunct="0">
              <a:spcBef>
                <a:spcPct val="0"/>
              </a:spcBef>
              <a:spcAft>
                <a:spcPct val="0"/>
              </a:spcAft>
              <a:defRPr sz="2000">
                <a:solidFill>
                  <a:srgbClr val="D16349"/>
                </a:solidFill>
                <a:latin typeface="Verdana" pitchFamily="34" charset="0"/>
              </a:defRPr>
            </a:lvl8pPr>
            <a:lvl9pPr marL="1828800" algn="ctr" rtl="0" eaLnBrk="0" fontAlgn="base" hangingPunct="0">
              <a:spcBef>
                <a:spcPct val="0"/>
              </a:spcBef>
              <a:spcAft>
                <a:spcPct val="0"/>
              </a:spcAft>
              <a:defRPr sz="2000">
                <a:solidFill>
                  <a:srgbClr val="D16349"/>
                </a:solidFill>
                <a:latin typeface="Verdana" pitchFamily="34" charset="0"/>
              </a:defRPr>
            </a:lvl9pPr>
          </a:lstStyle>
          <a:p>
            <a:pPr eaLnBrk="1" hangingPunct="1"/>
            <a:r>
              <a:rPr lang="tr-TR" altLang="de-DE" sz="1960" kern="0" dirty="0"/>
              <a:t>Eziyet/tuhaf kokular </a:t>
            </a:r>
            <a:br/>
            <a:r>
              <a:rPr lang="tr-TR" altLang="de-DE" sz="1960" kern="0" dirty="0"/>
              <a:t>Artıları ve eksileri?</a:t>
            </a:r>
          </a:p>
        </p:txBody>
      </p:sp>
    </p:spTree>
    <p:extLst>
      <p:ext uri="{BB962C8B-B14F-4D97-AF65-F5344CB8AC3E}">
        <p14:creationId xmlns:p14="http://schemas.microsoft.com/office/powerpoint/2010/main" val="42211135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2"/>
          <p:cNvSpPr>
            <a:spLocks noGrp="1"/>
          </p:cNvSpPr>
          <p:nvPr>
            <p:ph type="title"/>
          </p:nvPr>
        </p:nvSpPr>
        <p:spPr/>
        <p:txBody>
          <a:bodyPr/>
          <a:lstStyle/>
          <a:p>
            <a:pPr eaLnBrk="1" hangingPunct="1"/>
            <a:endParaRPr lang="de-DE" altLang="de-DE" dirty="0"/>
          </a:p>
        </p:txBody>
      </p:sp>
      <p:sp>
        <p:nvSpPr>
          <p:cNvPr id="52228" name="Text Box 5"/>
          <p:cNvSpPr txBox="1">
            <a:spLocks noChangeArrowheads="1"/>
          </p:cNvSpPr>
          <p:nvPr/>
        </p:nvSpPr>
        <p:spPr bwMode="auto">
          <a:xfrm>
            <a:off x="227078" y="309676"/>
            <a:ext cx="854401"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defTabSz="895350" eaLnBrk="0" hangingPunct="0">
              <a:tabLst>
                <a:tab pos="533400" algn="l"/>
              </a:tabLst>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1pPr>
            <a:lvl2pPr marL="742950" indent="-285750" defTabSz="895350" eaLnBrk="0" hangingPunct="0">
              <a:tabLst>
                <a:tab pos="533400" algn="l"/>
              </a:tabLst>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2pPr>
            <a:lvl3pPr marL="1143000" indent="-228600" defTabSz="895350" eaLnBrk="0" hangingPunct="0">
              <a:tabLst>
                <a:tab pos="533400" algn="l"/>
              </a:tabLst>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3pPr>
            <a:lvl4pPr marL="1600200" indent="-228600" defTabSz="895350" eaLnBrk="0" hangingPunct="0">
              <a:tabLst>
                <a:tab pos="533400" algn="l"/>
              </a:tabLst>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4pPr>
            <a:lvl5pPr marL="2057400" indent="-228600" defTabSz="895350" eaLnBrk="0" hangingPunct="0">
              <a:tabLst>
                <a:tab pos="533400" algn="l"/>
              </a:tabLst>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5pPr>
            <a:lvl6pPr marL="2514600" indent="-228600" defTabSz="895350" eaLnBrk="0" fontAlgn="base" hangingPunct="0">
              <a:spcBef>
                <a:spcPct val="0"/>
              </a:spcBef>
              <a:spcAft>
                <a:spcPct val="0"/>
              </a:spcAft>
              <a:buClr>
                <a:schemeClr val="tx1"/>
              </a:buClr>
              <a:buSzPct val="120000"/>
              <a:tabLst>
                <a:tab pos="533400" algn="l"/>
              </a:tabLst>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6pPr>
            <a:lvl7pPr marL="2971800" indent="-228600" defTabSz="895350" eaLnBrk="0" fontAlgn="base" hangingPunct="0">
              <a:spcBef>
                <a:spcPct val="0"/>
              </a:spcBef>
              <a:spcAft>
                <a:spcPct val="0"/>
              </a:spcAft>
              <a:buClr>
                <a:schemeClr val="tx1"/>
              </a:buClr>
              <a:buSzPct val="120000"/>
              <a:tabLst>
                <a:tab pos="533400" algn="l"/>
              </a:tabLst>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7pPr>
            <a:lvl8pPr marL="3429000" indent="-228600" defTabSz="895350" eaLnBrk="0" fontAlgn="base" hangingPunct="0">
              <a:spcBef>
                <a:spcPct val="0"/>
              </a:spcBef>
              <a:spcAft>
                <a:spcPct val="0"/>
              </a:spcAft>
              <a:buClr>
                <a:schemeClr val="tx1"/>
              </a:buClr>
              <a:buSzPct val="120000"/>
              <a:tabLst>
                <a:tab pos="533400" algn="l"/>
              </a:tabLst>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8pPr>
            <a:lvl9pPr marL="3886200" indent="-228600" defTabSz="895350" eaLnBrk="0" fontAlgn="base" hangingPunct="0">
              <a:spcBef>
                <a:spcPct val="0"/>
              </a:spcBef>
              <a:spcAft>
                <a:spcPct val="0"/>
              </a:spcAft>
              <a:buClr>
                <a:schemeClr val="tx1"/>
              </a:buClr>
              <a:buSzPct val="120000"/>
              <a:tabLst>
                <a:tab pos="533400" algn="l"/>
              </a:tabLst>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9pPr>
          </a:lstStyle>
          <a:p>
            <a:pPr eaLnBrk="1" hangingPunct="1"/>
            <a:r>
              <a:rPr lang="tr-TR" altLang="de-DE" sz="1600" i="1" dirty="0">
                <a:solidFill>
                  <a:srgbClr val="FF0000"/>
                </a:solidFill>
              </a:rPr>
              <a:t>egzersiz oldu.”</a:t>
            </a:r>
          </a:p>
        </p:txBody>
      </p:sp>
      <p:pic>
        <p:nvPicPr>
          <p:cNvPr id="3" name="Grafik 2"/>
          <p:cNvPicPr>
            <a:picLocks noChangeAspect="1"/>
          </p:cNvPicPr>
          <p:nvPr/>
        </p:nvPicPr>
        <p:blipFill>
          <a:blip r:embed="rId3"/>
          <a:stretch>
            <a:fillRect/>
          </a:stretch>
        </p:blipFill>
        <p:spPr>
          <a:xfrm>
            <a:off x="1960439" y="0"/>
            <a:ext cx="6480720" cy="6743590"/>
          </a:xfrm>
          <a:prstGeom prst="rect">
            <a:avLst/>
          </a:prstGeom>
        </p:spPr>
      </p:pic>
      <p:pic>
        <p:nvPicPr>
          <p:cNvPr id="2" name="Grafik 1"/>
          <p:cNvPicPr>
            <a:picLocks noChangeAspect="1"/>
          </p:cNvPicPr>
          <p:nvPr/>
        </p:nvPicPr>
        <p:blipFill>
          <a:blip r:embed="rId4"/>
          <a:stretch>
            <a:fillRect/>
          </a:stretch>
        </p:blipFill>
        <p:spPr>
          <a:xfrm>
            <a:off x="5344815" y="1920577"/>
            <a:ext cx="2392487" cy="2339321"/>
          </a:xfrm>
          <a:prstGeom prst="rect">
            <a:avLst/>
          </a:prstGeom>
        </p:spPr>
      </p:pic>
    </p:spTree>
    <p:extLst>
      <p:ext uri="{BB962C8B-B14F-4D97-AF65-F5344CB8AC3E}">
        <p14:creationId xmlns:p14="http://schemas.microsoft.com/office/powerpoint/2010/main" val="34350367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17"/>
          <p:cNvGrpSpPr>
            <a:grpSpLocks/>
          </p:cNvGrpSpPr>
          <p:nvPr/>
        </p:nvGrpSpPr>
        <p:grpSpPr bwMode="auto">
          <a:xfrm>
            <a:off x="1" y="6044498"/>
            <a:ext cx="2293257" cy="619210"/>
            <a:chOff x="0" y="3957"/>
            <a:chExt cx="1474" cy="398"/>
          </a:xfrm>
        </p:grpSpPr>
        <p:sp>
          <p:nvSpPr>
            <p:cNvPr id="10" name="Rectangle 69"/>
            <p:cNvSpPr>
              <a:spLocks noChangeArrowheads="1"/>
            </p:cNvSpPr>
            <p:nvPr/>
          </p:nvSpPr>
          <p:spPr bwMode="auto">
            <a:xfrm>
              <a:off x="0" y="3957"/>
              <a:ext cx="1225" cy="2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822325"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096963"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1371600" indent="-228600" eaLnBrk="0" hangingPunct="0">
                <a:spcBef>
                  <a:spcPct val="20000"/>
                </a:spcBef>
                <a:buClr>
                  <a:srgbClr val="8FB08C"/>
                </a:buClr>
                <a:buChar char="•"/>
                <a:defRPr>
                  <a:solidFill>
                    <a:schemeClr val="tx1"/>
                  </a:solidFill>
                  <a:latin typeface="Verdana" pitchFamily="34" charset="0"/>
                </a:defRPr>
              </a:lvl5pPr>
              <a:lvl6pPr marL="18288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2860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27432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2004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de-DE" altLang="de-DE" sz="1764"/>
            </a:p>
          </p:txBody>
        </p:sp>
        <p:pic>
          <p:nvPicPr>
            <p:cNvPr id="11" name="Picture 70" descr="Notize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 y="3996"/>
              <a:ext cx="212"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71"/>
            <p:cNvSpPr txBox="1">
              <a:spLocks noChangeArrowheads="1"/>
            </p:cNvSpPr>
            <p:nvPr/>
          </p:nvSpPr>
          <p:spPr bwMode="auto">
            <a:xfrm>
              <a:off x="160" y="3985"/>
              <a:ext cx="1314"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822325"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096963"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1371600" indent="-228600" eaLnBrk="0" hangingPunct="0">
                <a:spcBef>
                  <a:spcPct val="20000"/>
                </a:spcBef>
                <a:buClr>
                  <a:srgbClr val="8FB08C"/>
                </a:buClr>
                <a:buChar char="•"/>
                <a:defRPr>
                  <a:solidFill>
                    <a:schemeClr val="tx1"/>
                  </a:solidFill>
                  <a:latin typeface="Verdana" pitchFamily="34" charset="0"/>
                </a:defRPr>
              </a:lvl5pPr>
              <a:lvl6pPr marL="18288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2860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27432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2004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r>
                <a:rPr lang="tr-TR"/>
                <a:t>  </a:t>
              </a:r>
              <a:r>
                <a:rPr lang="tr-TR" altLang="de-DE" sz="1176" dirty="0"/>
                <a:t> </a:t>
              </a:r>
              <a:r>
                <a:rPr lang="tr-TR" altLang="de-DE" sz="1176" i="1" dirty="0"/>
                <a:t>worksheet 4.2</a:t>
              </a:r>
            </a:p>
            <a:p>
              <a:pPr eaLnBrk="1" hangingPunct="1">
                <a:spcBef>
                  <a:spcPct val="0"/>
                </a:spcBef>
                <a:buClrTx/>
                <a:buSzTx/>
                <a:buFontTx/>
                <a:buNone/>
              </a:pPr>
              <a:r>
                <a:rPr lang="tr-TR"/>
                <a:t>     </a:t>
              </a:r>
            </a:p>
          </p:txBody>
        </p:sp>
      </p:grpSp>
      <p:sp>
        <p:nvSpPr>
          <p:cNvPr id="13"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FontTx/>
              <a:buNone/>
            </a:pPr>
            <a:r>
              <a:rPr lang="tr-TR" altLang="de-DE" sz="1176" b="1" dirty="0">
                <a:solidFill>
                  <a:schemeClr val="tx2"/>
                </a:solidFill>
                <a:latin typeface="+mn-lt"/>
              </a:rPr>
              <a:t>Yükleme tarzı</a:t>
            </a:r>
            <a:r>
              <a:rPr lang="en-US" altLang="de-DE" sz="1176" b="1" dirty="0">
                <a:solidFill>
                  <a:schemeClr val="tx2"/>
                </a:solidFill>
                <a:latin typeface="+mn-lt"/>
              </a:rPr>
              <a:t>	</a:t>
            </a:r>
            <a:r>
              <a:rPr lang="tr-TR" altLang="de-DE" sz="1176" b="1" dirty="0">
                <a:solidFill>
                  <a:schemeClr val="tx2"/>
                </a:solidFill>
                <a:latin typeface="+mn-lt"/>
              </a:rPr>
              <a:t>4.21</a:t>
            </a:r>
          </a:p>
        </p:txBody>
      </p:sp>
      <p:sp>
        <p:nvSpPr>
          <p:cNvPr id="15" name="Rectangle 5"/>
          <p:cNvSpPr txBox="1">
            <a:spLocks noChangeArrowheads="1"/>
          </p:cNvSpPr>
          <p:nvPr/>
        </p:nvSpPr>
        <p:spPr bwMode="auto">
          <a:xfrm>
            <a:off x="245817" y="1316409"/>
            <a:ext cx="5858176" cy="461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14" tIns="44807" rIns="89614" bIns="44807"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85000"/>
              <a:buFont typeface="Wingdings 2" pitchFamily="18" charset="2"/>
              <a:defRPr>
                <a:solidFill>
                  <a:schemeClr val="tx1"/>
                </a:solidFill>
                <a:latin typeface="+mn-lt"/>
                <a:ea typeface="+mn-ea"/>
                <a:cs typeface="+mn-cs"/>
              </a:defRPr>
            </a:lvl1pPr>
            <a:lvl2pPr marL="547688" indent="-273050" algn="l" rtl="0" eaLnBrk="0" fontAlgn="base" hangingPunct="0">
              <a:spcBef>
                <a:spcPct val="20000"/>
              </a:spcBef>
              <a:spcAft>
                <a:spcPct val="0"/>
              </a:spcAft>
              <a:buClr>
                <a:srgbClr val="8CADAE"/>
              </a:buClr>
              <a:buSzPct val="85000"/>
              <a:buFont typeface="Courier New" pitchFamily="49" charset="0"/>
              <a:buChar char="o"/>
              <a:defRPr>
                <a:solidFill>
                  <a:schemeClr val="tx1"/>
                </a:solidFill>
                <a:latin typeface="+mn-lt"/>
              </a:defRPr>
            </a:lvl2pPr>
            <a:lvl3pPr marL="822325" indent="-228600" algn="l" rtl="0" eaLnBrk="0" fontAlgn="base" hangingPunct="0">
              <a:spcBef>
                <a:spcPct val="20000"/>
              </a:spcBef>
              <a:spcAft>
                <a:spcPct val="0"/>
              </a:spcAft>
              <a:buClr>
                <a:srgbClr val="8CADAE"/>
              </a:buClr>
              <a:buSzPct val="75000"/>
              <a:buFont typeface="Wingdings 2" pitchFamily="18" charset="2"/>
              <a:buChar char=""/>
              <a:defRPr>
                <a:solidFill>
                  <a:schemeClr val="tx1"/>
                </a:solidFill>
                <a:latin typeface="+mn-lt"/>
              </a:defRPr>
            </a:lvl3pPr>
            <a:lvl4pPr marL="1096963" indent="-228600" algn="l" rtl="0" eaLnBrk="0" fontAlgn="base" hangingPunct="0">
              <a:spcBef>
                <a:spcPct val="20000"/>
              </a:spcBef>
              <a:spcAft>
                <a:spcPct val="0"/>
              </a:spcAft>
              <a:buClr>
                <a:srgbClr val="8C7B70"/>
              </a:buClr>
              <a:buSzPct val="70000"/>
              <a:buFont typeface="Wingdings" pitchFamily="2" charset="2"/>
              <a:buChar char=""/>
              <a:defRPr>
                <a:solidFill>
                  <a:schemeClr val="tx1"/>
                </a:solidFill>
                <a:latin typeface="+mn-lt"/>
              </a:defRPr>
            </a:lvl4pPr>
            <a:lvl5pPr marL="1371600" indent="-228600" algn="l" rtl="0" eaLnBrk="0" fontAlgn="base" hangingPunct="0">
              <a:spcBef>
                <a:spcPct val="20000"/>
              </a:spcBef>
              <a:spcAft>
                <a:spcPct val="0"/>
              </a:spcAft>
              <a:buClr>
                <a:srgbClr val="8FB08C"/>
              </a:buClr>
              <a:buChar char="•"/>
              <a:defRPr>
                <a:solidFill>
                  <a:schemeClr val="tx1"/>
                </a:solidFill>
                <a:latin typeface="+mn-lt"/>
              </a:defRPr>
            </a:lvl5pPr>
            <a:lvl6pPr marL="1828800" indent="-228600" algn="l" rtl="0" eaLnBrk="0" fontAlgn="base" hangingPunct="0">
              <a:spcBef>
                <a:spcPct val="20000"/>
              </a:spcBef>
              <a:spcAft>
                <a:spcPct val="0"/>
              </a:spcAft>
              <a:buClr>
                <a:srgbClr val="8FB08C"/>
              </a:buClr>
              <a:buChar char="•"/>
              <a:defRPr>
                <a:solidFill>
                  <a:schemeClr val="tx1"/>
                </a:solidFill>
                <a:latin typeface="+mn-lt"/>
              </a:defRPr>
            </a:lvl6pPr>
            <a:lvl7pPr marL="2286000" indent="-228600" algn="l" rtl="0" eaLnBrk="0" fontAlgn="base" hangingPunct="0">
              <a:spcBef>
                <a:spcPct val="20000"/>
              </a:spcBef>
              <a:spcAft>
                <a:spcPct val="0"/>
              </a:spcAft>
              <a:buClr>
                <a:srgbClr val="8FB08C"/>
              </a:buClr>
              <a:buChar char="•"/>
              <a:defRPr>
                <a:solidFill>
                  <a:schemeClr val="tx1"/>
                </a:solidFill>
                <a:latin typeface="+mn-lt"/>
              </a:defRPr>
            </a:lvl7pPr>
            <a:lvl8pPr marL="2743200" indent="-228600" algn="l" rtl="0" eaLnBrk="0" fontAlgn="base" hangingPunct="0">
              <a:spcBef>
                <a:spcPct val="20000"/>
              </a:spcBef>
              <a:spcAft>
                <a:spcPct val="0"/>
              </a:spcAft>
              <a:buClr>
                <a:srgbClr val="8FB08C"/>
              </a:buClr>
              <a:buChar char="•"/>
              <a:defRPr>
                <a:solidFill>
                  <a:schemeClr val="tx1"/>
                </a:solidFill>
                <a:latin typeface="+mn-lt"/>
              </a:defRPr>
            </a:lvl8pPr>
            <a:lvl9pPr marL="3200400" indent="-228600" algn="l" rtl="0" eaLnBrk="0" fontAlgn="base" hangingPunct="0">
              <a:spcBef>
                <a:spcPct val="20000"/>
              </a:spcBef>
              <a:spcAft>
                <a:spcPct val="0"/>
              </a:spcAft>
              <a:buClr>
                <a:srgbClr val="8FB08C"/>
              </a:buClr>
              <a:buChar char="•"/>
              <a:defRPr>
                <a:solidFill>
                  <a:schemeClr val="tx1"/>
                </a:solidFill>
                <a:latin typeface="+mn-lt"/>
              </a:defRPr>
            </a:lvl9pPr>
          </a:lstStyle>
          <a:p>
            <a:pPr marL="176400" indent="0" eaLnBrk="1" hangingPunct="1">
              <a:lnSpc>
                <a:spcPct val="80000"/>
              </a:lnSpc>
              <a:spcBef>
                <a:spcPts val="1176"/>
              </a:spcBef>
            </a:pPr>
            <a:r>
              <a:rPr lang="tr-TR" altLang="de-DE" sz="1764" b="1" dirty="0"/>
              <a:t>Örnek: tuhaf kokular</a:t>
            </a:r>
          </a:p>
          <a:p>
            <a:pPr marL="176400" indent="0" eaLnBrk="1" hangingPunct="1">
              <a:spcBef>
                <a:spcPts val="1176"/>
              </a:spcBef>
              <a:buClrTx/>
            </a:pPr>
            <a:r>
              <a:rPr lang="tr-TR" altLang="de-DE" sz="1764" dirty="0"/>
              <a:t>Hangi alternatif açıklamalar/nedenler ileri sürülebilir?</a:t>
            </a:r>
          </a:p>
          <a:p>
            <a:pPr marL="176400" indent="0" eaLnBrk="1" hangingPunct="1">
              <a:spcBef>
                <a:spcPts val="1176"/>
              </a:spcBef>
              <a:buClrTx/>
            </a:pPr>
            <a:endParaRPr lang="tr-TR" altLang="de-DE" sz="1764" b="1" kern="0" dirty="0"/>
          </a:p>
          <a:p>
            <a:pPr marL="176400" indent="0" eaLnBrk="1" hangingPunct="1">
              <a:spcBef>
                <a:spcPts val="1176"/>
              </a:spcBef>
              <a:buClrTx/>
            </a:pPr>
            <a:r>
              <a:rPr lang="tr-TR" altLang="de-DE" sz="1764" b="1" dirty="0"/>
              <a:t>Durum / koşullara bağlı:</a:t>
            </a:r>
            <a:r>
              <a:rPr lang="tr-TR" altLang="de-DE" sz="1764" kern="0" dirty="0"/>
              <a:t> Bangkok’da Tina’nın bilmediği pek çok koku ve duman mevcut.</a:t>
            </a:r>
          </a:p>
          <a:p>
            <a:pPr marL="176400" indent="0" eaLnBrk="1" hangingPunct="1">
              <a:spcBef>
                <a:spcPts val="1176"/>
              </a:spcBef>
            </a:pPr>
            <a:r>
              <a:rPr lang="tr-TR" altLang="de-DE" sz="1764" b="1" dirty="0"/>
              <a:t>Başkalarına bağlı</a:t>
            </a:r>
            <a:r>
              <a:rPr lang="tr-TR" altLang="de-DE" sz="1764" b="1" kern="0" dirty="0"/>
              <a:t>:</a:t>
            </a:r>
            <a:r>
              <a:rPr lang="tr-TR"/>
              <a:t> </a:t>
            </a:r>
            <a:r>
              <a:rPr lang="tr-TR" altLang="de-DE" sz="1764" dirty="0"/>
              <a:t>Göz yaşartıcı gazın kullanıldığı bir polis operasyonu gerçekleştirilmiştir (muhtemel olmayan).</a:t>
            </a:r>
            <a:endParaRPr lang="tr-TR" altLang="de-DE" sz="1764" kern="0" dirty="0"/>
          </a:p>
          <a:p>
            <a:pPr marL="176400" indent="0" eaLnBrk="1" hangingPunct="1">
              <a:spcBef>
                <a:spcPts val="1176"/>
              </a:spcBef>
            </a:pPr>
            <a:r>
              <a:rPr lang="tr-TR" altLang="de-DE" sz="1764" b="1" dirty="0"/>
              <a:t>Tina’nın kendisine bağlı</a:t>
            </a:r>
            <a:r>
              <a:rPr lang="tr-TR" altLang="de-DE" sz="1764" b="1" kern="0" dirty="0"/>
              <a:t>:</a:t>
            </a:r>
            <a:r>
              <a:rPr lang="tr-TR"/>
              <a:t> </a:t>
            </a:r>
            <a:r>
              <a:rPr lang="tr-TR" altLang="de-DE" sz="1764" dirty="0"/>
              <a:t>Tina jetlag olmuştur ve bu nedenle kendini asabi ve gergin hissetmektedir. Üstelik, hassas bir buruna sahiptir. Tina, önceden yanlış anlamaların eşlik ettiği bir psikoz yaşamıştır.</a:t>
            </a:r>
          </a:p>
          <a:p>
            <a:pPr marL="176400" indent="0" algn="ctr" eaLnBrk="1" hangingPunct="1">
              <a:spcBef>
                <a:spcPts val="1176"/>
              </a:spcBef>
            </a:pPr>
            <a:endParaRPr lang="tr-TR" altLang="de-DE" sz="1764" kern="0" dirty="0"/>
          </a:p>
        </p:txBody>
      </p:sp>
      <p:pic>
        <p:nvPicPr>
          <p:cNvPr id="17" name="Picture 17" descr="Bangkok Markt Neu_Bunt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9241" y="2652959"/>
            <a:ext cx="2612197" cy="388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4"/>
          <p:cNvSpPr txBox="1">
            <a:spLocks noChangeArrowheads="1"/>
          </p:cNvSpPr>
          <p:nvPr/>
        </p:nvSpPr>
        <p:spPr bwMode="auto">
          <a:xfrm>
            <a:off x="0" y="198"/>
            <a:ext cx="8961438" cy="77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14" tIns="44807" rIns="89614" bIns="44807" numCol="1" anchor="ctr" anchorCtr="0" compatLnSpc="1">
            <a:prstTxWarp prst="textNoShape">
              <a:avLst/>
            </a:prstTxWarp>
          </a:bodyPr>
          <a:lstStyle>
            <a:lvl1pPr algn="ctr" rtl="0" eaLnBrk="0" fontAlgn="base" hangingPunct="0">
              <a:spcBef>
                <a:spcPct val="0"/>
              </a:spcBef>
              <a:spcAft>
                <a:spcPct val="0"/>
              </a:spcAft>
              <a:defRPr sz="2000">
                <a:solidFill>
                  <a:srgbClr val="D16349"/>
                </a:solidFill>
                <a:latin typeface="+mj-lt"/>
                <a:ea typeface="+mj-ea"/>
                <a:cs typeface="+mj-cs"/>
              </a:defRPr>
            </a:lvl1pPr>
            <a:lvl2pPr algn="ctr" rtl="0" eaLnBrk="0" fontAlgn="base" hangingPunct="0">
              <a:spcBef>
                <a:spcPct val="0"/>
              </a:spcBef>
              <a:spcAft>
                <a:spcPct val="0"/>
              </a:spcAft>
              <a:defRPr sz="2000">
                <a:solidFill>
                  <a:srgbClr val="D16349"/>
                </a:solidFill>
                <a:latin typeface="Verdana" pitchFamily="34" charset="0"/>
              </a:defRPr>
            </a:lvl2pPr>
            <a:lvl3pPr algn="ctr" rtl="0" eaLnBrk="0" fontAlgn="base" hangingPunct="0">
              <a:spcBef>
                <a:spcPct val="0"/>
              </a:spcBef>
              <a:spcAft>
                <a:spcPct val="0"/>
              </a:spcAft>
              <a:defRPr sz="2000">
                <a:solidFill>
                  <a:srgbClr val="D16349"/>
                </a:solidFill>
                <a:latin typeface="Verdana" pitchFamily="34" charset="0"/>
              </a:defRPr>
            </a:lvl3pPr>
            <a:lvl4pPr algn="ctr" rtl="0" eaLnBrk="0" fontAlgn="base" hangingPunct="0">
              <a:spcBef>
                <a:spcPct val="0"/>
              </a:spcBef>
              <a:spcAft>
                <a:spcPct val="0"/>
              </a:spcAft>
              <a:defRPr sz="2000">
                <a:solidFill>
                  <a:srgbClr val="D16349"/>
                </a:solidFill>
                <a:latin typeface="Verdana" pitchFamily="34" charset="0"/>
              </a:defRPr>
            </a:lvl4pPr>
            <a:lvl5pPr algn="ctr" rtl="0" eaLnBrk="0" fontAlgn="base" hangingPunct="0">
              <a:spcBef>
                <a:spcPct val="0"/>
              </a:spcBef>
              <a:spcAft>
                <a:spcPct val="0"/>
              </a:spcAft>
              <a:defRPr sz="2000">
                <a:solidFill>
                  <a:srgbClr val="D16349"/>
                </a:solidFill>
                <a:latin typeface="Verdana" pitchFamily="34" charset="0"/>
              </a:defRPr>
            </a:lvl5pPr>
            <a:lvl6pPr marL="457200" algn="ctr" rtl="0" eaLnBrk="0" fontAlgn="base" hangingPunct="0">
              <a:spcBef>
                <a:spcPct val="0"/>
              </a:spcBef>
              <a:spcAft>
                <a:spcPct val="0"/>
              </a:spcAft>
              <a:defRPr sz="2000">
                <a:solidFill>
                  <a:srgbClr val="D16349"/>
                </a:solidFill>
                <a:latin typeface="Verdana" pitchFamily="34" charset="0"/>
              </a:defRPr>
            </a:lvl6pPr>
            <a:lvl7pPr marL="914400" algn="ctr" rtl="0" eaLnBrk="0" fontAlgn="base" hangingPunct="0">
              <a:spcBef>
                <a:spcPct val="0"/>
              </a:spcBef>
              <a:spcAft>
                <a:spcPct val="0"/>
              </a:spcAft>
              <a:defRPr sz="2000">
                <a:solidFill>
                  <a:srgbClr val="D16349"/>
                </a:solidFill>
                <a:latin typeface="Verdana" pitchFamily="34" charset="0"/>
              </a:defRPr>
            </a:lvl7pPr>
            <a:lvl8pPr marL="1371600" algn="ctr" rtl="0" eaLnBrk="0" fontAlgn="base" hangingPunct="0">
              <a:spcBef>
                <a:spcPct val="0"/>
              </a:spcBef>
              <a:spcAft>
                <a:spcPct val="0"/>
              </a:spcAft>
              <a:defRPr sz="2000">
                <a:solidFill>
                  <a:srgbClr val="D16349"/>
                </a:solidFill>
                <a:latin typeface="Verdana" pitchFamily="34" charset="0"/>
              </a:defRPr>
            </a:lvl8pPr>
            <a:lvl9pPr marL="1828800" algn="ctr" rtl="0" eaLnBrk="0" fontAlgn="base" hangingPunct="0">
              <a:spcBef>
                <a:spcPct val="0"/>
              </a:spcBef>
              <a:spcAft>
                <a:spcPct val="0"/>
              </a:spcAft>
              <a:defRPr sz="2000">
                <a:solidFill>
                  <a:srgbClr val="D16349"/>
                </a:solidFill>
                <a:latin typeface="Verdana" pitchFamily="34" charset="0"/>
              </a:defRPr>
            </a:lvl9pPr>
          </a:lstStyle>
          <a:p>
            <a:pPr eaLnBrk="1" hangingPunct="1"/>
            <a:r>
              <a:rPr lang="tr-TR" altLang="de-DE" sz="1960" kern="0" dirty="0"/>
              <a:t>Eziyet/tuhaf kokular </a:t>
            </a:r>
            <a:br/>
            <a:r>
              <a:rPr lang="tr-TR" altLang="de-DE" sz="1960" kern="0" dirty="0"/>
              <a:t>Artıları ve eksileri?</a:t>
            </a:r>
          </a:p>
        </p:txBody>
      </p:sp>
    </p:spTree>
    <p:extLst>
      <p:ext uri="{BB962C8B-B14F-4D97-AF65-F5344CB8AC3E}">
        <p14:creationId xmlns:p14="http://schemas.microsoft.com/office/powerpoint/2010/main" val="2935437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tr-TR"/>
              <a:t>Psikoterapi: Almanya’daki geçerli durum</a:t>
            </a:r>
          </a:p>
        </p:txBody>
      </p:sp>
      <p:sp>
        <p:nvSpPr>
          <p:cNvPr id="3" name="Inhaltsplatzhalter 2"/>
          <p:cNvSpPr>
            <a:spLocks noGrp="1"/>
          </p:cNvSpPr>
          <p:nvPr>
            <p:ph idx="1"/>
          </p:nvPr>
        </p:nvSpPr>
        <p:spPr/>
        <p:txBody>
          <a:bodyPr/>
          <a:lstStyle/>
          <a:p>
            <a:pPr algn="ctr">
              <a:lnSpc>
                <a:spcPct val="120000"/>
              </a:lnSpc>
            </a:pPr>
            <a:r>
              <a:rPr lang="tr-TR" sz="1760" dirty="0">
                <a:sym typeface="Wingdings" panose="05000000000000000000" pitchFamily="2" charset="2"/>
              </a:rPr>
              <a:t>„Bu,</a:t>
            </a:r>
            <a:r>
              <a:rPr lang="tr-TR"/>
              <a:t> </a:t>
            </a:r>
            <a:r>
              <a:rPr lang="tr-TR" sz="1760" dirty="0">
                <a:sym typeface="Wingdings" panose="05000000000000000000" pitchFamily="2" charset="2"/>
              </a:rPr>
              <a:t>bir yetersiz</a:t>
            </a:r>
            <a:r>
              <a:rPr lang="tr-TR"/>
              <a:t>  </a:t>
            </a:r>
            <a:r>
              <a:rPr lang="tr-TR" sz="1760" dirty="0">
                <a:sym typeface="Wingdings" panose="05000000000000000000" pitchFamily="2" charset="2"/>
              </a:rPr>
              <a:t>kanıt sorunu</a:t>
            </a:r>
            <a:r>
              <a:rPr lang="tr-TR"/>
              <a:t> </a:t>
            </a:r>
            <a:r>
              <a:rPr lang="tr-TR" sz="1760" dirty="0">
                <a:sym typeface="Wingdings" panose="05000000000000000000" pitchFamily="2" charset="2"/>
              </a:rPr>
              <a:t>değil, hayata geçirme</a:t>
            </a:r>
            <a:r>
              <a:rPr lang="tr-TR"/>
              <a:t> </a:t>
            </a:r>
            <a:r>
              <a:rPr lang="tr-TR" sz="1760" dirty="0">
                <a:sym typeface="Wingdings" panose="05000000000000000000" pitchFamily="2" charset="2"/>
              </a:rPr>
              <a:t>sorunudur“                              </a:t>
            </a:r>
            <a:r>
              <a:rPr lang="tr-TR" sz="1760" dirty="0"/>
              <a:t>(Bechdolf &amp; Klingberg, 2014)</a:t>
            </a:r>
          </a:p>
          <a:p>
            <a:pPr algn="ctr">
              <a:lnSpc>
                <a:spcPct val="120000"/>
              </a:lnSpc>
            </a:pPr>
            <a:endParaRPr lang="tr-TR" sz="1760" dirty="0">
              <a:ea typeface="MS PGothic" charset="0"/>
              <a:cs typeface="Arial" charset="0"/>
            </a:endParaRPr>
          </a:p>
          <a:p>
            <a:pPr lvl="2">
              <a:lnSpc>
                <a:spcPct val="120000"/>
              </a:lnSpc>
              <a:spcAft>
                <a:spcPts val="800"/>
              </a:spcAft>
            </a:pPr>
            <a:r>
              <a:rPr lang="tr-TR" sz="1760" dirty="0"/>
              <a:t>Çok sayıda</a:t>
            </a:r>
            <a:r>
              <a:rPr lang="tr-TR"/>
              <a:t>   </a:t>
            </a:r>
            <a:r>
              <a:rPr lang="tr-TR" sz="1760" dirty="0"/>
              <a:t>çalışma</a:t>
            </a:r>
            <a:r>
              <a:rPr lang="tr-TR"/>
              <a:t> </a:t>
            </a:r>
            <a:r>
              <a:rPr lang="tr-TR" sz="1760" dirty="0"/>
              <a:t>Psikoz</a:t>
            </a:r>
            <a:r>
              <a:rPr lang="tr-TR"/>
              <a:t> </a:t>
            </a:r>
            <a:r>
              <a:rPr lang="tr-TR" sz="1760" dirty="0"/>
              <a:t>hususunda</a:t>
            </a:r>
            <a:r>
              <a:rPr lang="tr-TR"/>
              <a:t> </a:t>
            </a:r>
            <a:r>
              <a:rPr lang="tr-TR" sz="1760" dirty="0"/>
              <a:t>CBT’nin etkililiğini kanıtlamaktadır</a:t>
            </a:r>
            <a:endParaRPr lang="tr-TR" sz="1760" dirty="0">
              <a:ea typeface="MS PGothic" charset="0"/>
              <a:cs typeface="Arial" charset="0"/>
            </a:endParaRPr>
          </a:p>
          <a:p>
            <a:pPr lvl="2">
              <a:lnSpc>
                <a:spcPct val="120000"/>
              </a:lnSpc>
              <a:spcAft>
                <a:spcPts val="800"/>
              </a:spcAft>
            </a:pPr>
            <a:r>
              <a:rPr lang="tr-TR" sz="1760" dirty="0"/>
              <a:t>Ayaktan hasta </a:t>
            </a:r>
            <a:r>
              <a:rPr lang="tr-TR"/>
              <a:t> </a:t>
            </a:r>
            <a:r>
              <a:rPr lang="tr-TR" sz="1760" dirty="0"/>
              <a:t>tedavisinde</a:t>
            </a:r>
            <a:r>
              <a:rPr lang="tr-TR"/>
              <a:t> </a:t>
            </a:r>
            <a:r>
              <a:rPr lang="tr-TR" sz="1760" dirty="0"/>
              <a:t>etkilenenlerin</a:t>
            </a:r>
            <a:r>
              <a:rPr lang="tr-TR"/>
              <a:t> </a:t>
            </a:r>
            <a:r>
              <a:rPr lang="tr-TR" sz="1760" dirty="0"/>
              <a:t>%1’den azı</a:t>
            </a:r>
            <a:endParaRPr lang="tr-TR" sz="1760" dirty="0">
              <a:ea typeface="MS PGothic" charset="0"/>
              <a:cs typeface="Arial" charset="0"/>
            </a:endParaRPr>
          </a:p>
          <a:p>
            <a:pPr lvl="2">
              <a:lnSpc>
                <a:spcPct val="120000"/>
              </a:lnSpc>
              <a:spcAft>
                <a:spcPts val="800"/>
              </a:spcAft>
            </a:pPr>
            <a:r>
              <a:rPr lang="tr-TR" sz="1760" dirty="0"/>
              <a:t>CBT,</a:t>
            </a:r>
            <a:r>
              <a:rPr lang="tr-TR"/>
              <a:t> </a:t>
            </a:r>
            <a:r>
              <a:rPr lang="tr-TR" sz="1760" dirty="0"/>
              <a:t>psikiyatri</a:t>
            </a:r>
            <a:r>
              <a:rPr lang="tr-TR"/>
              <a:t> </a:t>
            </a:r>
            <a:r>
              <a:rPr lang="tr-TR" sz="1760" dirty="0"/>
              <a:t>kliniklerinn</a:t>
            </a:r>
            <a:r>
              <a:rPr lang="tr-TR"/>
              <a:t> </a:t>
            </a:r>
            <a:r>
              <a:rPr lang="tr-TR" sz="1760" dirty="0"/>
              <a:t>sadece %38’inde kullanılmaktadır (PSYCHiatrie Barometer, 2013)</a:t>
            </a:r>
          </a:p>
          <a:p>
            <a:pPr lvl="2">
              <a:lnSpc>
                <a:spcPct val="120000"/>
              </a:lnSpc>
              <a:spcAft>
                <a:spcPts val="800"/>
              </a:spcAft>
            </a:pPr>
            <a:r>
              <a:rPr lang="tr-TR" sz="1760" dirty="0"/>
              <a:t>Buna karşın: Avrupa kılavuz ilkeleri (NICE Guidelines, S3 Guideline Schizophrenia) CBT’yi tavsiye ediyor!</a:t>
            </a:r>
          </a:p>
          <a:p>
            <a:pPr marL="423360" lvl="4" indent="0" algn="ctr">
              <a:lnSpc>
                <a:spcPct val="140000"/>
              </a:lnSpc>
              <a:spcAft>
                <a:spcPts val="800"/>
              </a:spcAft>
              <a:buClr>
                <a:srgbClr val="336699"/>
              </a:buClr>
              <a:buNone/>
            </a:pPr>
            <a:r>
              <a:rPr lang="tr-TR" sz="1760" dirty="0"/>
              <a:t>                   Kılavuz</a:t>
            </a:r>
            <a:r>
              <a:rPr lang="tr-TR"/>
              <a:t> </a:t>
            </a:r>
            <a:r>
              <a:rPr lang="tr-TR" sz="1760" dirty="0"/>
              <a:t>ilkeler</a:t>
            </a:r>
            <a:r>
              <a:rPr lang="tr-TR"/>
              <a:t> </a:t>
            </a:r>
            <a:r>
              <a:rPr lang="tr-TR" sz="1760" dirty="0"/>
              <a:t>ve</a:t>
            </a:r>
            <a:r>
              <a:rPr lang="tr-TR"/>
              <a:t> </a:t>
            </a:r>
            <a:r>
              <a:rPr lang="tr-TR" sz="1760" dirty="0"/>
              <a:t>klinik</a:t>
            </a:r>
            <a:r>
              <a:rPr lang="tr-TR"/>
              <a:t> </a:t>
            </a:r>
            <a:r>
              <a:rPr lang="tr-TR" sz="1760" dirty="0"/>
              <a:t>rutin arasındaki boşluk!</a:t>
            </a:r>
            <a:endParaRPr lang="tr-TR" sz="1760" dirty="0">
              <a:ea typeface="MS PGothic" charset="0"/>
            </a:endParaRPr>
          </a:p>
          <a:p>
            <a:endParaRPr lang="tr-TR" sz="1760" dirty="0"/>
          </a:p>
        </p:txBody>
      </p:sp>
      <p:sp>
        <p:nvSpPr>
          <p:cNvPr id="6" name="Foliennummernplatzhalter 5"/>
          <p:cNvSpPr>
            <a:spLocks noGrp="1"/>
          </p:cNvSpPr>
          <p:nvPr>
            <p:ph type="sldNum" sz="quarter" idx="12"/>
          </p:nvPr>
        </p:nvSpPr>
        <p:spPr/>
        <p:txBody>
          <a:bodyPr/>
          <a:lstStyle/>
          <a:p>
            <a:fld id="{9B00EF49-7894-4F53-A8DD-F7DB3BFC5032}" type="slidenum">
              <a:rPr lang="de-DE" smtClean="0"/>
              <a:t>5</a:t>
            </a:fld>
            <a:endParaRPr lang="tr-TR" dirty="0"/>
          </a:p>
        </p:txBody>
      </p:sp>
      <p:sp>
        <p:nvSpPr>
          <p:cNvPr id="7" name="Pfeil nach rechts 9"/>
          <p:cNvSpPr>
            <a:spLocks noChangeArrowheads="1"/>
          </p:cNvSpPr>
          <p:nvPr/>
        </p:nvSpPr>
        <p:spPr bwMode="auto">
          <a:xfrm>
            <a:off x="2464495" y="5737001"/>
            <a:ext cx="511658" cy="216024"/>
          </a:xfrm>
          <a:prstGeom prst="rightArrow">
            <a:avLst>
              <a:gd name="adj1" fmla="val 50000"/>
              <a:gd name="adj2" fmla="val 45582"/>
            </a:avLst>
          </a:prstGeom>
          <a:solidFill>
            <a:srgbClr val="B22229"/>
          </a:solidFill>
          <a:ln>
            <a:solidFill>
              <a:srgbClr val="C00000"/>
            </a:solidFill>
          </a:ln>
        </p:spPr>
        <p:txBody>
          <a:bodyPr wrap="square" lIns="0" tIns="0" rIns="0" bIns="0">
            <a:spAutoFit/>
          </a:bodyPr>
          <a:lstStyle/>
          <a:p>
            <a:pPr defTabSz="880505">
              <a:tabLst>
                <a:tab pos="520370" algn="l"/>
              </a:tabLst>
            </a:pPr>
            <a:endParaRPr lang="de-DE" sz="600" dirty="0">
              <a:solidFill>
                <a:srgbClr val="B22229"/>
              </a:solidFill>
              <a:latin typeface="+mj-lt"/>
            </a:endParaRPr>
          </a:p>
        </p:txBody>
      </p:sp>
    </p:spTree>
    <p:extLst>
      <p:ext uri="{BB962C8B-B14F-4D97-AF65-F5344CB8AC3E}">
        <p14:creationId xmlns:p14="http://schemas.microsoft.com/office/powerpoint/2010/main" val="325798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9B00EF49-7894-4F53-A8DD-F7DB3BFC5032}" type="slidenum">
              <a:rPr lang="de-DE" smtClean="0"/>
              <a:t>59</a:t>
            </a:fld>
            <a:endParaRPr lang="tr-TR" dirty="0"/>
          </a:p>
        </p:txBody>
      </p:sp>
      <p:pic>
        <p:nvPicPr>
          <p:cNvPr id="5" name="Grafik 4"/>
          <p:cNvPicPr>
            <a:picLocks noChangeAspect="1"/>
          </p:cNvPicPr>
          <p:nvPr/>
        </p:nvPicPr>
        <p:blipFill>
          <a:blip r:embed="rId2"/>
          <a:stretch>
            <a:fillRect/>
          </a:stretch>
        </p:blipFill>
        <p:spPr>
          <a:xfrm>
            <a:off x="1789332" y="-1"/>
            <a:ext cx="5382774" cy="6721475"/>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4" name="Rectangle 3"/>
          <p:cNvSpPr>
            <a:spLocks noChangeArrowheads="1"/>
          </p:cNvSpPr>
          <p:nvPr/>
        </p:nvSpPr>
        <p:spPr bwMode="auto">
          <a:xfrm>
            <a:off x="896144" y="3136701"/>
            <a:ext cx="4256683" cy="3285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822325"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096963"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1371600" indent="-228600" eaLnBrk="0" hangingPunct="0">
              <a:spcBef>
                <a:spcPct val="20000"/>
              </a:spcBef>
              <a:buClr>
                <a:srgbClr val="8FB08C"/>
              </a:buClr>
              <a:buChar char="•"/>
              <a:defRPr>
                <a:solidFill>
                  <a:schemeClr val="tx1"/>
                </a:solidFill>
                <a:latin typeface="Verdana" pitchFamily="34" charset="0"/>
              </a:defRPr>
            </a:lvl5pPr>
            <a:lvl6pPr marL="18288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2860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27432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2004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buClrTx/>
              <a:buSzTx/>
              <a:buFontTx/>
              <a:buChar char="•"/>
            </a:pPr>
            <a:endParaRPr lang="de-DE" altLang="de-DE" sz="1960"/>
          </a:p>
        </p:txBody>
      </p:sp>
      <p:pic>
        <p:nvPicPr>
          <p:cNvPr id="38916"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8014" y="2378206"/>
            <a:ext cx="951769" cy="1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9276" y="2378206"/>
            <a:ext cx="1111359" cy="1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FontTx/>
              <a:buNone/>
            </a:pPr>
            <a:r>
              <a:rPr lang="tr-TR" altLang="de-DE" sz="1176" b="1" dirty="0">
                <a:solidFill>
                  <a:schemeClr val="tx2"/>
                </a:solidFill>
                <a:latin typeface="+mn-lt"/>
              </a:rPr>
              <a:t>Yükleme tarzı</a:t>
            </a:r>
            <a:r>
              <a:rPr lang="en-US" altLang="de-DE" sz="1176" b="1" dirty="0">
                <a:solidFill>
                  <a:schemeClr val="tx2"/>
                </a:solidFill>
                <a:latin typeface="+mn-lt"/>
              </a:rPr>
              <a:t>	</a:t>
            </a:r>
            <a:r>
              <a:rPr lang="tr-TR" altLang="de-DE" sz="1176" b="1" dirty="0">
                <a:solidFill>
                  <a:schemeClr val="tx2"/>
                </a:solidFill>
                <a:latin typeface="+mn-lt"/>
              </a:rPr>
              <a:t>4.23</a:t>
            </a:r>
          </a:p>
        </p:txBody>
      </p:sp>
      <p:sp>
        <p:nvSpPr>
          <p:cNvPr id="15" name="Text Box 62"/>
          <p:cNvSpPr txBox="1">
            <a:spLocks noChangeArrowheads="1"/>
          </p:cNvSpPr>
          <p:nvPr/>
        </p:nvSpPr>
        <p:spPr bwMode="auto">
          <a:xfrm>
            <a:off x="267270" y="1335325"/>
            <a:ext cx="8448351" cy="361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822325"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096963"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1371600" indent="-228600" eaLnBrk="0" hangingPunct="0">
              <a:spcBef>
                <a:spcPct val="20000"/>
              </a:spcBef>
              <a:buClr>
                <a:srgbClr val="8FB08C"/>
              </a:buClr>
              <a:buChar char="•"/>
              <a:defRPr>
                <a:solidFill>
                  <a:schemeClr val="tx1"/>
                </a:solidFill>
                <a:latin typeface="Verdana" pitchFamily="34" charset="0"/>
              </a:defRPr>
            </a:lvl5pPr>
            <a:lvl6pPr marL="18288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2860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27432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2004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50000"/>
              </a:spcBef>
              <a:buClrTx/>
              <a:buSzTx/>
              <a:buFontTx/>
              <a:buNone/>
            </a:pPr>
            <a:r>
              <a:rPr lang="tr-TR" altLang="de-DE" sz="1764" b="1" dirty="0"/>
              <a:t>Ne oldu?</a:t>
            </a:r>
            <a:r>
              <a:rPr lang="tr-TR"/>
              <a:t> </a:t>
            </a:r>
          </a:p>
        </p:txBody>
      </p:sp>
      <p:grpSp>
        <p:nvGrpSpPr>
          <p:cNvPr id="17" name="Group 22"/>
          <p:cNvGrpSpPr>
            <a:grpSpLocks/>
          </p:cNvGrpSpPr>
          <p:nvPr/>
        </p:nvGrpSpPr>
        <p:grpSpPr bwMode="auto">
          <a:xfrm>
            <a:off x="1" y="6044498"/>
            <a:ext cx="2293257" cy="619210"/>
            <a:chOff x="0" y="3957"/>
            <a:chExt cx="1474" cy="398"/>
          </a:xfrm>
        </p:grpSpPr>
        <p:sp>
          <p:nvSpPr>
            <p:cNvPr id="19" name="Rectangle 69"/>
            <p:cNvSpPr>
              <a:spLocks noChangeArrowheads="1"/>
            </p:cNvSpPr>
            <p:nvPr/>
          </p:nvSpPr>
          <p:spPr bwMode="auto">
            <a:xfrm>
              <a:off x="0" y="3957"/>
              <a:ext cx="1225" cy="2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822325"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096963"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1371600" indent="-228600" eaLnBrk="0" hangingPunct="0">
                <a:spcBef>
                  <a:spcPct val="20000"/>
                </a:spcBef>
                <a:buClr>
                  <a:srgbClr val="8FB08C"/>
                </a:buClr>
                <a:buChar char="•"/>
                <a:defRPr>
                  <a:solidFill>
                    <a:schemeClr val="tx1"/>
                  </a:solidFill>
                  <a:latin typeface="Verdana" pitchFamily="34" charset="0"/>
                </a:defRPr>
              </a:lvl5pPr>
              <a:lvl6pPr marL="18288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2860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27432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2004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de-DE" altLang="de-DE" sz="1764"/>
            </a:p>
          </p:txBody>
        </p:sp>
        <p:pic>
          <p:nvPicPr>
            <p:cNvPr id="20" name="Picture 70" descr="Notizen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 y="3996"/>
              <a:ext cx="212"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71"/>
            <p:cNvSpPr txBox="1">
              <a:spLocks noChangeArrowheads="1"/>
            </p:cNvSpPr>
            <p:nvPr/>
          </p:nvSpPr>
          <p:spPr bwMode="auto">
            <a:xfrm>
              <a:off x="160" y="3985"/>
              <a:ext cx="1314"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822325"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096963"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1371600" indent="-228600" eaLnBrk="0" hangingPunct="0">
                <a:spcBef>
                  <a:spcPct val="20000"/>
                </a:spcBef>
                <a:buClr>
                  <a:srgbClr val="8FB08C"/>
                </a:buClr>
                <a:buChar char="•"/>
                <a:defRPr>
                  <a:solidFill>
                    <a:schemeClr val="tx1"/>
                  </a:solidFill>
                  <a:latin typeface="Verdana" pitchFamily="34" charset="0"/>
                </a:defRPr>
              </a:lvl5pPr>
              <a:lvl6pPr marL="18288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2860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27432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2004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r>
                <a:rPr lang="tr-TR"/>
                <a:t>  </a:t>
              </a:r>
              <a:r>
                <a:rPr lang="tr-TR" altLang="de-DE" sz="1176" dirty="0"/>
                <a:t> </a:t>
              </a:r>
              <a:r>
                <a:rPr lang="tr-TR" altLang="de-DE" sz="1176" i="1" dirty="0"/>
                <a:t>worksheet 4.3</a:t>
              </a:r>
            </a:p>
            <a:p>
              <a:pPr eaLnBrk="1" hangingPunct="1">
                <a:spcBef>
                  <a:spcPct val="0"/>
                </a:spcBef>
                <a:buClrTx/>
                <a:buSzTx/>
                <a:buFontTx/>
                <a:buNone/>
              </a:pPr>
              <a:endParaRPr lang="tr-TR" altLang="de-DE" sz="1176" dirty="0"/>
            </a:p>
          </p:txBody>
        </p:sp>
      </p:grpSp>
      <p:sp>
        <p:nvSpPr>
          <p:cNvPr id="22" name="Text Box 4"/>
          <p:cNvSpPr txBox="1">
            <a:spLocks noChangeArrowheads="1"/>
          </p:cNvSpPr>
          <p:nvPr/>
        </p:nvSpPr>
        <p:spPr bwMode="auto">
          <a:xfrm>
            <a:off x="245818" y="3810121"/>
            <a:ext cx="8469803" cy="1921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0013" indent="-100013"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822325"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096963"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1371600" indent="-228600" eaLnBrk="0" hangingPunct="0">
              <a:spcBef>
                <a:spcPct val="20000"/>
              </a:spcBef>
              <a:buClr>
                <a:srgbClr val="8FB08C"/>
              </a:buClr>
              <a:buChar char="•"/>
              <a:defRPr>
                <a:solidFill>
                  <a:schemeClr val="tx1"/>
                </a:solidFill>
                <a:latin typeface="Verdana" pitchFamily="34" charset="0"/>
              </a:defRPr>
            </a:lvl5pPr>
            <a:lvl6pPr marL="18288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2860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27432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2004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buClrTx/>
              <a:buSzTx/>
              <a:buFontTx/>
              <a:buNone/>
            </a:pPr>
            <a:r>
              <a:rPr lang="tr-TR" altLang="de-DE" sz="1764" dirty="0"/>
              <a:t>Olayın nedenini neye yordunuz?</a:t>
            </a:r>
          </a:p>
          <a:p>
            <a:pPr algn="ctr" eaLnBrk="1" hangingPunct="1">
              <a:spcBef>
                <a:spcPct val="50000"/>
              </a:spcBef>
              <a:buClrTx/>
              <a:buSzTx/>
              <a:buFontTx/>
              <a:buNone/>
            </a:pPr>
            <a:r>
              <a:rPr lang="tr-TR" altLang="de-DE" sz="1764" dirty="0"/>
              <a:t>Yapmış olduğunuz açıklamanın sonucu ne oldu?</a:t>
            </a:r>
          </a:p>
          <a:p>
            <a:pPr algn="ctr" eaLnBrk="1" hangingPunct="1">
              <a:spcBef>
                <a:spcPct val="50000"/>
              </a:spcBef>
              <a:buClrTx/>
              <a:buSzTx/>
              <a:buFontTx/>
              <a:buNone/>
            </a:pPr>
            <a:r>
              <a:rPr lang="tr-TR" altLang="de-DE" sz="1764" dirty="0"/>
              <a:t>Olaya ilişkin diğer olası açıklamalar nelerdir?</a:t>
            </a:r>
          </a:p>
          <a:p>
            <a:pPr eaLnBrk="1" hangingPunct="1">
              <a:buClrTx/>
              <a:buSzTx/>
              <a:buFontTx/>
              <a:buNone/>
            </a:pPr>
            <a:endParaRPr lang="tr-TR" altLang="de-DE" sz="1764" dirty="0"/>
          </a:p>
          <a:p>
            <a:pPr algn="ctr" eaLnBrk="1" hangingPunct="1">
              <a:buClrTx/>
              <a:buSzTx/>
              <a:buFontTx/>
              <a:buNone/>
            </a:pPr>
            <a:endParaRPr lang="tr-TR" altLang="de-DE" sz="2352" dirty="0">
              <a:latin typeface="Times New Roman" pitchFamily="18" charset="0"/>
            </a:endParaRPr>
          </a:p>
        </p:txBody>
      </p:sp>
      <p:pic>
        <p:nvPicPr>
          <p:cNvPr id="18" name="Picture 18" descr="The unnamed - flickr - loneliness - cclicens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6794" y="2372801"/>
            <a:ext cx="1202053" cy="1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7968" y="2372801"/>
            <a:ext cx="1003495" cy="126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8" descr="Index - Sami Keinänen - flickr -ccc"/>
          <p:cNvPicPr>
            <a:picLocks noChangeAspect="1" noChangeArrowheads="1"/>
          </p:cNvPicPr>
          <p:nvPr/>
        </p:nvPicPr>
        <p:blipFill>
          <a:blip r:embed="rId8">
            <a:extLst>
              <a:ext uri="{28A0092B-C50C-407E-A947-70E740481C1C}">
                <a14:useLocalDpi xmlns:a14="http://schemas.microsoft.com/office/drawing/2010/main" val="0"/>
              </a:ext>
            </a:extLst>
          </a:blip>
          <a:srcRect l="23242" t="15024"/>
          <a:stretch>
            <a:fillRect/>
          </a:stretch>
        </p:blipFill>
        <p:spPr bwMode="auto">
          <a:xfrm>
            <a:off x="4964575" y="2372801"/>
            <a:ext cx="854137" cy="126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
          <p:cNvSpPr txBox="1">
            <a:spLocks noChangeArrowheads="1"/>
          </p:cNvSpPr>
          <p:nvPr/>
        </p:nvSpPr>
        <p:spPr bwMode="auto">
          <a:xfrm>
            <a:off x="0" y="198"/>
            <a:ext cx="8961438" cy="77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14" tIns="44807" rIns="89614" bIns="44807" numCol="1" anchor="ctr" anchorCtr="0" compatLnSpc="1">
            <a:prstTxWarp prst="textNoShape">
              <a:avLst/>
            </a:prstTxWarp>
          </a:bodyPr>
          <a:lstStyle>
            <a:lvl1pPr algn="ctr" rtl="0" eaLnBrk="0" fontAlgn="base" hangingPunct="0">
              <a:spcBef>
                <a:spcPct val="0"/>
              </a:spcBef>
              <a:spcAft>
                <a:spcPct val="0"/>
              </a:spcAft>
              <a:defRPr sz="2000">
                <a:solidFill>
                  <a:srgbClr val="D16349"/>
                </a:solidFill>
                <a:latin typeface="+mj-lt"/>
                <a:ea typeface="+mj-ea"/>
                <a:cs typeface="+mj-cs"/>
              </a:defRPr>
            </a:lvl1pPr>
            <a:lvl2pPr algn="ctr" rtl="0" eaLnBrk="0" fontAlgn="base" hangingPunct="0">
              <a:spcBef>
                <a:spcPct val="0"/>
              </a:spcBef>
              <a:spcAft>
                <a:spcPct val="0"/>
              </a:spcAft>
              <a:defRPr sz="2000">
                <a:solidFill>
                  <a:srgbClr val="D16349"/>
                </a:solidFill>
                <a:latin typeface="Verdana" pitchFamily="34" charset="0"/>
              </a:defRPr>
            </a:lvl2pPr>
            <a:lvl3pPr algn="ctr" rtl="0" eaLnBrk="0" fontAlgn="base" hangingPunct="0">
              <a:spcBef>
                <a:spcPct val="0"/>
              </a:spcBef>
              <a:spcAft>
                <a:spcPct val="0"/>
              </a:spcAft>
              <a:defRPr sz="2000">
                <a:solidFill>
                  <a:srgbClr val="D16349"/>
                </a:solidFill>
                <a:latin typeface="Verdana" pitchFamily="34" charset="0"/>
              </a:defRPr>
            </a:lvl3pPr>
            <a:lvl4pPr algn="ctr" rtl="0" eaLnBrk="0" fontAlgn="base" hangingPunct="0">
              <a:spcBef>
                <a:spcPct val="0"/>
              </a:spcBef>
              <a:spcAft>
                <a:spcPct val="0"/>
              </a:spcAft>
              <a:defRPr sz="2000">
                <a:solidFill>
                  <a:srgbClr val="D16349"/>
                </a:solidFill>
                <a:latin typeface="Verdana" pitchFamily="34" charset="0"/>
              </a:defRPr>
            </a:lvl4pPr>
            <a:lvl5pPr algn="ctr" rtl="0" eaLnBrk="0" fontAlgn="base" hangingPunct="0">
              <a:spcBef>
                <a:spcPct val="0"/>
              </a:spcBef>
              <a:spcAft>
                <a:spcPct val="0"/>
              </a:spcAft>
              <a:defRPr sz="2000">
                <a:solidFill>
                  <a:srgbClr val="D16349"/>
                </a:solidFill>
                <a:latin typeface="Verdana" pitchFamily="34" charset="0"/>
              </a:defRPr>
            </a:lvl5pPr>
            <a:lvl6pPr marL="457200" algn="ctr" rtl="0" eaLnBrk="0" fontAlgn="base" hangingPunct="0">
              <a:spcBef>
                <a:spcPct val="0"/>
              </a:spcBef>
              <a:spcAft>
                <a:spcPct val="0"/>
              </a:spcAft>
              <a:defRPr sz="2000">
                <a:solidFill>
                  <a:srgbClr val="D16349"/>
                </a:solidFill>
                <a:latin typeface="Verdana" pitchFamily="34" charset="0"/>
              </a:defRPr>
            </a:lvl6pPr>
            <a:lvl7pPr marL="914400" algn="ctr" rtl="0" eaLnBrk="0" fontAlgn="base" hangingPunct="0">
              <a:spcBef>
                <a:spcPct val="0"/>
              </a:spcBef>
              <a:spcAft>
                <a:spcPct val="0"/>
              </a:spcAft>
              <a:defRPr sz="2000">
                <a:solidFill>
                  <a:srgbClr val="D16349"/>
                </a:solidFill>
                <a:latin typeface="Verdana" pitchFamily="34" charset="0"/>
              </a:defRPr>
            </a:lvl7pPr>
            <a:lvl8pPr marL="1371600" algn="ctr" rtl="0" eaLnBrk="0" fontAlgn="base" hangingPunct="0">
              <a:spcBef>
                <a:spcPct val="0"/>
              </a:spcBef>
              <a:spcAft>
                <a:spcPct val="0"/>
              </a:spcAft>
              <a:defRPr sz="2000">
                <a:solidFill>
                  <a:srgbClr val="D16349"/>
                </a:solidFill>
                <a:latin typeface="Verdana" pitchFamily="34" charset="0"/>
              </a:defRPr>
            </a:lvl8pPr>
            <a:lvl9pPr marL="1828800" algn="ctr" rtl="0" eaLnBrk="0" fontAlgn="base" hangingPunct="0">
              <a:spcBef>
                <a:spcPct val="0"/>
              </a:spcBef>
              <a:spcAft>
                <a:spcPct val="0"/>
              </a:spcAft>
              <a:defRPr sz="2000">
                <a:solidFill>
                  <a:srgbClr val="D16349"/>
                </a:solidFill>
                <a:latin typeface="Verdana" pitchFamily="34" charset="0"/>
              </a:defRPr>
            </a:lvl9pPr>
          </a:lstStyle>
          <a:p>
            <a:pPr eaLnBrk="1" hangingPunct="1"/>
            <a:r>
              <a:rPr lang="tr-TR" altLang="de-DE" sz="1960" kern="0"/>
              <a:t>   Geçtiğimiz hafta yaşanan olumsuz olay (stres, tartışma, üzüntü, hayal kırıklığı...)</a:t>
            </a:r>
            <a:endParaRPr lang="tr-TR" altLang="de-DE" sz="1960" kern="0" dirty="0"/>
          </a:p>
        </p:txBody>
      </p:sp>
    </p:spTree>
    <p:extLst>
      <p:ext uri="{BB962C8B-B14F-4D97-AF65-F5344CB8AC3E}">
        <p14:creationId xmlns:p14="http://schemas.microsoft.com/office/powerpoint/2010/main" val="40559893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7" name="Rectangle 2"/>
          <p:cNvSpPr>
            <a:spLocks noGrp="1"/>
          </p:cNvSpPr>
          <p:nvPr>
            <p:ph type="title"/>
          </p:nvPr>
        </p:nvSpPr>
        <p:spPr/>
        <p:txBody>
          <a:bodyPr/>
          <a:lstStyle/>
          <a:p>
            <a:pPr eaLnBrk="1" hangingPunct="1"/>
            <a:endParaRPr lang="de-DE" altLang="de-DE"/>
          </a:p>
        </p:txBody>
      </p:sp>
      <p:pic>
        <p:nvPicPr>
          <p:cNvPr id="80898" name="Grafik 4" descr="MKT+ Beispiel 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6450" y="0"/>
            <a:ext cx="4808538" cy="672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245818" y="1316409"/>
            <a:ext cx="8469803" cy="24432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714375" indent="-350838"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38644513" indent="-37474525"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822325"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096963"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39182675" indent="-50787300" eaLnBrk="0" hangingPunct="0">
              <a:spcBef>
                <a:spcPct val="20000"/>
              </a:spcBef>
              <a:buClr>
                <a:srgbClr val="8FB08C"/>
              </a:buClr>
              <a:buChar char="•"/>
              <a:defRPr>
                <a:solidFill>
                  <a:schemeClr val="tx1"/>
                </a:solidFill>
                <a:latin typeface="Verdana" pitchFamily="34" charset="0"/>
              </a:defRPr>
            </a:lvl5pPr>
            <a:lvl6pPr marL="39639875" indent="-50787300" eaLnBrk="0" fontAlgn="base" hangingPunct="0">
              <a:spcBef>
                <a:spcPct val="20000"/>
              </a:spcBef>
              <a:spcAft>
                <a:spcPct val="0"/>
              </a:spcAft>
              <a:buClr>
                <a:srgbClr val="8FB08C"/>
              </a:buClr>
              <a:buChar char="•"/>
              <a:defRPr>
                <a:solidFill>
                  <a:schemeClr val="tx1"/>
                </a:solidFill>
                <a:latin typeface="Verdana" pitchFamily="34" charset="0"/>
              </a:defRPr>
            </a:lvl6pPr>
            <a:lvl7pPr marL="40097075" indent="-50787300" eaLnBrk="0" fontAlgn="base" hangingPunct="0">
              <a:spcBef>
                <a:spcPct val="20000"/>
              </a:spcBef>
              <a:spcAft>
                <a:spcPct val="0"/>
              </a:spcAft>
              <a:buClr>
                <a:srgbClr val="8FB08C"/>
              </a:buClr>
              <a:buChar char="•"/>
              <a:defRPr>
                <a:solidFill>
                  <a:schemeClr val="tx1"/>
                </a:solidFill>
                <a:latin typeface="Verdana" pitchFamily="34" charset="0"/>
              </a:defRPr>
            </a:lvl7pPr>
            <a:lvl8pPr marL="40554275" indent="-50787300" eaLnBrk="0" fontAlgn="base" hangingPunct="0">
              <a:spcBef>
                <a:spcPct val="20000"/>
              </a:spcBef>
              <a:spcAft>
                <a:spcPct val="0"/>
              </a:spcAft>
              <a:buClr>
                <a:srgbClr val="8FB08C"/>
              </a:buClr>
              <a:buChar char="•"/>
              <a:defRPr>
                <a:solidFill>
                  <a:schemeClr val="tx1"/>
                </a:solidFill>
                <a:latin typeface="Verdana" pitchFamily="34" charset="0"/>
              </a:defRPr>
            </a:lvl8pPr>
            <a:lvl9pPr marL="41011475" indent="-50787300" eaLnBrk="0" fontAlgn="base" hangingPunct="0">
              <a:spcBef>
                <a:spcPct val="20000"/>
              </a:spcBef>
              <a:spcAft>
                <a:spcPct val="0"/>
              </a:spcAft>
              <a:buClr>
                <a:srgbClr val="8FB08C"/>
              </a:buClr>
              <a:buChar char="•"/>
              <a:defRPr>
                <a:solidFill>
                  <a:schemeClr val="tx1"/>
                </a:solidFill>
                <a:latin typeface="Verdana" pitchFamily="34" charset="0"/>
              </a:defRPr>
            </a:lvl9pPr>
          </a:lstStyle>
          <a:p>
            <a:pPr marL="356266" indent="0" algn="ctr" eaLnBrk="1" hangingPunct="1">
              <a:spcBef>
                <a:spcPct val="50000"/>
              </a:spcBef>
              <a:buClr>
                <a:srgbClr val="8CADAE"/>
              </a:buClr>
            </a:pPr>
            <a:r>
              <a:rPr lang="tr-TR" altLang="de-DE" sz="1764" b="1" dirty="0"/>
              <a:t>Öğrenme hedefleri:</a:t>
            </a:r>
            <a:r>
              <a:rPr lang="en-US" altLang="de-DE" sz="1764" b="1" dirty="0"/>
              <a:t>		</a:t>
            </a:r>
            <a:endParaRPr lang="tr-TR" altLang="de-DE" sz="1764" dirty="0"/>
          </a:p>
          <a:p>
            <a:pPr marL="440278" indent="-267589" eaLnBrk="1" hangingPunct="1">
              <a:spcBef>
                <a:spcPts val="1176"/>
              </a:spcBef>
              <a:buClr>
                <a:srgbClr val="8CADAE"/>
              </a:buClr>
              <a:buFontTx/>
              <a:buChar char="o"/>
            </a:pPr>
            <a:r>
              <a:rPr lang="tr-TR" altLang="de-DE" sz="1764" dirty="0"/>
              <a:t>Daima, spesifik bir olayın sonucuna katkıda bulunan üç olasılığı düşünün: </a:t>
            </a:r>
            <a:r>
              <a:rPr lang="tr-TR" altLang="de-DE" sz="1764" b="1" dirty="0"/>
              <a:t>kendiniz, başkaları ve şartlar</a:t>
            </a:r>
            <a:r>
              <a:rPr lang="tr-TR" altLang="de-DE" sz="1764" dirty="0"/>
              <a:t>.</a:t>
            </a:r>
          </a:p>
          <a:p>
            <a:pPr marL="440278" indent="-267589" eaLnBrk="1" hangingPunct="1">
              <a:spcBef>
                <a:spcPts val="1176"/>
              </a:spcBef>
              <a:buClr>
                <a:srgbClr val="8CADAE"/>
              </a:buClr>
              <a:buFontTx/>
              <a:buChar char="o"/>
            </a:pPr>
            <a:r>
              <a:rPr lang="tr-TR" altLang="de-DE" sz="1764" dirty="0"/>
              <a:t>Günlük yaşantımızda olabildiğince gerçekçi olmaya çalışmalıyız:  </a:t>
            </a:r>
            <a:br/>
            <a:r>
              <a:rPr lang="tr-TR" altLang="de-DE" sz="1764" dirty="0"/>
              <a:t>İşlerin yanlış gitmesi daima  bizim hatamız olmadığı gibi daimabaşkalarının üzerine iftira atmak da adil değildir! </a:t>
            </a:r>
          </a:p>
          <a:p>
            <a:pPr marL="440278" indent="-267589" eaLnBrk="1" hangingPunct="1">
              <a:spcBef>
                <a:spcPts val="1176"/>
              </a:spcBef>
              <a:buClr>
                <a:srgbClr val="8CADAE"/>
              </a:buClr>
              <a:buFontTx/>
              <a:buChar char="o"/>
            </a:pPr>
            <a:r>
              <a:rPr lang="tr-TR" altLang="de-DE" sz="1764" dirty="0"/>
              <a:t>Çoğu zaman bir olayda birden fazla faktör rol oynar.</a:t>
            </a:r>
          </a:p>
        </p:txBody>
      </p:sp>
      <p:sp>
        <p:nvSpPr>
          <p:cNvPr id="48132" name="Text Box 5"/>
          <p:cNvSpPr txBox="1">
            <a:spLocks noChangeArrowheads="1"/>
          </p:cNvSpPr>
          <p:nvPr/>
        </p:nvSpPr>
        <p:spPr bwMode="auto">
          <a:xfrm>
            <a:off x="0" y="192231"/>
            <a:ext cx="8961438" cy="39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822325"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096963"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1371600" indent="-228600" eaLnBrk="0" hangingPunct="0">
              <a:spcBef>
                <a:spcPct val="20000"/>
              </a:spcBef>
              <a:buClr>
                <a:srgbClr val="8FB08C"/>
              </a:buClr>
              <a:buChar char="•"/>
              <a:defRPr>
                <a:solidFill>
                  <a:schemeClr val="tx1"/>
                </a:solidFill>
                <a:latin typeface="Verdana" pitchFamily="34" charset="0"/>
              </a:defRPr>
            </a:lvl5pPr>
            <a:lvl6pPr marL="18288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2860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27432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2004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ts val="0"/>
              </a:spcBef>
              <a:buClrTx/>
              <a:buSzTx/>
            </a:pPr>
            <a:r>
              <a:rPr lang="tr-TR" altLang="de-DE" sz="1960" dirty="0">
                <a:solidFill>
                  <a:srgbClr val="D16349"/>
                </a:solidFill>
              </a:rPr>
              <a:t>Günlük yaşama uyarlama</a:t>
            </a:r>
          </a:p>
        </p:txBody>
      </p:sp>
      <p:sp>
        <p:nvSpPr>
          <p:cNvPr id="7"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FontTx/>
              <a:buNone/>
            </a:pPr>
            <a:r>
              <a:rPr lang="tr-TR" altLang="de-DE" sz="1176" b="1" dirty="0">
                <a:solidFill>
                  <a:schemeClr val="tx2"/>
                </a:solidFill>
                <a:latin typeface="+mn-lt"/>
              </a:rPr>
              <a:t>Yükleme tarzı</a:t>
            </a:r>
            <a:r>
              <a:rPr lang="en-US" altLang="de-DE" sz="1176" b="1" dirty="0">
                <a:solidFill>
                  <a:schemeClr val="tx2"/>
                </a:solidFill>
                <a:latin typeface="+mn-lt"/>
              </a:rPr>
              <a:t>	</a:t>
            </a:r>
            <a:r>
              <a:rPr lang="tr-TR" altLang="de-DE" sz="1176" b="1" dirty="0">
                <a:solidFill>
                  <a:schemeClr val="tx2"/>
                </a:solidFill>
                <a:latin typeface="+mn-lt"/>
              </a:rPr>
              <a:t>4.33</a:t>
            </a:r>
          </a:p>
        </p:txBody>
      </p:sp>
    </p:spTree>
    <p:extLst>
      <p:ext uri="{BB962C8B-B14F-4D97-AF65-F5344CB8AC3E}">
        <p14:creationId xmlns:p14="http://schemas.microsoft.com/office/powerpoint/2010/main" val="21742237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Text Box 9"/>
          <p:cNvSpPr txBox="1">
            <a:spLocks noChangeArrowheads="1"/>
          </p:cNvSpPr>
          <p:nvPr/>
        </p:nvSpPr>
        <p:spPr bwMode="auto">
          <a:xfrm>
            <a:off x="0" y="192231"/>
            <a:ext cx="8961438" cy="39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822325"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096963"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1371600" indent="-228600" eaLnBrk="0" hangingPunct="0">
              <a:spcBef>
                <a:spcPct val="20000"/>
              </a:spcBef>
              <a:buClr>
                <a:srgbClr val="8FB08C"/>
              </a:buClr>
              <a:buChar char="•"/>
              <a:defRPr>
                <a:solidFill>
                  <a:schemeClr val="tx1"/>
                </a:solidFill>
                <a:latin typeface="Verdana" pitchFamily="34" charset="0"/>
              </a:defRPr>
            </a:lvl5pPr>
            <a:lvl6pPr marL="18288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2860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27432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2004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0"/>
              </a:spcBef>
              <a:buClrTx/>
              <a:buSzTx/>
              <a:buFontTx/>
              <a:buNone/>
            </a:pPr>
            <a:r>
              <a:rPr lang="tr-TR" altLang="de-DE" sz="1960" dirty="0">
                <a:solidFill>
                  <a:srgbClr val="D16349"/>
                </a:solidFill>
              </a:rPr>
              <a:t>Bunun psikozla ne ilgisi var?</a:t>
            </a:r>
          </a:p>
        </p:txBody>
      </p:sp>
      <p:sp>
        <p:nvSpPr>
          <p:cNvPr id="6" name="Text Box 9"/>
          <p:cNvSpPr txBox="1">
            <a:spLocks noChangeArrowheads="1"/>
          </p:cNvSpPr>
          <p:nvPr/>
        </p:nvSpPr>
        <p:spPr bwMode="auto">
          <a:xfrm>
            <a:off x="245817" y="1320985"/>
            <a:ext cx="8469804" cy="4826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lgn="l"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37931725" indent="-37474525" algn="l"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822325" indent="-228600" algn="l"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096963" indent="-228600" algn="l"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1371600" indent="-228600" algn="l" eaLnBrk="0" hangingPunct="0">
              <a:spcBef>
                <a:spcPct val="20000"/>
              </a:spcBef>
              <a:buClr>
                <a:srgbClr val="8FB08C"/>
              </a:buClr>
              <a:buChar char="•"/>
              <a:defRPr>
                <a:solidFill>
                  <a:schemeClr val="tx1"/>
                </a:solidFill>
                <a:latin typeface="Verdana" pitchFamily="34" charset="0"/>
              </a:defRPr>
            </a:lvl5pPr>
            <a:lvl6pPr marL="18288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2860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27432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2004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marL="176400" eaLnBrk="1" hangingPunct="1">
              <a:spcBef>
                <a:spcPts val="1176"/>
              </a:spcBef>
              <a:buClrTx/>
              <a:buSzTx/>
            </a:pPr>
            <a:r>
              <a:rPr lang="tr-TR" altLang="de-DE" sz="1764" dirty="0"/>
              <a:t>Psikozlu pek çok insan (hepsi değil!)  </a:t>
            </a:r>
            <a:r>
              <a:rPr lang="tr-TR" altLang="de-DE" sz="1764" i="1" dirty="0"/>
              <a:t>karmaşık </a:t>
            </a:r>
            <a:r>
              <a:rPr lang="tr-TR" altLang="de-DE" sz="1764" dirty="0"/>
              <a:t>olayları sadece </a:t>
            </a:r>
            <a:r>
              <a:rPr lang="tr-TR" altLang="de-DE" sz="1764" i="1" dirty="0"/>
              <a:t>tek bir </a:t>
            </a:r>
            <a:r>
              <a:rPr lang="tr-TR" altLang="de-DE" sz="1764" dirty="0"/>
              <a:t>nedene bağlayarak açıklama eğilimi gösterir. </a:t>
            </a:r>
          </a:p>
          <a:p>
            <a:pPr marL="176400" eaLnBrk="1" hangingPunct="1">
              <a:spcBef>
                <a:spcPts val="1176"/>
              </a:spcBef>
              <a:buClrTx/>
              <a:buSzTx/>
            </a:pPr>
            <a:r>
              <a:rPr lang="tr-TR" altLang="de-DE" sz="1764" dirty="0"/>
              <a:t>Kişinin şahsi hataları için sıklıkla başkaları suçlanır. sadece kendilerini suçlar.</a:t>
            </a:r>
          </a:p>
          <a:p>
            <a:pPr marL="176400" eaLnBrk="1" hangingPunct="1">
              <a:spcBef>
                <a:spcPts val="1176"/>
              </a:spcBef>
              <a:buClrTx/>
              <a:buSzTx/>
            </a:pPr>
            <a:endParaRPr lang="tr-TR" altLang="de-DE" sz="1764" dirty="0"/>
          </a:p>
          <a:p>
            <a:pPr marL="176400" eaLnBrk="1" hangingPunct="1">
              <a:spcBef>
                <a:spcPts val="1176"/>
              </a:spcBef>
              <a:buClrTx/>
              <a:buSzTx/>
            </a:pPr>
            <a:r>
              <a:rPr lang="tr-TR" altLang="de-DE" sz="1764" i="1" dirty="0"/>
              <a:t>Terapi ünitesini özellikle hangi yönlerden yararlı veya yardımcı bulmaktayım? </a:t>
            </a:r>
          </a:p>
          <a:p>
            <a:pPr marL="176400" eaLnBrk="1" hangingPunct="1">
              <a:spcBef>
                <a:spcPts val="1176"/>
              </a:spcBef>
              <a:buClrTx/>
              <a:buSzTx/>
            </a:pPr>
            <a:r>
              <a:rPr lang="tr-TR" altLang="de-DE" sz="1764" i="1" dirty="0"/>
              <a:t>Kısa süre önce öğrendiklerimi ne zaman ve hangi somut durumda uygulayabilirim? Öğrendiklerim nasıl yararlı olabilir (örn. Daha az gergin hissetme)?</a:t>
            </a:r>
          </a:p>
          <a:p>
            <a:pPr eaLnBrk="1" hangingPunct="1">
              <a:spcBef>
                <a:spcPts val="1176"/>
              </a:spcBef>
              <a:buClrTx/>
              <a:buSzTx/>
            </a:pPr>
            <a:endParaRPr lang="tr-TR" altLang="de-DE" sz="1764" b="1" dirty="0">
              <a:solidFill>
                <a:srgbClr val="FF0000"/>
              </a:solidFill>
            </a:endParaRPr>
          </a:p>
          <a:p>
            <a:pPr eaLnBrk="1" hangingPunct="1">
              <a:spcBef>
                <a:spcPts val="1176"/>
              </a:spcBef>
              <a:buClrTx/>
              <a:buSzTx/>
            </a:pPr>
            <a:endParaRPr lang="tr-TR" altLang="de-DE" sz="1764" dirty="0"/>
          </a:p>
          <a:p>
            <a:pPr eaLnBrk="1" hangingPunct="1">
              <a:spcBef>
                <a:spcPts val="1176"/>
              </a:spcBef>
              <a:buClrTx/>
              <a:buSzTx/>
            </a:pPr>
            <a:endParaRPr lang="tr-TR" altLang="de-DE" sz="1764" dirty="0"/>
          </a:p>
          <a:p>
            <a:pPr eaLnBrk="1" hangingPunct="1">
              <a:spcBef>
                <a:spcPts val="1176"/>
              </a:spcBef>
              <a:buClrTx/>
              <a:buSzTx/>
            </a:pPr>
            <a:endParaRPr lang="tr-TR" altLang="de-DE" sz="1764" b="1" dirty="0">
              <a:solidFill>
                <a:srgbClr val="000000"/>
              </a:solidFill>
            </a:endParaRPr>
          </a:p>
        </p:txBody>
      </p:sp>
      <p:sp>
        <p:nvSpPr>
          <p:cNvPr id="16"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FontTx/>
              <a:buNone/>
            </a:pPr>
            <a:r>
              <a:rPr lang="tr-TR" altLang="de-DE" sz="1176" b="1" dirty="0">
                <a:solidFill>
                  <a:schemeClr val="tx2"/>
                </a:solidFill>
                <a:latin typeface="+mn-lt"/>
              </a:rPr>
              <a:t>Yükleme tarzı</a:t>
            </a:r>
            <a:r>
              <a:rPr lang="en-US" altLang="de-DE" sz="1176" b="1" dirty="0">
                <a:solidFill>
                  <a:schemeClr val="tx2"/>
                </a:solidFill>
                <a:latin typeface="+mn-lt"/>
              </a:rPr>
              <a:t>	</a:t>
            </a:r>
            <a:r>
              <a:rPr lang="tr-TR" altLang="de-DE" sz="1176" b="1" dirty="0">
                <a:solidFill>
                  <a:schemeClr val="tx2"/>
                </a:solidFill>
                <a:latin typeface="+mn-lt"/>
              </a:rPr>
              <a:t>4.34</a:t>
            </a:r>
          </a:p>
        </p:txBody>
      </p:sp>
      <p:grpSp>
        <p:nvGrpSpPr>
          <p:cNvPr id="20" name="Group 17"/>
          <p:cNvGrpSpPr>
            <a:grpSpLocks/>
          </p:cNvGrpSpPr>
          <p:nvPr/>
        </p:nvGrpSpPr>
        <p:grpSpPr bwMode="auto">
          <a:xfrm>
            <a:off x="1" y="6044498"/>
            <a:ext cx="2293257" cy="619210"/>
            <a:chOff x="0" y="3957"/>
            <a:chExt cx="1474" cy="398"/>
          </a:xfrm>
        </p:grpSpPr>
        <p:sp>
          <p:nvSpPr>
            <p:cNvPr id="21" name="Rectangle 69"/>
            <p:cNvSpPr>
              <a:spLocks noChangeArrowheads="1"/>
            </p:cNvSpPr>
            <p:nvPr/>
          </p:nvSpPr>
          <p:spPr bwMode="auto">
            <a:xfrm>
              <a:off x="0" y="3957"/>
              <a:ext cx="1225" cy="2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822325"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096963"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1371600" indent="-228600" eaLnBrk="0" hangingPunct="0">
                <a:spcBef>
                  <a:spcPct val="20000"/>
                </a:spcBef>
                <a:buClr>
                  <a:srgbClr val="8FB08C"/>
                </a:buClr>
                <a:buChar char="•"/>
                <a:defRPr>
                  <a:solidFill>
                    <a:schemeClr val="tx1"/>
                  </a:solidFill>
                  <a:latin typeface="Verdana" pitchFamily="34" charset="0"/>
                </a:defRPr>
              </a:lvl5pPr>
              <a:lvl6pPr marL="18288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2860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27432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2004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de-DE" altLang="de-DE" sz="1764"/>
            </a:p>
          </p:txBody>
        </p:sp>
        <p:pic>
          <p:nvPicPr>
            <p:cNvPr id="22" name="Picture 70" descr="Notize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 y="3996"/>
              <a:ext cx="212"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71"/>
            <p:cNvSpPr txBox="1">
              <a:spLocks noChangeArrowheads="1"/>
            </p:cNvSpPr>
            <p:nvPr/>
          </p:nvSpPr>
          <p:spPr bwMode="auto">
            <a:xfrm>
              <a:off x="160" y="3985"/>
              <a:ext cx="1314"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822325"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096963"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1371600" indent="-228600" eaLnBrk="0" hangingPunct="0">
                <a:spcBef>
                  <a:spcPct val="20000"/>
                </a:spcBef>
                <a:buClr>
                  <a:srgbClr val="8FB08C"/>
                </a:buClr>
                <a:buChar char="•"/>
                <a:defRPr>
                  <a:solidFill>
                    <a:schemeClr val="tx1"/>
                  </a:solidFill>
                  <a:latin typeface="Verdana" pitchFamily="34" charset="0"/>
                </a:defRPr>
              </a:lvl5pPr>
              <a:lvl6pPr marL="18288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2860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27432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2004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r>
                <a:rPr lang="tr-TR"/>
                <a:t>  </a:t>
              </a:r>
              <a:r>
                <a:rPr lang="tr-TR" altLang="de-DE" sz="1176" dirty="0"/>
                <a:t> </a:t>
              </a:r>
              <a:r>
                <a:rPr lang="tr-TR" altLang="de-DE" sz="1176" i="1" dirty="0"/>
                <a:t>worksheet 4.7</a:t>
              </a:r>
            </a:p>
            <a:p>
              <a:pPr eaLnBrk="1" hangingPunct="1">
                <a:spcBef>
                  <a:spcPct val="0"/>
                </a:spcBef>
                <a:buClrTx/>
                <a:buSzTx/>
                <a:buFontTx/>
                <a:buNone/>
              </a:pPr>
              <a:r>
                <a:rPr lang="tr-TR"/>
                <a:t>     </a:t>
              </a:r>
            </a:p>
          </p:txBody>
        </p:sp>
      </p:grpSp>
    </p:spTree>
    <p:extLst>
      <p:ext uri="{BB962C8B-B14F-4D97-AF65-F5344CB8AC3E}">
        <p14:creationId xmlns:p14="http://schemas.microsoft.com/office/powerpoint/2010/main" val="9226589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81" name="Textfeld 7"/>
          <p:cNvSpPr txBox="1">
            <a:spLocks noChangeArrowheads="1"/>
          </p:cNvSpPr>
          <p:nvPr/>
        </p:nvSpPr>
        <p:spPr bwMode="auto">
          <a:xfrm>
            <a:off x="245818" y="1331292"/>
            <a:ext cx="8469802" cy="2171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marL="176400" eaLnBrk="1" hangingPunct="1">
              <a:spcBef>
                <a:spcPts val="1176"/>
              </a:spcBef>
              <a:buClrTx/>
              <a:buSzTx/>
            </a:pPr>
            <a:r>
              <a:rPr lang="tr-TR" altLang="de-DE" sz="1764" b="1" dirty="0"/>
              <a:t>Örnek:</a:t>
            </a:r>
            <a:r>
              <a:rPr lang="tr-TR" altLang="de-DE" sz="1764" dirty="0"/>
              <a:t> Anna şiddetli mide ağrısı çekmektedir. </a:t>
            </a:r>
          </a:p>
          <a:p>
            <a:pPr marL="176400" eaLnBrk="1" hangingPunct="1">
              <a:spcBef>
                <a:spcPts val="1176"/>
              </a:spcBef>
              <a:buClrTx/>
              <a:buSzTx/>
            </a:pPr>
            <a:r>
              <a:rPr lang="tr-TR" altLang="de-DE" sz="1764" b="1" dirty="0"/>
              <a:t>Yükleme/kendi görüşü:</a:t>
            </a:r>
            <a:r>
              <a:rPr lang="tr-TR" altLang="de-DE" sz="1764" dirty="0"/>
              <a:t> Anna yemeğine zehir katıldığını düşünüyor.</a:t>
            </a:r>
            <a:r>
              <a:rPr lang="tr-TR"/>
              <a:t> </a:t>
            </a:r>
          </a:p>
          <a:p>
            <a:pPr marL="176400" eaLnBrk="1" hangingPunct="1">
              <a:spcBef>
                <a:spcPts val="1176"/>
              </a:spcBef>
              <a:buClrTx/>
              <a:buSzTx/>
            </a:pPr>
            <a:endParaRPr lang="tr-TR" altLang="de-DE" sz="1764" u="sng" dirty="0"/>
          </a:p>
          <a:p>
            <a:pPr marL="176400" eaLnBrk="1" hangingPunct="1">
              <a:spcBef>
                <a:spcPts val="1176"/>
              </a:spcBef>
              <a:buClrTx/>
              <a:buSzTx/>
            </a:pPr>
            <a:r>
              <a:rPr lang="tr-TR" altLang="de-DE" sz="1764" b="1" dirty="0"/>
              <a:t>Ancak: </a:t>
            </a:r>
            <a:r>
              <a:rPr lang="tr-TR" altLang="de-DE" sz="1764" dirty="0"/>
              <a:t>Anna, son zamanlarda işyerinde çok fazla stres ve baskı yaşadı. Bu nedenle uykusunu yeterince alamadı ve düzenli beslenemedi. Anna strese tepki olarak sık sık mide rahatsızlığı yaşamaktadır. </a:t>
            </a:r>
          </a:p>
        </p:txBody>
      </p:sp>
      <p:sp>
        <p:nvSpPr>
          <p:cNvPr id="6"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FontTx/>
              <a:buNone/>
            </a:pPr>
            <a:r>
              <a:rPr lang="tr-TR" altLang="de-DE" sz="1176" b="1" dirty="0">
                <a:solidFill>
                  <a:schemeClr val="tx2"/>
                </a:solidFill>
                <a:latin typeface="+mn-lt"/>
              </a:rPr>
              <a:t>Yükleme tarzı</a:t>
            </a:r>
            <a:r>
              <a:rPr lang="en-US" altLang="de-DE" sz="1176" b="1" dirty="0">
                <a:solidFill>
                  <a:schemeClr val="tx2"/>
                </a:solidFill>
                <a:latin typeface="+mn-lt"/>
              </a:rPr>
              <a:t>	</a:t>
            </a:r>
            <a:r>
              <a:rPr lang="tr-TR" altLang="de-DE" sz="1176" b="1" dirty="0">
                <a:solidFill>
                  <a:schemeClr val="tx2"/>
                </a:solidFill>
                <a:latin typeface="+mn-lt"/>
              </a:rPr>
              <a:t>4.35</a:t>
            </a:r>
          </a:p>
        </p:txBody>
      </p:sp>
      <p:sp>
        <p:nvSpPr>
          <p:cNvPr id="5" name="Text Box 9"/>
          <p:cNvSpPr txBox="1">
            <a:spLocks noChangeArrowheads="1"/>
          </p:cNvSpPr>
          <p:nvPr/>
        </p:nvSpPr>
        <p:spPr bwMode="auto">
          <a:xfrm>
            <a:off x="0" y="192231"/>
            <a:ext cx="8961438" cy="39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37931725" indent="-37474525"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822325"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096963"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1371600" indent="-228600" eaLnBrk="0" hangingPunct="0">
              <a:spcBef>
                <a:spcPct val="20000"/>
              </a:spcBef>
              <a:buClr>
                <a:srgbClr val="8FB08C"/>
              </a:buClr>
              <a:buChar char="•"/>
              <a:defRPr>
                <a:solidFill>
                  <a:schemeClr val="tx1"/>
                </a:solidFill>
                <a:latin typeface="Verdana" pitchFamily="34" charset="0"/>
              </a:defRPr>
            </a:lvl5pPr>
            <a:lvl6pPr marL="18288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2860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27432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2004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0"/>
              </a:spcBef>
              <a:buClrTx/>
              <a:buSzTx/>
              <a:buFontTx/>
              <a:buNone/>
            </a:pPr>
            <a:r>
              <a:rPr lang="tr-TR" altLang="de-DE" sz="1960" dirty="0">
                <a:solidFill>
                  <a:srgbClr val="D16349"/>
                </a:solidFill>
              </a:rPr>
              <a:t>Bunun psikozla ne ilgisi var?</a:t>
            </a:r>
          </a:p>
        </p:txBody>
      </p:sp>
    </p:spTree>
    <p:extLst>
      <p:ext uri="{BB962C8B-B14F-4D97-AF65-F5344CB8AC3E}">
        <p14:creationId xmlns:p14="http://schemas.microsoft.com/office/powerpoint/2010/main" val="38214588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tr-TR"/>
              <a:t>Terapi ünitesi 5: Karar Verme</a:t>
            </a:r>
          </a:p>
        </p:txBody>
      </p:sp>
      <p:sp>
        <p:nvSpPr>
          <p:cNvPr id="3" name="Inhaltsplatzhalter 2"/>
          <p:cNvSpPr>
            <a:spLocks noGrp="1"/>
          </p:cNvSpPr>
          <p:nvPr>
            <p:ph idx="1"/>
          </p:nvPr>
        </p:nvSpPr>
        <p:spPr/>
        <p:txBody>
          <a:bodyPr/>
          <a:lstStyle/>
          <a:p>
            <a:endParaRPr lang="tr-TR" sz="1760" dirty="0"/>
          </a:p>
          <a:p>
            <a:endParaRPr lang="tr-TR" sz="1760" dirty="0"/>
          </a:p>
          <a:p>
            <a:endParaRPr lang="tr-TR" sz="2800" dirty="0"/>
          </a:p>
          <a:p>
            <a:pPr lvl="1"/>
            <a:r>
              <a:rPr lang="tr-TR"/>
              <a:t>  Telefondan çatırtı sesinin gelmesi                                            "T'elefonlarım dinleniyor.</a:t>
            </a:r>
          </a:p>
          <a:p>
            <a:pPr marL="0" lvl="2" indent="0">
              <a:buNone/>
            </a:pPr>
            <a:endParaRPr lang="tr-TR" altLang="de-DE" sz="2000" b="1" dirty="0"/>
          </a:p>
          <a:p>
            <a:pPr lvl="2"/>
            <a:r>
              <a:rPr lang="tr-TR" altLang="de-DE" sz="2000" b="1" dirty="0"/>
              <a:t>bulgular: </a:t>
            </a:r>
            <a:r>
              <a:rPr lang="tr-TR"/>
              <a:t>Paranoid şizofren kişiler çok az bilgiye dayanarak aceleci kararlar alırkar (düşünmeden sonuca varmak).</a:t>
            </a:r>
          </a:p>
          <a:p>
            <a:pPr lvl="2"/>
            <a:r>
              <a:rPr lang="tr-TR"/>
              <a:t>ayrıca sanrısal olarak nötr bir materyali içeren deneysel paradigmalarda yer alır </a:t>
            </a:r>
            <a:r>
              <a:rPr lang="tr-TR" altLang="de-DE" sz="1200" dirty="0"/>
              <a:t>(örn. Garety ve ark, 1991; Garety &amp; Freeman, 1999; Moritz &amp; Woodward, 2005, 2007)</a:t>
            </a:r>
            <a:r>
              <a:rPr lang="tr-TR"/>
              <a:t>.</a:t>
            </a:r>
          </a:p>
          <a:p>
            <a:pPr lvl="1"/>
            <a:endParaRPr lang="tr-TR" dirty="0"/>
          </a:p>
        </p:txBody>
      </p:sp>
      <p:sp>
        <p:nvSpPr>
          <p:cNvPr id="12" name="Foliennummernplatzhalter 11"/>
          <p:cNvSpPr>
            <a:spLocks noGrp="1"/>
          </p:cNvSpPr>
          <p:nvPr>
            <p:ph type="sldNum" sz="quarter" idx="12"/>
          </p:nvPr>
        </p:nvSpPr>
        <p:spPr>
          <a:prstGeom prst="rect">
            <a:avLst/>
          </a:prstGeom>
        </p:spPr>
        <p:txBody>
          <a:bodyPr/>
          <a:lstStyle/>
          <a:p>
            <a:fld id="{9B00EF49-7894-4F53-A8DD-F7DB3BFC5032}" type="slidenum">
              <a:rPr lang="de-DE" smtClean="0"/>
              <a:t>65</a:t>
            </a:fld>
            <a:endParaRPr lang="tr-TR" dirty="0"/>
          </a:p>
        </p:txBody>
      </p:sp>
      <p:pic>
        <p:nvPicPr>
          <p:cNvPr id="7" name="Picture 9" descr="Telefonieren"/>
          <p:cNvPicPr>
            <a:picLocks noChangeAspect="1" noChangeArrowheads="1"/>
          </p:cNvPicPr>
          <p:nvPr/>
        </p:nvPicPr>
        <p:blipFill>
          <a:blip r:embed="rId3">
            <a:extLst>
              <a:ext uri="{28A0092B-C50C-407E-A947-70E740481C1C}">
                <a14:useLocalDpi xmlns:a14="http://schemas.microsoft.com/office/drawing/2010/main" val="0"/>
              </a:ext>
            </a:extLst>
          </a:blip>
          <a:srcRect r="20743"/>
          <a:stretch>
            <a:fillRect/>
          </a:stretch>
        </p:blipFill>
        <p:spPr bwMode="auto">
          <a:xfrm>
            <a:off x="520279" y="2064593"/>
            <a:ext cx="1604962"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Verfolgu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5254" y="2034431"/>
            <a:ext cx="1368425"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Abhör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8429" y="2551956"/>
            <a:ext cx="1443037"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12"/>
          <p:cNvSpPr>
            <a:spLocks noChangeArrowheads="1"/>
          </p:cNvSpPr>
          <p:nvPr/>
        </p:nvSpPr>
        <p:spPr bwMode="auto">
          <a:xfrm>
            <a:off x="2680866" y="2724993"/>
            <a:ext cx="1584325" cy="433388"/>
          </a:xfrm>
          <a:prstGeom prst="rightArrow">
            <a:avLst>
              <a:gd name="adj1" fmla="val 50000"/>
              <a:gd name="adj2" fmla="val 91392"/>
            </a:avLst>
          </a:prstGeom>
          <a:solidFill>
            <a:srgbClr val="336699"/>
          </a:solidFill>
          <a:ln w="9525">
            <a:solidFill>
              <a:srgbClr val="336699"/>
            </a:solidFill>
            <a:miter lim="800000"/>
            <a:headEnd/>
            <a:tailEnd/>
          </a:ln>
        </p:spPr>
        <p:txBody>
          <a:bodyPr wrap="none" lIns="91420" tIns="45710" rIns="91420" bIns="45710" anchor="ctr"/>
          <a:lstStyle>
            <a:lvl1pPr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1pPr>
            <a:lvl2pPr marL="742950" indent="-28575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2pPr>
            <a:lvl3pPr marL="11430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3pPr>
            <a:lvl4pPr marL="16002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4pPr>
            <a:lvl5pPr marL="20574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5pPr>
            <a:lvl6pPr marL="25146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6pPr>
            <a:lvl7pPr marL="29718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7pPr>
            <a:lvl8pPr marL="34290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8pPr>
            <a:lvl9pPr marL="38862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9pPr>
          </a:lstStyle>
          <a:p>
            <a:pPr eaLnBrk="1" hangingPunct="1"/>
            <a:endParaRPr lang="de-DE" altLang="de-DE"/>
          </a:p>
        </p:txBody>
      </p:sp>
    </p:spTree>
    <p:extLst>
      <p:ext uri="{BB962C8B-B14F-4D97-AF65-F5344CB8AC3E}">
        <p14:creationId xmlns:p14="http://schemas.microsoft.com/office/powerpoint/2010/main" val="24698850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5" name="Rectangle 2"/>
          <p:cNvSpPr>
            <a:spLocks noGrp="1" noChangeArrowheads="1"/>
          </p:cNvSpPr>
          <p:nvPr>
            <p:ph type="ctrTitle"/>
          </p:nvPr>
        </p:nvSpPr>
        <p:spPr>
          <a:xfrm>
            <a:off x="671116" y="2640657"/>
            <a:ext cx="7617222" cy="1440761"/>
          </a:xfrm>
        </p:spPr>
        <p:txBody>
          <a:bodyPr lIns="89554" tIns="44777" rIns="89554" bIns="44777" anchor="ctr"/>
          <a:lstStyle/>
          <a:p>
            <a:pPr eaLnBrk="1" hangingPunct="1">
              <a:spcBef>
                <a:spcPct val="20000"/>
              </a:spcBef>
            </a:pPr>
            <a:r>
              <a:rPr lang="tr-TR" altLang="de-DE" sz="1800" b="1" dirty="0">
                <a:solidFill>
                  <a:schemeClr val="tx2"/>
                </a:solidFill>
              </a:rPr>
              <a:t>TERAPİ ÜNİTESİ 5:</a:t>
            </a:r>
            <a:br/>
            <a:r>
              <a:rPr lang="tr-TR" altLang="de-DE" sz="1800" b="1" dirty="0">
                <a:solidFill>
                  <a:srgbClr val="646B86"/>
                </a:solidFill>
              </a:rPr>
              <a:t>KARAR VERME</a:t>
            </a:r>
            <a:br/>
            <a:endParaRPr lang="tr-TR" altLang="de-DE" sz="1800" b="1" dirty="0">
              <a:solidFill>
                <a:schemeClr val="tx2"/>
              </a:solidFill>
            </a:endParaRPr>
          </a:p>
        </p:txBody>
      </p:sp>
      <p:sp>
        <p:nvSpPr>
          <p:cNvPr id="82946" name="Text Box 12"/>
          <p:cNvSpPr txBox="1">
            <a:spLocks noChangeArrowheads="1"/>
          </p:cNvSpPr>
          <p:nvPr/>
        </p:nvSpPr>
        <p:spPr bwMode="auto">
          <a:xfrm>
            <a:off x="0" y="1455738"/>
            <a:ext cx="8961438" cy="6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54" tIns="44777" rIns="89554" bIns="44777">
            <a:spAutoFit/>
          </a:bodyPr>
          <a:lstStyle>
            <a:lvl1pPr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1pPr>
            <a:lvl2pPr marL="742950" indent="-28575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2pPr>
            <a:lvl3pPr marL="11430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3pPr>
            <a:lvl4pPr marL="16002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4pPr>
            <a:lvl5pPr marL="20574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5pPr>
            <a:lvl6pPr marL="25146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6pPr>
            <a:lvl7pPr marL="29718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7pPr>
            <a:lvl8pPr marL="34290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8pPr>
            <a:lvl9pPr marL="38862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9pPr>
          </a:lstStyle>
          <a:p>
            <a:pPr algn="ctr" eaLnBrk="1" hangingPunct="1"/>
            <a:r>
              <a:rPr lang="tr-TR" altLang="de-DE" sz="3500" dirty="0">
                <a:solidFill>
                  <a:schemeClr val="accent1"/>
                </a:solidFill>
              </a:rPr>
              <a:t>Metakognitif  Terapi</a:t>
            </a:r>
            <a:endParaRPr lang="tr-TR" altLang="de-DE" sz="3500" dirty="0">
              <a:solidFill>
                <a:schemeClr val="accent1"/>
              </a:solidFill>
              <a:cs typeface="Times New Roman" panose="02020603050405020304" pitchFamily="18" charset="0"/>
            </a:endParaRPr>
          </a:p>
        </p:txBody>
      </p:sp>
      <p:sp>
        <p:nvSpPr>
          <p:cNvPr id="82947" name="Text Box 17"/>
          <p:cNvSpPr txBox="1">
            <a:spLocks noChangeArrowheads="1"/>
          </p:cNvSpPr>
          <p:nvPr/>
        </p:nvSpPr>
        <p:spPr bwMode="auto">
          <a:xfrm>
            <a:off x="8199438" y="5781675"/>
            <a:ext cx="1778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554" tIns="44777" rIns="89554" bIns="44777">
            <a:spAutoFit/>
          </a:bodyPr>
          <a:lstStyle>
            <a:lvl1pPr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1pPr>
            <a:lvl2pPr marL="742950" indent="-28575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2pPr>
            <a:lvl3pPr marL="11430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3pPr>
            <a:lvl4pPr marL="16002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4pPr>
            <a:lvl5pPr marL="20574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5pPr>
            <a:lvl6pPr marL="25146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6pPr>
            <a:lvl7pPr marL="29718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7pPr>
            <a:lvl8pPr marL="34290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8pPr>
            <a:lvl9pPr marL="38862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9pPr>
          </a:lstStyle>
          <a:p>
            <a:pPr algn="ctr" eaLnBrk="1" hangingPunct="1"/>
            <a:endParaRPr lang="de-DE" altLang="de-DE" sz="3900">
              <a:cs typeface="Times New Roman" panose="02020603050405020304" pitchFamily="18"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1026"/>
          <p:cNvSpPr>
            <a:spLocks noChangeArrowheads="1"/>
          </p:cNvSpPr>
          <p:nvPr/>
        </p:nvSpPr>
        <p:spPr bwMode="auto">
          <a:xfrm>
            <a:off x="896144" y="3136701"/>
            <a:ext cx="4256683" cy="3285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buClrTx/>
              <a:buSzTx/>
              <a:buFontTx/>
              <a:buChar char="•"/>
            </a:pPr>
            <a:endParaRPr lang="en-GB" altLang="de-DE" sz="1960">
              <a:solidFill>
                <a:srgbClr val="000000"/>
              </a:solidFill>
            </a:endParaRPr>
          </a:p>
        </p:txBody>
      </p:sp>
      <p:sp>
        <p:nvSpPr>
          <p:cNvPr id="15363" name="Text Box 1027"/>
          <p:cNvSpPr txBox="1">
            <a:spLocks noChangeArrowheads="1"/>
          </p:cNvSpPr>
          <p:nvPr/>
        </p:nvSpPr>
        <p:spPr bwMode="auto">
          <a:xfrm>
            <a:off x="0" y="41415"/>
            <a:ext cx="8961438" cy="693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88900"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marL="0" algn="ctr" eaLnBrk="1" hangingPunct="1">
              <a:spcBef>
                <a:spcPts val="0"/>
              </a:spcBef>
              <a:buClrTx/>
              <a:buSzTx/>
            </a:pPr>
            <a:r>
              <a:rPr lang="tr-TR" altLang="de-DE" sz="1960" dirty="0">
                <a:solidFill>
                  <a:srgbClr val="D16349"/>
                </a:solidFill>
              </a:rPr>
              <a:t>Düşünmeden sonuca varmanın hatalı yorumları artırma şekli (örn.</a:t>
            </a:r>
          </a:p>
        </p:txBody>
      </p:sp>
      <p:graphicFrame>
        <p:nvGraphicFramePr>
          <p:cNvPr id="91198" name="Group 62"/>
          <p:cNvGraphicFramePr>
            <a:graphicFrameLocks noGrp="1"/>
          </p:cNvGraphicFramePr>
          <p:nvPr>
            <p:ph idx="4294967295"/>
          </p:nvPr>
        </p:nvGraphicFramePr>
        <p:xfrm>
          <a:off x="65344" y="1210978"/>
          <a:ext cx="8830750" cy="4081413"/>
        </p:xfrm>
        <a:graphic>
          <a:graphicData uri="http://schemas.openxmlformats.org/drawingml/2006/table">
            <a:tbl>
              <a:tblPr/>
              <a:tblGrid>
                <a:gridCol w="2640202">
                  <a:extLst>
                    <a:ext uri="{9D8B030D-6E8A-4147-A177-3AD203B41FA5}">
                      <a16:colId xmlns:a16="http://schemas.microsoft.com/office/drawing/2014/main" val="20000"/>
                    </a:ext>
                  </a:extLst>
                </a:gridCol>
                <a:gridCol w="2719547">
                  <a:extLst>
                    <a:ext uri="{9D8B030D-6E8A-4147-A177-3AD203B41FA5}">
                      <a16:colId xmlns:a16="http://schemas.microsoft.com/office/drawing/2014/main" val="20001"/>
                    </a:ext>
                  </a:extLst>
                </a:gridCol>
                <a:gridCol w="3471001">
                  <a:extLst>
                    <a:ext uri="{9D8B030D-6E8A-4147-A177-3AD203B41FA5}">
                      <a16:colId xmlns:a16="http://schemas.microsoft.com/office/drawing/2014/main" val="20002"/>
                    </a:ext>
                  </a:extLst>
                </a:gridCol>
              </a:tblGrid>
              <a:tr h="627136">
                <a:tc>
                  <a:txBody>
                    <a:bodyPr/>
                    <a:lstStyle>
                      <a:lvl1pPr algn="l"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lgn="l"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Times New Roman" pitchFamily="18" charset="0"/>
                        <a:buNone/>
                        <a:tabLst/>
                      </a:pPr>
                      <a:r>
                        <a:rPr kumimoji="0" lang="tr-TR" altLang="de-DE" sz="1800" b="1" i="0" u="none" strike="noStrike" cap="none" normalizeH="0" baseline="0" noProof="0" dirty="0">
                          <a:ln>
                            <a:noFill/>
                          </a:ln>
                          <a:solidFill>
                            <a:schemeClr val="tx1"/>
                          </a:solidFill>
                          <a:effectLst/>
                          <a:latin typeface="Verdana" pitchFamily="34" charset="0"/>
                        </a:rPr>
                        <a:t>Olay</a:t>
                      </a:r>
                    </a:p>
                  </a:txBody>
                  <a:tcPr marL="89614" marR="89614" marT="44725" marB="44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lgn="l"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Times New Roman" pitchFamily="18" charset="0"/>
                        <a:buNone/>
                        <a:tabLst/>
                      </a:pPr>
                      <a:r>
                        <a:rPr kumimoji="0" lang="tr-TR" altLang="de-DE" sz="1800" b="1" i="0" u="none" strike="noStrike" cap="none" normalizeH="0" baseline="0" noProof="0" dirty="0">
                          <a:ln>
                            <a:noFill/>
                          </a:ln>
                          <a:solidFill>
                            <a:schemeClr val="tx1"/>
                          </a:solidFill>
                          <a:effectLst/>
                          <a:latin typeface="Verdana" pitchFamily="34" charset="0"/>
                        </a:rPr>
                        <a:t>Psikoz sırasındaki</a:t>
                      </a:r>
                    </a:p>
                  </a:txBody>
                  <a:tcPr marL="89614" marR="89614" marT="44725" marB="44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lgn="l"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Times New Roman" pitchFamily="18" charset="0"/>
                        <a:buNone/>
                        <a:tabLst/>
                      </a:pPr>
                      <a:r>
                        <a:rPr kumimoji="0" lang="tr-TR" altLang="de-DE" sz="1800" b="1" i="0" u="none" strike="noStrike" cap="none" normalizeH="0" baseline="0" noProof="0" dirty="0">
                          <a:ln>
                            <a:noFill/>
                          </a:ln>
                          <a:solidFill>
                            <a:schemeClr val="tx1"/>
                          </a:solidFill>
                          <a:effectLst/>
                          <a:latin typeface="Verdana" pitchFamily="34" charset="0"/>
                        </a:rPr>
                        <a:t>Alternatif açıklamalar</a:t>
                      </a:r>
                    </a:p>
                  </a:txBody>
                  <a:tcPr marL="89614" marR="89614" marT="44725" marB="44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95947">
                <a:tc>
                  <a:txBody>
                    <a:bodyPr/>
                    <a:lstStyle>
                      <a:lvl1pPr algn="l"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lgn="l"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Pct val="85000"/>
                        <a:buFont typeface="Times New Roman" pitchFamily="18" charset="0"/>
                        <a:buNone/>
                        <a:tabLst/>
                      </a:pPr>
                      <a:r>
                        <a:rPr kumimoji="0" lang="tr-TR" altLang="de-DE" sz="1800" b="0" i="0" u="none" strike="noStrike" cap="none" normalizeH="0" baseline="0" noProof="0" dirty="0">
                          <a:ln>
                            <a:noFill/>
                          </a:ln>
                          <a:solidFill>
                            <a:schemeClr val="tx1"/>
                          </a:solidFill>
                          <a:effectLst/>
                          <a:latin typeface="Verdana" pitchFamily="34" charset="0"/>
                        </a:rPr>
                        <a:t>Mide ağrısı, baş ağrısı</a:t>
                      </a:r>
                    </a:p>
                  </a:txBody>
                  <a:tcPr marL="89614" marR="89614" marT="44725" marB="44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lgn="l"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Pct val="85000"/>
                        <a:buFont typeface="Times New Roman" pitchFamily="18" charset="0"/>
                        <a:buNone/>
                        <a:tabLst/>
                      </a:pPr>
                      <a:r>
                        <a:rPr kumimoji="0" lang="tr-TR" altLang="de-DE" sz="1800" b="0" i="0" u="none" strike="noStrike" cap="none" normalizeH="0" baseline="0" noProof="0" dirty="0">
                          <a:ln>
                            <a:noFill/>
                          </a:ln>
                          <a:solidFill>
                            <a:schemeClr val="tx1"/>
                          </a:solidFill>
                          <a:effectLst/>
                          <a:latin typeface="Verdana" pitchFamily="34" charset="0"/>
                        </a:rPr>
                        <a:t>Zehirlendiniz</a:t>
                      </a:r>
                    </a:p>
                  </a:txBody>
                  <a:tcPr marL="89614" marR="89614" marT="44725" marB="44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lgn="l"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Times New Roman" pitchFamily="18" charset="0"/>
                        <a:buNone/>
                        <a:tabLst/>
                      </a:pPr>
                      <a:r>
                        <a:rPr kumimoji="0" lang="tr-TR" altLang="de-DE" sz="1800" b="0" i="0" u="none" strike="noStrike" cap="none" normalizeH="0" baseline="0" noProof="0" dirty="0">
                          <a:ln>
                            <a:noFill/>
                          </a:ln>
                          <a:solidFill>
                            <a:schemeClr val="tx1"/>
                          </a:solidFill>
                          <a:effectLst/>
                          <a:latin typeface="Verdana" pitchFamily="34" charset="0"/>
                        </a:rPr>
                        <a:t>Zararlı bir şey yediniz; mide iltihabının başlaması</a:t>
                      </a:r>
                    </a:p>
                  </a:txBody>
                  <a:tcPr marL="89614" marR="89614" marT="44725" marB="44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09038">
                <a:tc>
                  <a:txBody>
                    <a:bodyPr/>
                    <a:lstStyle>
                      <a:lvl1pPr algn="l"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lgn="l"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Pct val="85000"/>
                        <a:buFont typeface="Times New Roman" pitchFamily="18" charset="0"/>
                        <a:buNone/>
                        <a:tabLst/>
                      </a:pPr>
                      <a:r>
                        <a:rPr kumimoji="0" lang="tr-TR" altLang="de-DE" sz="1800" b="0" i="0" u="none" strike="noStrike" cap="none" normalizeH="0" baseline="0" noProof="0" dirty="0">
                          <a:ln>
                            <a:noFill/>
                          </a:ln>
                          <a:solidFill>
                            <a:schemeClr val="tx1"/>
                          </a:solidFill>
                          <a:effectLst/>
                          <a:latin typeface="Verdana" pitchFamily="34" charset="0"/>
                        </a:rPr>
                        <a:t>Posta kutunuzda online eczane ile ilgili bir reklam broşürü buldunuz.</a:t>
                      </a:r>
                    </a:p>
                  </a:txBody>
                  <a:tcPr marL="89614" marR="89614" marT="44725" marB="44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lgn="l"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Times New Roman" pitchFamily="18" charset="0"/>
                        <a:buNone/>
                        <a:tabLst/>
                      </a:pPr>
                      <a:r>
                        <a:rPr kumimoji="0" lang="tr-TR" altLang="de-DE" sz="1800" b="0" i="0" u="none" strike="noStrike" cap="none" normalizeH="0" baseline="0" noProof="0" dirty="0">
                          <a:ln>
                            <a:noFill/>
                          </a:ln>
                          <a:solidFill>
                            <a:schemeClr val="tx1"/>
                          </a:solidFill>
                          <a:effectLst/>
                          <a:latin typeface="Verdana" pitchFamily="34" charset="0"/>
                        </a:rPr>
                        <a:t>İlaç sektörünün posta veya internet yoluyla insanları hasta ettiğine veya sizinki de dahil olmak üzere hasta insanların verilerinin bu şirkete satıldığına ilişkin kanıt.</a:t>
                      </a:r>
                    </a:p>
                  </a:txBody>
                  <a:tcPr marL="89614" marR="89614" marT="44725" marB="44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lgn="l"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Times New Roman" pitchFamily="18" charset="0"/>
                        <a:buNone/>
                        <a:tabLst/>
                      </a:pPr>
                      <a:r>
                        <a:rPr kumimoji="0" lang="tr-TR" altLang="de-DE" sz="1800" b="0" i="0" u="none" strike="noStrike" cap="none" normalizeH="0" baseline="0" noProof="0" dirty="0">
                          <a:ln>
                            <a:noFill/>
                          </a:ln>
                          <a:solidFill>
                            <a:schemeClr val="tx1"/>
                          </a:solidFill>
                          <a:effectLst/>
                          <a:latin typeface="Verdana" pitchFamily="34" charset="0"/>
                        </a:rPr>
                        <a:t>Söz konusu reklam broşürü mahallenizdeki tüm posta kutularına dağıtıldı. Pek çok ürün için online teslimler fazlasıyla tanıtılmaktadır. </a:t>
                      </a:r>
                    </a:p>
                  </a:txBody>
                  <a:tcPr marL="89614" marR="89614" marT="44725" marB="44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5382" name="Text Box 1082"/>
          <p:cNvSpPr txBox="1">
            <a:spLocks noChangeArrowheads="1"/>
          </p:cNvSpPr>
          <p:nvPr/>
        </p:nvSpPr>
        <p:spPr bwMode="auto">
          <a:xfrm>
            <a:off x="0" y="5871172"/>
            <a:ext cx="8961438" cy="363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50000"/>
              </a:spcBef>
              <a:buClrTx/>
              <a:buSzTx/>
              <a:buFontTx/>
              <a:buNone/>
            </a:pPr>
            <a:r>
              <a:rPr lang="tr-TR" altLang="de-DE" sz="1764" dirty="0">
                <a:solidFill>
                  <a:srgbClr val="000000"/>
                </a:solidFill>
              </a:rPr>
              <a:t>Aceleci kararın olası sonuçları nelerdir?</a:t>
            </a:r>
          </a:p>
        </p:txBody>
      </p:sp>
      <p:sp>
        <p:nvSpPr>
          <p:cNvPr id="9"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583754" algn="l"/>
              </a:tabLst>
            </a:pPr>
            <a:r>
              <a:rPr lang="tr-TR" altLang="de-DE" sz="1176" b="1" dirty="0">
                <a:solidFill>
                  <a:srgbClr val="646B86"/>
                </a:solidFill>
                <a:latin typeface="Verdana"/>
              </a:rPr>
              <a:t>Karar verme</a:t>
            </a:r>
            <a:r>
              <a:rPr lang="en-US" altLang="de-DE" sz="1176" b="1" dirty="0">
                <a:solidFill>
                  <a:srgbClr val="646B86"/>
                </a:solidFill>
                <a:latin typeface="Verdana"/>
              </a:rPr>
              <a:t>	</a:t>
            </a:r>
            <a:r>
              <a:rPr lang="tr-TR" altLang="de-DE" sz="1176" b="1" dirty="0">
                <a:solidFill>
                  <a:srgbClr val="646B86"/>
                </a:solidFill>
                <a:latin typeface="Verdana"/>
              </a:rPr>
              <a:t>5.5</a:t>
            </a:r>
          </a:p>
        </p:txBody>
      </p:sp>
    </p:spTree>
    <p:extLst>
      <p:ext uri="{BB962C8B-B14F-4D97-AF65-F5344CB8AC3E}">
        <p14:creationId xmlns:p14="http://schemas.microsoft.com/office/powerpoint/2010/main" val="21154190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Text Box 3"/>
          <p:cNvSpPr txBox="1">
            <a:spLocks noChangeArrowheads="1"/>
          </p:cNvSpPr>
          <p:nvPr/>
        </p:nvSpPr>
        <p:spPr bwMode="auto">
          <a:xfrm>
            <a:off x="0" y="192231"/>
            <a:ext cx="8961438" cy="39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88900"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marL="0" algn="ctr" eaLnBrk="1" hangingPunct="1">
              <a:spcBef>
                <a:spcPts val="0"/>
              </a:spcBef>
              <a:buClrTx/>
              <a:buSzTx/>
            </a:pPr>
            <a:r>
              <a:rPr lang="tr-TR" altLang="de-DE" sz="1960" dirty="0">
                <a:solidFill>
                  <a:schemeClr val="accent1"/>
                </a:solidFill>
              </a:rPr>
              <a:t>Farklı karar verme tarzlarının olası sonuçları</a:t>
            </a:r>
            <a:endParaRPr lang="tr-TR" altLang="de-DE" sz="2548" dirty="0">
              <a:solidFill>
                <a:schemeClr val="bg1"/>
              </a:solidFill>
            </a:endParaRPr>
          </a:p>
        </p:txBody>
      </p:sp>
      <p:sp>
        <p:nvSpPr>
          <p:cNvPr id="16405" name="Rectangle 69"/>
          <p:cNvSpPr>
            <a:spLocks noChangeArrowheads="1"/>
          </p:cNvSpPr>
          <p:nvPr/>
        </p:nvSpPr>
        <p:spPr bwMode="auto">
          <a:xfrm>
            <a:off x="0" y="6053836"/>
            <a:ext cx="1905862" cy="46518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en-US" altLang="de-DE" sz="1764"/>
          </a:p>
        </p:txBody>
      </p:sp>
      <p:pic>
        <p:nvPicPr>
          <p:cNvPr id="16406" name="Picture 70" descr="Notize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65" y="6114512"/>
            <a:ext cx="329831" cy="340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7" name="Text Box 71"/>
          <p:cNvSpPr txBox="1">
            <a:spLocks noChangeArrowheads="1"/>
          </p:cNvSpPr>
          <p:nvPr/>
        </p:nvSpPr>
        <p:spPr bwMode="auto">
          <a:xfrm>
            <a:off x="248930" y="6050725"/>
            <a:ext cx="2044328" cy="66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r>
              <a:rPr lang="tr-TR"/>
              <a:t>  </a:t>
            </a:r>
            <a:r>
              <a:rPr lang="tr-TR" altLang="de-DE" sz="1176" dirty="0"/>
              <a:t>worksheet </a:t>
            </a:r>
          </a:p>
          <a:p>
            <a:pPr eaLnBrk="1" hangingPunct="1">
              <a:spcBef>
                <a:spcPct val="0"/>
              </a:spcBef>
              <a:buClrTx/>
              <a:buSzTx/>
              <a:buFontTx/>
              <a:buNone/>
            </a:pPr>
            <a:r>
              <a:rPr lang="tr-TR" altLang="de-DE" sz="1176" dirty="0"/>
              <a:t>      5.1 a, b</a:t>
            </a:r>
          </a:p>
          <a:p>
            <a:pPr eaLnBrk="1" hangingPunct="1">
              <a:spcBef>
                <a:spcPct val="0"/>
              </a:spcBef>
              <a:buClrTx/>
              <a:buSzTx/>
              <a:buFontTx/>
              <a:buNone/>
            </a:pPr>
            <a:r>
              <a:rPr lang="tr-TR"/>
              <a:t>     </a:t>
            </a:r>
          </a:p>
        </p:txBody>
      </p:sp>
      <p:sp>
        <p:nvSpPr>
          <p:cNvPr id="12"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583754" algn="l"/>
              </a:tabLst>
            </a:pPr>
            <a:r>
              <a:rPr lang="tr-TR" altLang="de-DE" sz="1176" b="1" dirty="0">
                <a:solidFill>
                  <a:schemeClr val="tx2"/>
                </a:solidFill>
                <a:latin typeface="+mn-lt"/>
              </a:rPr>
              <a:t>Karar verme</a:t>
            </a:r>
            <a:r>
              <a:rPr lang="en-US" altLang="de-DE" sz="1176" b="1" dirty="0">
                <a:solidFill>
                  <a:schemeClr val="tx2"/>
                </a:solidFill>
                <a:latin typeface="+mn-lt"/>
              </a:rPr>
              <a:t>	</a:t>
            </a:r>
            <a:r>
              <a:rPr lang="tr-TR" altLang="de-DE" sz="1176" b="1" dirty="0">
                <a:solidFill>
                  <a:schemeClr val="tx2"/>
                </a:solidFill>
                <a:latin typeface="+mn-lt"/>
              </a:rPr>
              <a:t>5.6</a:t>
            </a:r>
          </a:p>
        </p:txBody>
      </p:sp>
      <p:graphicFrame>
        <p:nvGraphicFramePr>
          <p:cNvPr id="10" name="Group 62"/>
          <p:cNvGraphicFramePr>
            <a:graphicFrameLocks/>
          </p:cNvGraphicFramePr>
          <p:nvPr>
            <p:extLst>
              <p:ext uri="{D42A27DB-BD31-4B8C-83A1-F6EECF244321}">
                <p14:modId xmlns:p14="http://schemas.microsoft.com/office/powerpoint/2010/main" val="2314221327"/>
              </p:ext>
            </p:extLst>
          </p:nvPr>
        </p:nvGraphicFramePr>
        <p:xfrm>
          <a:off x="65344" y="1210978"/>
          <a:ext cx="8830750" cy="4460463"/>
        </p:xfrm>
        <a:graphic>
          <a:graphicData uri="http://schemas.openxmlformats.org/drawingml/2006/table">
            <a:tbl>
              <a:tblPr/>
              <a:tblGrid>
                <a:gridCol w="2640202">
                  <a:extLst>
                    <a:ext uri="{9D8B030D-6E8A-4147-A177-3AD203B41FA5}">
                      <a16:colId xmlns:a16="http://schemas.microsoft.com/office/drawing/2014/main" val="20000"/>
                    </a:ext>
                  </a:extLst>
                </a:gridCol>
                <a:gridCol w="6190548">
                  <a:extLst>
                    <a:ext uri="{9D8B030D-6E8A-4147-A177-3AD203B41FA5}">
                      <a16:colId xmlns:a16="http://schemas.microsoft.com/office/drawing/2014/main" val="20001"/>
                    </a:ext>
                  </a:extLst>
                </a:gridCol>
              </a:tblGrid>
              <a:tr h="627136">
                <a:tc gridSpan="2">
                  <a:txBody>
                    <a:bodyPr/>
                    <a:lstStyle>
                      <a:lvl1pPr algn="l"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lgn="l"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Times New Roman" pitchFamily="18" charset="0"/>
                        <a:buNone/>
                        <a:tabLst/>
                      </a:pPr>
                      <a:r>
                        <a:rPr kumimoji="0" lang="tr-TR" altLang="de-DE" sz="1800" b="1" i="0" u="none" strike="noStrike" cap="none" normalizeH="0" baseline="0" noProof="0" dirty="0">
                          <a:ln>
                            <a:noFill/>
                          </a:ln>
                          <a:solidFill>
                            <a:schemeClr val="tx1"/>
                          </a:solidFill>
                          <a:effectLst/>
                          <a:latin typeface="Verdana" pitchFamily="34" charset="0"/>
                        </a:rPr>
                        <a:t>Olay</a:t>
                      </a:r>
                    </a:p>
                    <a:p>
                      <a:pPr marL="0" marR="0" lvl="0" indent="0" algn="l" defTabSz="914400" rtl="0" eaLnBrk="1" fontAlgn="base" latinLnBrk="0" hangingPunct="1">
                        <a:lnSpc>
                          <a:spcPct val="100000"/>
                        </a:lnSpc>
                        <a:spcBef>
                          <a:spcPts val="0"/>
                        </a:spcBef>
                        <a:spcAft>
                          <a:spcPct val="0"/>
                        </a:spcAft>
                        <a:buClr>
                          <a:schemeClr val="accent1"/>
                        </a:buClr>
                        <a:buSzPct val="85000"/>
                        <a:buFont typeface="Times New Roman" pitchFamily="18" charset="0"/>
                        <a:buNone/>
                        <a:tabLst/>
                      </a:pPr>
                      <a:r>
                        <a:rPr kumimoji="0" lang="tr-TR" altLang="de-DE" sz="1800" b="0" i="0" u="none" strike="noStrike" cap="none" normalizeH="0" baseline="0" noProof="0" dirty="0">
                          <a:ln>
                            <a:noFill/>
                          </a:ln>
                          <a:solidFill>
                            <a:schemeClr val="tx1"/>
                          </a:solidFill>
                          <a:effectLst/>
                          <a:latin typeface="Verdana" pitchFamily="34" charset="0"/>
                        </a:rPr>
                        <a:t>mide ağrısı, baş ağrısı</a:t>
                      </a:r>
                      <a:endParaRPr kumimoji="0" lang="tr-TR" altLang="de-DE" sz="1800" b="1" i="0" u="none" strike="noStrike" cap="none" normalizeH="0" baseline="0" noProof="0" dirty="0">
                        <a:ln>
                          <a:noFill/>
                        </a:ln>
                        <a:solidFill>
                          <a:schemeClr val="tx1"/>
                        </a:solidFill>
                        <a:effectLst/>
                        <a:latin typeface="Verdana" pitchFamily="34" charset="0"/>
                      </a:endParaRPr>
                    </a:p>
                  </a:txBody>
                  <a:tcPr marL="89614" marR="89614" marT="44725" marB="44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lvl1pPr algn="l"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lgn="l"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Times New Roman" pitchFamily="18" charset="0"/>
                        <a:buNone/>
                        <a:tabLst/>
                      </a:pPr>
                      <a:endParaRPr kumimoji="0" lang="de-DE" altLang="de-DE" sz="1800" b="1" i="0" u="none" strike="noStrike" cap="none" normalizeH="0" baseline="0" dirty="0">
                        <a:ln>
                          <a:noFill/>
                        </a:ln>
                        <a:solidFill>
                          <a:schemeClr val="tx1"/>
                        </a:solidFill>
                        <a:effectLst/>
                        <a:latin typeface="Verdana" pitchFamily="34" charset="0"/>
                      </a:endParaRPr>
                    </a:p>
                  </a:txBody>
                  <a:tcPr marT="45636" marB="456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863814">
                <a:tc>
                  <a:txBody>
                    <a:bodyPr/>
                    <a:lstStyle>
                      <a:lvl1pPr algn="l"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lgn="l"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Pct val="85000"/>
                        <a:buFont typeface="Times New Roman" pitchFamily="18" charset="0"/>
                        <a:buNone/>
                        <a:tabLst/>
                      </a:pPr>
                      <a:r>
                        <a:rPr kumimoji="0" lang="tr-TR" altLang="de-DE" sz="1800" b="1" i="0" u="none" strike="noStrike" cap="none" normalizeH="0" baseline="0" noProof="0" dirty="0">
                          <a:ln>
                            <a:noFill/>
                          </a:ln>
                          <a:solidFill>
                            <a:schemeClr val="tx1"/>
                          </a:solidFill>
                          <a:effectLst/>
                          <a:latin typeface="Verdana" pitchFamily="34" charset="0"/>
                        </a:rPr>
                        <a:t>Aceleci açıklama (hiç düşünmeden sonuca varma)</a:t>
                      </a:r>
                    </a:p>
                    <a:p>
                      <a:pPr marL="0" marR="0" lvl="0" indent="0" algn="l" defTabSz="914400" rtl="0" eaLnBrk="1" fontAlgn="base" latinLnBrk="0" hangingPunct="1">
                        <a:lnSpc>
                          <a:spcPct val="100000"/>
                        </a:lnSpc>
                        <a:spcBef>
                          <a:spcPct val="20000"/>
                        </a:spcBef>
                        <a:spcAft>
                          <a:spcPct val="0"/>
                        </a:spcAft>
                        <a:buClrTx/>
                        <a:buSzPct val="85000"/>
                        <a:buFont typeface="Times New Roman" pitchFamily="18" charset="0"/>
                        <a:buNone/>
                        <a:tabLst/>
                      </a:pPr>
                      <a:r>
                        <a:rPr kumimoji="0" lang="tr-TR" altLang="de-DE" sz="1800" b="0" i="0" u="none" strike="noStrike" cap="none" normalizeH="0" baseline="0" noProof="0" dirty="0">
                          <a:ln>
                            <a:noFill/>
                          </a:ln>
                          <a:solidFill>
                            <a:schemeClr val="tx1"/>
                          </a:solidFill>
                          <a:effectLst/>
                          <a:latin typeface="Verdana" pitchFamily="34" charset="0"/>
                        </a:rPr>
                        <a:t>Zehirlendiniz.</a:t>
                      </a:r>
                    </a:p>
                  </a:txBody>
                  <a:tcPr marL="89614" marR="89614" marT="44725" marB="44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lgn="l"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1438275" marR="0" lvl="0" indent="-361950" algn="l" defTabSz="914400" rtl="0" eaLnBrk="1" fontAlgn="base" latinLnBrk="0" hangingPunct="1">
                        <a:lnSpc>
                          <a:spcPct val="100000"/>
                        </a:lnSpc>
                        <a:spcBef>
                          <a:spcPct val="20000"/>
                        </a:spcBef>
                        <a:spcAft>
                          <a:spcPct val="0"/>
                        </a:spcAft>
                        <a:buClr>
                          <a:schemeClr val="accent1"/>
                        </a:buClr>
                        <a:buSzPct val="85000"/>
                        <a:buFont typeface="Times New Roman" pitchFamily="18" charset="0"/>
                        <a:buNone/>
                        <a:tabLst>
                          <a:tab pos="85725" algn="l"/>
                        </a:tabLst>
                      </a:pPr>
                      <a:r>
                        <a:rPr kumimoji="0" lang="tr-TR" altLang="de-DE" sz="1800" b="1" i="0" u="none" strike="noStrike" cap="none" normalizeH="0" baseline="0" dirty="0">
                          <a:ln>
                            <a:noFill/>
                          </a:ln>
                          <a:solidFill>
                            <a:schemeClr val="tx1"/>
                          </a:solidFill>
                          <a:effectLst/>
                          <a:latin typeface="Verdana" pitchFamily="34" charset="0"/>
                        </a:rPr>
                        <a:t>Olası sonuçlar</a:t>
                      </a:r>
                    </a:p>
                    <a:p>
                      <a:pPr marL="1438275" marR="0" lvl="0" indent="-361950" algn="l" defTabSz="914400" rtl="0" eaLnBrk="1" fontAlgn="base" latinLnBrk="0" hangingPunct="1">
                        <a:lnSpc>
                          <a:spcPct val="100000"/>
                        </a:lnSpc>
                        <a:spcBef>
                          <a:spcPct val="20000"/>
                        </a:spcBef>
                        <a:spcAft>
                          <a:spcPct val="0"/>
                        </a:spcAft>
                        <a:buClr>
                          <a:srgbClr val="8CADAE"/>
                        </a:buClr>
                        <a:buSzPct val="85000"/>
                        <a:buFontTx/>
                        <a:buChar char="o"/>
                        <a:tabLst>
                          <a:tab pos="85725" algn="l"/>
                        </a:tabLst>
                      </a:pPr>
                      <a:r>
                        <a:rPr kumimoji="0" lang="tr-TR" altLang="de-DE" sz="1800" b="0" i="0" u="none" strike="noStrike" cap="none" normalizeH="0" baseline="0" dirty="0">
                          <a:ln>
                            <a:noFill/>
                          </a:ln>
                          <a:solidFill>
                            <a:schemeClr val="tx1"/>
                          </a:solidFill>
                          <a:effectLst/>
                          <a:latin typeface="Verdana" pitchFamily="34" charset="0"/>
                        </a:rPr>
                        <a:t>anksiyete ve tehdit deneyimi</a:t>
                      </a:r>
                    </a:p>
                    <a:p>
                      <a:pPr marL="1438275" marR="0" lvl="0" indent="-361950" algn="l" defTabSz="914400" rtl="0" eaLnBrk="1" fontAlgn="base" latinLnBrk="0" hangingPunct="1">
                        <a:lnSpc>
                          <a:spcPct val="100000"/>
                        </a:lnSpc>
                        <a:spcBef>
                          <a:spcPct val="20000"/>
                        </a:spcBef>
                        <a:spcAft>
                          <a:spcPct val="0"/>
                        </a:spcAft>
                        <a:buClr>
                          <a:srgbClr val="8CADAE"/>
                        </a:buClr>
                        <a:buSzPct val="85000"/>
                        <a:buFontTx/>
                        <a:buChar char="o"/>
                        <a:tabLst>
                          <a:tab pos="85725" algn="l"/>
                        </a:tabLst>
                      </a:pPr>
                      <a:r>
                        <a:rPr kumimoji="0" lang="tr-TR" altLang="de-DE" sz="1800" b="0" i="0" u="none" strike="noStrike" cap="none" normalizeH="0" baseline="0" dirty="0">
                          <a:ln>
                            <a:noFill/>
                          </a:ln>
                          <a:solidFill>
                            <a:schemeClr val="tx1"/>
                          </a:solidFill>
                          <a:effectLst/>
                          <a:latin typeface="Verdana" pitchFamily="34" charset="0"/>
                        </a:rPr>
                        <a:t>başkalarını suçlama, muhtemelen ilgili kişinin aşağılanması</a:t>
                      </a:r>
                    </a:p>
                    <a:p>
                      <a:pPr marL="1438275" marR="0" lvl="0" indent="-361950" algn="l" defTabSz="914400" rtl="0" eaLnBrk="1" fontAlgn="base" latinLnBrk="0" hangingPunct="1">
                        <a:lnSpc>
                          <a:spcPct val="100000"/>
                        </a:lnSpc>
                        <a:spcBef>
                          <a:spcPct val="20000"/>
                        </a:spcBef>
                        <a:spcAft>
                          <a:spcPct val="0"/>
                        </a:spcAft>
                        <a:buClr>
                          <a:srgbClr val="8CADAE"/>
                        </a:buClr>
                        <a:buSzPct val="85000"/>
                        <a:buFontTx/>
                        <a:buChar char="o"/>
                        <a:tabLst>
                          <a:tab pos="85725" algn="l"/>
                        </a:tabLst>
                      </a:pPr>
                      <a:r>
                        <a:rPr kumimoji="0" lang="tr-TR" altLang="de-DE" sz="1800" b="0" i="0" u="none" strike="noStrike" cap="none" normalizeH="0" baseline="0" dirty="0">
                          <a:ln>
                            <a:noFill/>
                          </a:ln>
                          <a:solidFill>
                            <a:schemeClr val="tx1"/>
                          </a:solidFill>
                          <a:effectLst/>
                          <a:latin typeface="Verdana" pitchFamily="34" charset="0"/>
                        </a:rPr>
                        <a:t>gerçek tıbbi neden teşhis edilmez </a:t>
                      </a:r>
                    </a:p>
                  </a:txBody>
                  <a:tcPr marL="89614" marR="89614" marT="44725" marB="44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58559">
                <a:tc>
                  <a:txBody>
                    <a:bodyPr/>
                    <a:lstStyle>
                      <a:lvl1pPr algn="l"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lgn="l"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Pct val="85000"/>
                        <a:buFont typeface="Times New Roman" pitchFamily="18" charset="0"/>
                        <a:buNone/>
                        <a:tabLst/>
                      </a:pPr>
                      <a:r>
                        <a:rPr kumimoji="0" lang="tr-TR" altLang="de-DE" sz="1800" b="1" i="0" u="none" strike="noStrike" cap="none" normalizeH="0" baseline="0" noProof="0" dirty="0">
                          <a:ln>
                            <a:noFill/>
                          </a:ln>
                          <a:solidFill>
                            <a:schemeClr val="tx1"/>
                          </a:solidFill>
                          <a:effectLst/>
                          <a:latin typeface="Verdana" pitchFamily="34" charset="0"/>
                        </a:rPr>
                        <a:t>Alternatif açıklamalar</a:t>
                      </a:r>
                    </a:p>
                    <a:p>
                      <a:pPr marL="0" marR="0" lvl="0" indent="0" algn="l" defTabSz="914400" rtl="0" eaLnBrk="1" fontAlgn="base" latinLnBrk="0" hangingPunct="1">
                        <a:lnSpc>
                          <a:spcPct val="100000"/>
                        </a:lnSpc>
                        <a:spcBef>
                          <a:spcPct val="20000"/>
                        </a:spcBef>
                        <a:spcAft>
                          <a:spcPct val="0"/>
                        </a:spcAft>
                        <a:buClrTx/>
                        <a:buSzPct val="85000"/>
                        <a:buFont typeface="Times New Roman" pitchFamily="18" charset="0"/>
                        <a:buNone/>
                        <a:tabLst/>
                      </a:pPr>
                      <a:r>
                        <a:rPr kumimoji="0" lang="tr-TR" altLang="de-DE" sz="1800" b="0" i="0" u="none" strike="noStrike" cap="none" normalizeH="0" baseline="0" noProof="0" dirty="0">
                          <a:ln>
                            <a:noFill/>
                          </a:ln>
                          <a:solidFill>
                            <a:schemeClr val="tx1"/>
                          </a:solidFill>
                          <a:effectLst/>
                          <a:latin typeface="Verdana" pitchFamily="34" charset="0"/>
                        </a:rPr>
                        <a:t>Zararlı bir şey yediniz, mide iltihabı başlangıcı</a:t>
                      </a:r>
                    </a:p>
                  </a:txBody>
                  <a:tcPr marL="89614" marR="89614" marT="44725" marB="44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lgn="l"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1438275" marR="0" lvl="0" indent="-361950" algn="l" defTabSz="914400" rtl="0" eaLnBrk="1" fontAlgn="base" latinLnBrk="0" hangingPunct="1">
                        <a:lnSpc>
                          <a:spcPct val="100000"/>
                        </a:lnSpc>
                        <a:spcBef>
                          <a:spcPct val="20000"/>
                        </a:spcBef>
                        <a:spcAft>
                          <a:spcPct val="0"/>
                        </a:spcAft>
                        <a:buClr>
                          <a:schemeClr val="accent1"/>
                        </a:buClr>
                        <a:buSzPct val="85000"/>
                        <a:buFont typeface="Times New Roman" pitchFamily="18" charset="0"/>
                        <a:buNone/>
                        <a:tabLst/>
                      </a:pPr>
                      <a:r>
                        <a:rPr kumimoji="0" lang="tr-TR" altLang="de-DE" sz="1800" b="1" i="0" u="none" strike="noStrike" cap="none" normalizeH="0" baseline="0" dirty="0">
                          <a:ln>
                            <a:noFill/>
                          </a:ln>
                          <a:solidFill>
                            <a:schemeClr val="tx1"/>
                          </a:solidFill>
                          <a:effectLst/>
                          <a:latin typeface="Verdana" pitchFamily="34" charset="0"/>
                        </a:rPr>
                        <a:t>Olası sonuçlar</a:t>
                      </a:r>
                    </a:p>
                    <a:p>
                      <a:pPr marL="1438275" marR="0" lvl="0" indent="-361950" algn="l" defTabSz="914400" rtl="0" eaLnBrk="1" fontAlgn="base" latinLnBrk="0" hangingPunct="1">
                        <a:lnSpc>
                          <a:spcPct val="100000"/>
                        </a:lnSpc>
                        <a:spcBef>
                          <a:spcPct val="20000"/>
                        </a:spcBef>
                        <a:spcAft>
                          <a:spcPct val="0"/>
                        </a:spcAft>
                        <a:buClr>
                          <a:srgbClr val="8CADAE"/>
                        </a:buClr>
                        <a:buSzPct val="85000"/>
                        <a:buFontTx/>
                        <a:buChar char="o"/>
                        <a:tabLst/>
                      </a:pPr>
                      <a:r>
                        <a:rPr kumimoji="0" lang="tr-TR" altLang="de-DE" sz="1800" b="0" i="0" u="none" strike="noStrike" cap="none" normalizeH="0" baseline="0" dirty="0">
                          <a:ln>
                            <a:noFill/>
                          </a:ln>
                          <a:solidFill>
                            <a:schemeClr val="tx1"/>
                          </a:solidFill>
                          <a:effectLst/>
                          <a:latin typeface="Verdana" pitchFamily="34" charset="0"/>
                        </a:rPr>
                        <a:t>doktora görünün</a:t>
                      </a:r>
                    </a:p>
                    <a:p>
                      <a:pPr marL="1438275" marR="0" lvl="0" indent="-361950" algn="l" defTabSz="914400" rtl="0" eaLnBrk="1" fontAlgn="base" latinLnBrk="0" hangingPunct="1">
                        <a:lnSpc>
                          <a:spcPct val="100000"/>
                        </a:lnSpc>
                        <a:spcBef>
                          <a:spcPct val="20000"/>
                        </a:spcBef>
                        <a:spcAft>
                          <a:spcPct val="0"/>
                        </a:spcAft>
                        <a:buClr>
                          <a:srgbClr val="8CADAE"/>
                        </a:buClr>
                        <a:buSzPct val="85000"/>
                        <a:buFontTx/>
                        <a:buChar char="o"/>
                        <a:tabLst/>
                      </a:pPr>
                      <a:r>
                        <a:rPr kumimoji="0" lang="tr-TR" altLang="de-DE" sz="1800" b="0" i="0" u="none" strike="noStrike" cap="none" normalizeH="0" baseline="0" dirty="0">
                          <a:ln>
                            <a:noFill/>
                          </a:ln>
                          <a:solidFill>
                            <a:schemeClr val="tx1"/>
                          </a:solidFill>
                          <a:effectLst/>
                          <a:latin typeface="Verdana" pitchFamily="34" charset="0"/>
                        </a:rPr>
                        <a:t>ilaç tedavisi tavsiye edilebilir</a:t>
                      </a:r>
                    </a:p>
                  </a:txBody>
                  <a:tcPr marL="89614" marR="89614" marT="44725" marB="44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1" name="AutoShape 20"/>
          <p:cNvSpPr>
            <a:spLocks noChangeArrowheads="1"/>
          </p:cNvSpPr>
          <p:nvPr/>
        </p:nvSpPr>
        <p:spPr bwMode="auto">
          <a:xfrm>
            <a:off x="2825343" y="1887924"/>
            <a:ext cx="774791" cy="320496"/>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rgbClr val="8CADAE"/>
              </a:gs>
              <a:gs pos="100000">
                <a:srgbClr val="415051"/>
              </a:gs>
            </a:gsLst>
            <a:lin ang="0" scaled="1"/>
          </a:gradFill>
          <a:ln w="9525">
            <a:solidFill>
              <a:schemeClr val="tx1"/>
            </a:solidFill>
            <a:miter lim="800000"/>
            <a:headEnd/>
            <a:tailEnd/>
          </a:ln>
        </p:spPr>
        <p:txBody>
          <a:bodyPr wrap="none" anchor="ctr"/>
          <a:lstStyle/>
          <a:p>
            <a:endParaRPr lang="de-DE" sz="1960"/>
          </a:p>
        </p:txBody>
      </p:sp>
      <p:sp>
        <p:nvSpPr>
          <p:cNvPr id="13" name="AutoShape 20"/>
          <p:cNvSpPr>
            <a:spLocks noChangeArrowheads="1"/>
          </p:cNvSpPr>
          <p:nvPr/>
        </p:nvSpPr>
        <p:spPr bwMode="auto">
          <a:xfrm>
            <a:off x="2822231" y="4031823"/>
            <a:ext cx="774791" cy="320496"/>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rgbClr val="8CADAE"/>
              </a:gs>
              <a:gs pos="100000">
                <a:srgbClr val="415051"/>
              </a:gs>
            </a:gsLst>
            <a:lin ang="0" scaled="1"/>
          </a:gradFill>
          <a:ln w="9525">
            <a:solidFill>
              <a:schemeClr val="tx1"/>
            </a:solidFill>
            <a:miter lim="800000"/>
            <a:headEnd/>
            <a:tailEnd/>
          </a:ln>
        </p:spPr>
        <p:txBody>
          <a:bodyPr wrap="none" anchor="ctr"/>
          <a:lstStyle/>
          <a:p>
            <a:endParaRPr lang="de-DE" sz="1960"/>
          </a:p>
        </p:txBody>
      </p:sp>
      <p:sp>
        <p:nvSpPr>
          <p:cNvPr id="2" name="Textfeld 1"/>
          <p:cNvSpPr txBox="1"/>
          <p:nvPr/>
        </p:nvSpPr>
        <p:spPr>
          <a:xfrm>
            <a:off x="4192687" y="4115827"/>
            <a:ext cx="3456384" cy="1080120"/>
          </a:xfrm>
          <a:prstGeom prst="rect">
            <a:avLst/>
          </a:prstGeom>
          <a:solidFill>
            <a:schemeClr val="bg1"/>
          </a:solidFill>
          <a:ln>
            <a:noFill/>
          </a:ln>
        </p:spPr>
        <p:txBody>
          <a:bodyPr wrap="square" rtlCol="0">
            <a:spAutoFit/>
          </a:bodyPr>
          <a:lstStyle/>
          <a:p>
            <a:endParaRPr lang="de-DE" dirty="0"/>
          </a:p>
        </p:txBody>
      </p:sp>
      <p:sp>
        <p:nvSpPr>
          <p:cNvPr id="4" name="Textfeld 3"/>
          <p:cNvSpPr txBox="1"/>
          <p:nvPr/>
        </p:nvSpPr>
        <p:spPr>
          <a:xfrm>
            <a:off x="4192687" y="2220616"/>
            <a:ext cx="4608512" cy="936104"/>
          </a:xfrm>
          <a:prstGeom prst="rect">
            <a:avLst/>
          </a:prstGeom>
          <a:solidFill>
            <a:schemeClr val="bg1"/>
          </a:solidFill>
          <a:ln>
            <a:noFill/>
          </a:ln>
        </p:spPr>
        <p:txBody>
          <a:bodyPr wrap="square" rtlCol="0">
            <a:spAutoFit/>
          </a:bodyPr>
          <a:lstStyle/>
          <a:p>
            <a:endParaRPr lang="de-DE" dirty="0"/>
          </a:p>
        </p:txBody>
      </p:sp>
      <p:sp>
        <p:nvSpPr>
          <p:cNvPr id="5" name="Textfeld 4"/>
          <p:cNvSpPr txBox="1"/>
          <p:nvPr/>
        </p:nvSpPr>
        <p:spPr>
          <a:xfrm>
            <a:off x="4192687" y="3156720"/>
            <a:ext cx="3240360" cy="400110"/>
          </a:xfrm>
          <a:prstGeom prst="rect">
            <a:avLst/>
          </a:prstGeom>
          <a:solidFill>
            <a:schemeClr val="bg1"/>
          </a:solidFill>
          <a:ln>
            <a:noFill/>
          </a:ln>
        </p:spPr>
        <p:txBody>
          <a:bodyPr wrap="square" rtlCol="0">
            <a:spAutoFit/>
          </a:bodyPr>
          <a:lstStyle/>
          <a:p>
            <a:endParaRPr lang="de-DE" dirty="0"/>
          </a:p>
        </p:txBody>
      </p:sp>
    </p:spTree>
    <p:extLst>
      <p:ext uri="{BB962C8B-B14F-4D97-AF65-F5344CB8AC3E}">
        <p14:creationId xmlns:p14="http://schemas.microsoft.com/office/powerpoint/2010/main" val="420804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tr-TR"/>
              <a:t>Psikoz Tedavisi</a:t>
            </a:r>
            <a:endParaRPr lang="tr-TR" dirty="0"/>
          </a:p>
        </p:txBody>
      </p:sp>
      <p:sp>
        <p:nvSpPr>
          <p:cNvPr id="3" name="Inhaltsplatzhalter 2"/>
          <p:cNvSpPr>
            <a:spLocks noGrp="1"/>
          </p:cNvSpPr>
          <p:nvPr>
            <p:ph idx="1"/>
          </p:nvPr>
        </p:nvSpPr>
        <p:spPr/>
        <p:txBody>
          <a:bodyPr/>
          <a:lstStyle/>
          <a:p>
            <a:pPr>
              <a:lnSpc>
                <a:spcPct val="120000"/>
              </a:lnSpc>
            </a:pPr>
            <a:r>
              <a:rPr lang="tr-TR" sz="1760" dirty="0"/>
              <a:t>Seçim</a:t>
            </a:r>
            <a:r>
              <a:rPr lang="tr-TR" dirty="0"/>
              <a:t> </a:t>
            </a:r>
            <a:r>
              <a:rPr lang="tr-TR" sz="1760" dirty="0"/>
              <a:t>tedavisi: atipik</a:t>
            </a:r>
            <a:r>
              <a:rPr lang="tr-TR" dirty="0"/>
              <a:t> </a:t>
            </a:r>
            <a:r>
              <a:rPr lang="tr-TR" sz="1760" dirty="0"/>
              <a:t>Antipsikotikler</a:t>
            </a:r>
            <a:r>
              <a:rPr lang="tr-TR" dirty="0"/>
              <a:t> </a:t>
            </a:r>
          </a:p>
          <a:p>
            <a:pPr>
              <a:lnSpc>
                <a:spcPct val="120000"/>
              </a:lnSpc>
            </a:pPr>
            <a:endParaRPr lang="tr-TR" sz="100" dirty="0">
              <a:ea typeface="MS PGothic" charset="0"/>
              <a:cs typeface="Arial" charset="0"/>
            </a:endParaRPr>
          </a:p>
          <a:p>
            <a:pPr lvl="1">
              <a:lnSpc>
                <a:spcPct val="100000"/>
              </a:lnSpc>
              <a:spcAft>
                <a:spcPts val="800"/>
              </a:spcAft>
              <a:buClr>
                <a:srgbClr val="336699"/>
              </a:buClr>
            </a:pPr>
            <a:r>
              <a:rPr lang="tr-TR" sz="1760" dirty="0"/>
              <a:t>Avantajları:</a:t>
            </a:r>
          </a:p>
          <a:p>
            <a:pPr lvl="2">
              <a:lnSpc>
                <a:spcPts val="1500"/>
              </a:lnSpc>
              <a:spcAft>
                <a:spcPts val="800"/>
              </a:spcAft>
            </a:pPr>
            <a:r>
              <a:rPr lang="tr-TR" sz="1760" dirty="0"/>
              <a:t>Pozitif</a:t>
            </a:r>
            <a:r>
              <a:rPr lang="tr-TR" dirty="0"/>
              <a:t> </a:t>
            </a:r>
            <a:r>
              <a:rPr lang="tr-TR" sz="1760" dirty="0"/>
              <a:t>belirtilerin sayısında azalma</a:t>
            </a:r>
            <a:endParaRPr lang="tr-TR" sz="1760" dirty="0">
              <a:ea typeface="MS PGothic" charset="0"/>
              <a:cs typeface="Arial" charset="0"/>
            </a:endParaRPr>
          </a:p>
          <a:p>
            <a:pPr lvl="2">
              <a:lnSpc>
                <a:spcPts val="1500"/>
              </a:lnSpc>
              <a:spcAft>
                <a:spcPts val="800"/>
              </a:spcAft>
            </a:pPr>
            <a:r>
              <a:rPr lang="tr-TR" sz="1760" dirty="0"/>
              <a:t>Birinci</a:t>
            </a:r>
            <a:r>
              <a:rPr lang="tr-TR" dirty="0"/>
              <a:t> </a:t>
            </a:r>
            <a:r>
              <a:rPr lang="tr-TR" sz="1760" dirty="0"/>
              <a:t>nesil</a:t>
            </a:r>
            <a:r>
              <a:rPr lang="tr-TR" dirty="0"/>
              <a:t> </a:t>
            </a:r>
            <a:r>
              <a:rPr lang="tr-TR" sz="1760" dirty="0"/>
              <a:t>antipsikotik</a:t>
            </a:r>
            <a:r>
              <a:rPr lang="tr-TR" dirty="0"/>
              <a:t> </a:t>
            </a:r>
            <a:r>
              <a:rPr lang="tr-TR" sz="1760" dirty="0"/>
              <a:t>ilaçlara</a:t>
            </a:r>
            <a:r>
              <a:rPr lang="tr-TR" dirty="0"/>
              <a:t> </a:t>
            </a:r>
            <a:r>
              <a:rPr lang="tr-TR" sz="1760" dirty="0"/>
              <a:t>kıyasla</a:t>
            </a:r>
            <a:r>
              <a:rPr lang="tr-TR" dirty="0"/>
              <a:t> </a:t>
            </a:r>
            <a:r>
              <a:rPr lang="tr-TR" sz="1760" dirty="0"/>
              <a:t>daha az </a:t>
            </a:r>
            <a:r>
              <a:rPr lang="tr-TR" dirty="0"/>
              <a:t> </a:t>
            </a:r>
            <a:r>
              <a:rPr lang="tr-TR" sz="1760" dirty="0"/>
              <a:t>yan</a:t>
            </a:r>
            <a:r>
              <a:rPr lang="tr-TR" dirty="0"/>
              <a:t> </a:t>
            </a:r>
            <a:r>
              <a:rPr lang="tr-TR" sz="1760" dirty="0"/>
              <a:t>etki</a:t>
            </a:r>
            <a:endParaRPr lang="tr-TR" sz="1760" dirty="0">
              <a:ea typeface="MS PGothic" charset="0"/>
              <a:cs typeface="Arial" charset="0"/>
            </a:endParaRPr>
          </a:p>
          <a:p>
            <a:pPr lvl="1">
              <a:lnSpc>
                <a:spcPct val="100000"/>
              </a:lnSpc>
              <a:spcAft>
                <a:spcPts val="800"/>
              </a:spcAft>
              <a:buClr>
                <a:srgbClr val="336699"/>
              </a:buClr>
            </a:pPr>
            <a:r>
              <a:rPr lang="tr-TR" sz="1760" dirty="0"/>
              <a:t>Sorunlar:</a:t>
            </a:r>
          </a:p>
          <a:p>
            <a:pPr lvl="2">
              <a:lnSpc>
                <a:spcPts val="1500"/>
              </a:lnSpc>
              <a:spcAft>
                <a:spcPts val="800"/>
              </a:spcAft>
            </a:pPr>
            <a:r>
              <a:rPr lang="tr-TR" sz="1760" dirty="0"/>
              <a:t>Hastaların 1/4 – 1/3’ü</a:t>
            </a:r>
            <a:r>
              <a:rPr lang="tr-TR" dirty="0"/>
              <a:t>  </a:t>
            </a:r>
            <a:r>
              <a:rPr lang="tr-TR" sz="1760" dirty="0"/>
              <a:t>tedaviye yanıt vermez</a:t>
            </a:r>
            <a:endParaRPr lang="tr-TR" sz="1760" dirty="0">
              <a:ea typeface="MS PGothic" charset="0"/>
              <a:cs typeface="Arial" charset="0"/>
            </a:endParaRPr>
          </a:p>
          <a:p>
            <a:pPr lvl="2">
              <a:lnSpc>
                <a:spcPts val="1500"/>
              </a:lnSpc>
              <a:spcAft>
                <a:spcPts val="800"/>
              </a:spcAft>
            </a:pPr>
            <a:r>
              <a:rPr lang="tr-TR" sz="1760" dirty="0"/>
              <a:t>Hastaların %50-75’i</a:t>
            </a:r>
            <a:r>
              <a:rPr lang="tr-TR" dirty="0"/>
              <a:t> </a:t>
            </a:r>
            <a:r>
              <a:rPr lang="tr-TR" sz="1760" dirty="0"/>
              <a:t>antipsikotik</a:t>
            </a:r>
            <a:r>
              <a:rPr lang="tr-TR" dirty="0"/>
              <a:t> </a:t>
            </a:r>
            <a:r>
              <a:rPr lang="tr-TR" sz="1760" dirty="0"/>
              <a:t>tedaviyi bırakmaktadır</a:t>
            </a:r>
            <a:endParaRPr lang="tr-TR" sz="1760" dirty="0">
              <a:ea typeface="MS PGothic" charset="0"/>
              <a:cs typeface="Arial" charset="0"/>
            </a:endParaRPr>
          </a:p>
          <a:p>
            <a:pPr lvl="2">
              <a:lnSpc>
                <a:spcPts val="1500"/>
              </a:lnSpc>
              <a:spcAft>
                <a:spcPts val="800"/>
              </a:spcAft>
            </a:pPr>
            <a:r>
              <a:rPr lang="tr-TR" sz="1760" dirty="0"/>
              <a:t>Şiddetli</a:t>
            </a:r>
            <a:r>
              <a:rPr lang="tr-TR" dirty="0"/>
              <a:t> </a:t>
            </a:r>
            <a:r>
              <a:rPr lang="tr-TR" sz="1760" dirty="0"/>
              <a:t>yan etkiler</a:t>
            </a:r>
            <a:endParaRPr lang="tr-TR" sz="1760" dirty="0">
              <a:ea typeface="MS PGothic" charset="0"/>
              <a:cs typeface="Arial" charset="0"/>
            </a:endParaRPr>
          </a:p>
          <a:p>
            <a:pPr lvl="2">
              <a:lnSpc>
                <a:spcPts val="1500"/>
              </a:lnSpc>
              <a:spcAft>
                <a:spcPts val="800"/>
              </a:spcAft>
            </a:pPr>
            <a:r>
              <a:rPr lang="tr-TR" dirty="0"/>
              <a:t>CBT, </a:t>
            </a:r>
            <a:r>
              <a:rPr lang="tr-TR" sz="1760" dirty="0"/>
              <a:t>psikiyatri</a:t>
            </a:r>
            <a:r>
              <a:rPr lang="tr-TR" dirty="0"/>
              <a:t> </a:t>
            </a:r>
            <a:r>
              <a:rPr lang="tr-TR" sz="1760" dirty="0"/>
              <a:t>kliniklerinin</a:t>
            </a:r>
            <a:r>
              <a:rPr lang="tr-TR" dirty="0"/>
              <a:t> </a:t>
            </a:r>
            <a:r>
              <a:rPr lang="tr-TR" sz="1760" dirty="0"/>
              <a:t>sadece %38’inde kullanılmaktadır (PSYCHiatrie Barometer, 2013)</a:t>
            </a:r>
          </a:p>
          <a:p>
            <a:pPr marL="211680" lvl="3" indent="0" algn="ctr">
              <a:lnSpc>
                <a:spcPct val="150000"/>
              </a:lnSpc>
              <a:spcAft>
                <a:spcPts val="800"/>
              </a:spcAft>
              <a:buClr>
                <a:srgbClr val="336699"/>
              </a:buClr>
              <a:buNone/>
            </a:pPr>
            <a:r>
              <a:rPr lang="tr-TR" sz="1760" dirty="0"/>
              <a:t>       MCT/MCT</a:t>
            </a:r>
            <a:r>
              <a:rPr lang="tr-TR" sz="1760" dirty="0">
                <a:solidFill>
                  <a:srgbClr val="002060"/>
                </a:solidFill>
              </a:rPr>
              <a:t>+ </a:t>
            </a:r>
            <a:r>
              <a:rPr lang="tr-TR" dirty="0"/>
              <a:t> </a:t>
            </a:r>
            <a:r>
              <a:rPr lang="tr-TR" sz="1760" dirty="0"/>
              <a:t>tamamlayıcı</a:t>
            </a:r>
            <a:r>
              <a:rPr lang="tr-TR" dirty="0"/>
              <a:t> </a:t>
            </a:r>
            <a:r>
              <a:rPr lang="tr-TR" sz="1760" dirty="0"/>
              <a:t>yaklaşımdır</a:t>
            </a:r>
            <a:endParaRPr lang="tr-TR" sz="1760" dirty="0">
              <a:ea typeface="MS PGothic" charset="0"/>
            </a:endParaRPr>
          </a:p>
          <a:p>
            <a:endParaRPr lang="tr-TR" dirty="0"/>
          </a:p>
        </p:txBody>
      </p:sp>
      <p:sp>
        <p:nvSpPr>
          <p:cNvPr id="6" name="Foliennummernplatzhalter 5"/>
          <p:cNvSpPr>
            <a:spLocks noGrp="1"/>
          </p:cNvSpPr>
          <p:nvPr>
            <p:ph type="sldNum" sz="quarter" idx="12"/>
          </p:nvPr>
        </p:nvSpPr>
        <p:spPr/>
        <p:txBody>
          <a:bodyPr/>
          <a:lstStyle/>
          <a:p>
            <a:fld id="{9B00EF49-7894-4F53-A8DD-F7DB3BFC5032}" type="slidenum">
              <a:rPr lang="de-DE" smtClean="0"/>
              <a:t>6</a:t>
            </a:fld>
            <a:endParaRPr lang="tr-TR" dirty="0"/>
          </a:p>
        </p:txBody>
      </p:sp>
      <p:sp>
        <p:nvSpPr>
          <p:cNvPr id="7" name="Pfeil nach rechts 9"/>
          <p:cNvSpPr>
            <a:spLocks noChangeArrowheads="1"/>
          </p:cNvSpPr>
          <p:nvPr/>
        </p:nvSpPr>
        <p:spPr bwMode="auto">
          <a:xfrm>
            <a:off x="2536503" y="5863236"/>
            <a:ext cx="288032" cy="216024"/>
          </a:xfrm>
          <a:prstGeom prst="rightArrow">
            <a:avLst>
              <a:gd name="adj1" fmla="val 50000"/>
              <a:gd name="adj2" fmla="val 49732"/>
            </a:avLst>
          </a:prstGeom>
          <a:solidFill>
            <a:srgbClr val="B22229"/>
          </a:solidFill>
          <a:ln>
            <a:solidFill>
              <a:srgbClr val="C00000"/>
            </a:solidFill>
          </a:ln>
        </p:spPr>
        <p:txBody>
          <a:bodyPr wrap="square" lIns="0" tIns="0" rIns="0" bIns="0">
            <a:spAutoFit/>
          </a:bodyPr>
          <a:lstStyle/>
          <a:p>
            <a:pPr defTabSz="880505">
              <a:tabLst>
                <a:tab pos="520370" algn="l"/>
              </a:tabLst>
            </a:pPr>
            <a:endParaRPr lang="de-DE" sz="600" dirty="0">
              <a:solidFill>
                <a:srgbClr val="B22229"/>
              </a:solidFill>
              <a:latin typeface="+mj-lt"/>
            </a:endParaRPr>
          </a:p>
        </p:txBody>
      </p:sp>
    </p:spTree>
    <p:extLst>
      <p:ext uri="{BB962C8B-B14F-4D97-AF65-F5344CB8AC3E}">
        <p14:creationId xmlns:p14="http://schemas.microsoft.com/office/powerpoint/2010/main" val="389033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Text Box 3"/>
          <p:cNvSpPr txBox="1">
            <a:spLocks noChangeArrowheads="1"/>
          </p:cNvSpPr>
          <p:nvPr/>
        </p:nvSpPr>
        <p:spPr bwMode="auto">
          <a:xfrm>
            <a:off x="0" y="192231"/>
            <a:ext cx="8961438" cy="39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88900"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marL="0" algn="ctr" eaLnBrk="1" hangingPunct="1">
              <a:spcBef>
                <a:spcPts val="0"/>
              </a:spcBef>
              <a:buClrTx/>
              <a:buSzTx/>
            </a:pPr>
            <a:r>
              <a:rPr lang="tr-TR" altLang="de-DE" sz="1960" dirty="0">
                <a:solidFill>
                  <a:schemeClr val="accent1"/>
                </a:solidFill>
              </a:rPr>
              <a:t>Farklı karar verme tarzlarının olası sonuçları</a:t>
            </a:r>
            <a:endParaRPr lang="tr-TR" altLang="de-DE" sz="2548" dirty="0">
              <a:solidFill>
                <a:schemeClr val="bg1"/>
              </a:solidFill>
            </a:endParaRPr>
          </a:p>
        </p:txBody>
      </p:sp>
      <p:sp>
        <p:nvSpPr>
          <p:cNvPr id="16405" name="Rectangle 69"/>
          <p:cNvSpPr>
            <a:spLocks noChangeArrowheads="1"/>
          </p:cNvSpPr>
          <p:nvPr/>
        </p:nvSpPr>
        <p:spPr bwMode="auto">
          <a:xfrm>
            <a:off x="0" y="6053836"/>
            <a:ext cx="1905862" cy="46518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en-US" altLang="de-DE" sz="1764"/>
          </a:p>
        </p:txBody>
      </p:sp>
      <p:pic>
        <p:nvPicPr>
          <p:cNvPr id="16406" name="Picture 70" descr="Notize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65" y="6114512"/>
            <a:ext cx="329831" cy="340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7" name="Text Box 71"/>
          <p:cNvSpPr txBox="1">
            <a:spLocks noChangeArrowheads="1"/>
          </p:cNvSpPr>
          <p:nvPr/>
        </p:nvSpPr>
        <p:spPr bwMode="auto">
          <a:xfrm>
            <a:off x="248930" y="6050725"/>
            <a:ext cx="2044328" cy="66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r>
              <a:rPr lang="tr-TR"/>
              <a:t>  </a:t>
            </a:r>
            <a:r>
              <a:rPr lang="tr-TR" altLang="de-DE" sz="1176" dirty="0"/>
              <a:t>worksheet </a:t>
            </a:r>
          </a:p>
          <a:p>
            <a:pPr eaLnBrk="1" hangingPunct="1">
              <a:spcBef>
                <a:spcPct val="0"/>
              </a:spcBef>
              <a:buClrTx/>
              <a:buSzTx/>
              <a:buFontTx/>
              <a:buNone/>
            </a:pPr>
            <a:r>
              <a:rPr lang="tr-TR" altLang="de-DE" sz="1176" dirty="0"/>
              <a:t>      5.1 a, b</a:t>
            </a:r>
          </a:p>
          <a:p>
            <a:pPr eaLnBrk="1" hangingPunct="1">
              <a:spcBef>
                <a:spcPct val="0"/>
              </a:spcBef>
              <a:buClrTx/>
              <a:buSzTx/>
              <a:buFontTx/>
              <a:buNone/>
            </a:pPr>
            <a:r>
              <a:rPr lang="tr-TR"/>
              <a:t>     </a:t>
            </a:r>
          </a:p>
        </p:txBody>
      </p:sp>
      <p:sp>
        <p:nvSpPr>
          <p:cNvPr id="12"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583754" algn="l"/>
              </a:tabLst>
            </a:pPr>
            <a:r>
              <a:rPr lang="tr-TR" altLang="de-DE" sz="1176" b="1" dirty="0">
                <a:solidFill>
                  <a:schemeClr val="tx2"/>
                </a:solidFill>
                <a:latin typeface="+mn-lt"/>
              </a:rPr>
              <a:t>Karar verme</a:t>
            </a:r>
            <a:r>
              <a:rPr lang="en-US" altLang="de-DE" sz="1176" b="1" dirty="0">
                <a:solidFill>
                  <a:schemeClr val="tx2"/>
                </a:solidFill>
                <a:latin typeface="+mn-lt"/>
              </a:rPr>
              <a:t>	</a:t>
            </a:r>
            <a:r>
              <a:rPr lang="tr-TR" altLang="de-DE" sz="1176" b="1" dirty="0">
                <a:solidFill>
                  <a:schemeClr val="tx2"/>
                </a:solidFill>
                <a:latin typeface="+mn-lt"/>
              </a:rPr>
              <a:t>5.6</a:t>
            </a:r>
          </a:p>
        </p:txBody>
      </p:sp>
      <p:graphicFrame>
        <p:nvGraphicFramePr>
          <p:cNvPr id="10" name="Group 62"/>
          <p:cNvGraphicFramePr>
            <a:graphicFrameLocks/>
          </p:cNvGraphicFramePr>
          <p:nvPr/>
        </p:nvGraphicFramePr>
        <p:xfrm>
          <a:off x="65344" y="1210978"/>
          <a:ext cx="8830750" cy="4496611"/>
        </p:xfrm>
        <a:graphic>
          <a:graphicData uri="http://schemas.openxmlformats.org/drawingml/2006/table">
            <a:tbl>
              <a:tblPr/>
              <a:tblGrid>
                <a:gridCol w="2640202">
                  <a:extLst>
                    <a:ext uri="{9D8B030D-6E8A-4147-A177-3AD203B41FA5}">
                      <a16:colId xmlns:a16="http://schemas.microsoft.com/office/drawing/2014/main" val="20000"/>
                    </a:ext>
                  </a:extLst>
                </a:gridCol>
                <a:gridCol w="6190548">
                  <a:extLst>
                    <a:ext uri="{9D8B030D-6E8A-4147-A177-3AD203B41FA5}">
                      <a16:colId xmlns:a16="http://schemas.microsoft.com/office/drawing/2014/main" val="20001"/>
                    </a:ext>
                  </a:extLst>
                </a:gridCol>
              </a:tblGrid>
              <a:tr h="627136">
                <a:tc gridSpan="2">
                  <a:txBody>
                    <a:bodyPr/>
                    <a:lstStyle>
                      <a:lvl1pPr algn="l"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lgn="l"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Times New Roman" pitchFamily="18" charset="0"/>
                        <a:buNone/>
                        <a:tabLst/>
                      </a:pPr>
                      <a:r>
                        <a:rPr kumimoji="0" lang="tr-TR" altLang="de-DE" sz="1800" b="1" i="0" u="none" strike="noStrike" cap="none" normalizeH="0" baseline="0" noProof="0" dirty="0">
                          <a:ln>
                            <a:noFill/>
                          </a:ln>
                          <a:solidFill>
                            <a:schemeClr val="tx1"/>
                          </a:solidFill>
                          <a:effectLst/>
                          <a:latin typeface="Verdana" pitchFamily="34" charset="0"/>
                        </a:rPr>
                        <a:t>Olay</a:t>
                      </a:r>
                    </a:p>
                    <a:p>
                      <a:pPr marL="0" marR="0" lvl="0" indent="0" algn="l" defTabSz="914400" rtl="0" eaLnBrk="1" fontAlgn="base" latinLnBrk="0" hangingPunct="1">
                        <a:lnSpc>
                          <a:spcPct val="100000"/>
                        </a:lnSpc>
                        <a:spcBef>
                          <a:spcPts val="0"/>
                        </a:spcBef>
                        <a:spcAft>
                          <a:spcPct val="0"/>
                        </a:spcAft>
                        <a:buClr>
                          <a:schemeClr val="accent1"/>
                        </a:buClr>
                        <a:buSzPct val="85000"/>
                        <a:buFont typeface="Times New Roman" pitchFamily="18" charset="0"/>
                        <a:buNone/>
                        <a:tabLst/>
                      </a:pPr>
                      <a:r>
                        <a:rPr kumimoji="0" lang="tr-TR" altLang="de-DE" sz="1800" b="0" i="0" u="none" strike="noStrike" cap="none" normalizeH="0" baseline="0" noProof="0" dirty="0">
                          <a:ln>
                            <a:noFill/>
                          </a:ln>
                          <a:solidFill>
                            <a:schemeClr val="tx1"/>
                          </a:solidFill>
                          <a:effectLst/>
                          <a:latin typeface="Verdana" pitchFamily="34" charset="0"/>
                        </a:rPr>
                        <a:t>mide ağrısı, baş ağrısı</a:t>
                      </a:r>
                      <a:endParaRPr kumimoji="0" lang="tr-TR" altLang="de-DE" sz="1800" b="1" i="0" u="none" strike="noStrike" cap="none" normalizeH="0" baseline="0" noProof="0" dirty="0">
                        <a:ln>
                          <a:noFill/>
                        </a:ln>
                        <a:solidFill>
                          <a:schemeClr val="tx1"/>
                        </a:solidFill>
                        <a:effectLst/>
                        <a:latin typeface="Verdana" pitchFamily="34" charset="0"/>
                      </a:endParaRPr>
                    </a:p>
                  </a:txBody>
                  <a:tcPr marL="89614" marR="89614" marT="44725" marB="44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lvl1pPr algn="l"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lgn="l"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Times New Roman" pitchFamily="18" charset="0"/>
                        <a:buNone/>
                        <a:tabLst/>
                      </a:pPr>
                      <a:endParaRPr kumimoji="0" lang="de-DE" altLang="de-DE" sz="1800" b="1" i="0" u="none" strike="noStrike" cap="none" normalizeH="0" baseline="0" dirty="0">
                        <a:ln>
                          <a:noFill/>
                        </a:ln>
                        <a:solidFill>
                          <a:schemeClr val="tx1"/>
                        </a:solidFill>
                        <a:effectLst/>
                        <a:latin typeface="Verdana" pitchFamily="34" charset="0"/>
                      </a:endParaRPr>
                    </a:p>
                  </a:txBody>
                  <a:tcPr marT="45636" marB="456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863814">
                <a:tc>
                  <a:txBody>
                    <a:bodyPr/>
                    <a:lstStyle>
                      <a:lvl1pPr algn="l"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lgn="l"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Pct val="85000"/>
                        <a:buFont typeface="Times New Roman" pitchFamily="18" charset="0"/>
                        <a:buNone/>
                        <a:tabLst/>
                      </a:pPr>
                      <a:r>
                        <a:rPr kumimoji="0" lang="tr-TR" altLang="de-DE" sz="1800" b="1" i="0" u="none" strike="noStrike" cap="none" normalizeH="0" baseline="0" noProof="0" dirty="0">
                          <a:ln>
                            <a:noFill/>
                          </a:ln>
                          <a:solidFill>
                            <a:schemeClr val="tx1"/>
                          </a:solidFill>
                          <a:effectLst/>
                          <a:latin typeface="Verdana" pitchFamily="34" charset="0"/>
                        </a:rPr>
                        <a:t>Aceleci açıklama (hiç düşünmeden sonuca varma)</a:t>
                      </a:r>
                    </a:p>
                    <a:p>
                      <a:pPr marL="0" marR="0" lvl="0" indent="0" algn="l" defTabSz="914400" rtl="0" eaLnBrk="1" fontAlgn="base" latinLnBrk="0" hangingPunct="1">
                        <a:lnSpc>
                          <a:spcPct val="100000"/>
                        </a:lnSpc>
                        <a:spcBef>
                          <a:spcPct val="20000"/>
                        </a:spcBef>
                        <a:spcAft>
                          <a:spcPct val="0"/>
                        </a:spcAft>
                        <a:buClrTx/>
                        <a:buSzPct val="85000"/>
                        <a:buFont typeface="Times New Roman" pitchFamily="18" charset="0"/>
                        <a:buNone/>
                        <a:tabLst/>
                      </a:pPr>
                      <a:r>
                        <a:rPr kumimoji="0" lang="tr-TR" altLang="de-DE" sz="1800" b="0" i="0" u="none" strike="noStrike" cap="none" normalizeH="0" baseline="0" noProof="0" dirty="0">
                          <a:ln>
                            <a:noFill/>
                          </a:ln>
                          <a:solidFill>
                            <a:schemeClr val="tx1"/>
                          </a:solidFill>
                          <a:effectLst/>
                          <a:latin typeface="Verdana" pitchFamily="34" charset="0"/>
                        </a:rPr>
                        <a:t>Zehirlendiniz.</a:t>
                      </a:r>
                    </a:p>
                  </a:txBody>
                  <a:tcPr marL="89614" marR="89614" marT="44725" marB="44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lgn="l"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1438275" marR="0" lvl="0" indent="-361950" algn="l" defTabSz="914400" rtl="0" eaLnBrk="1" fontAlgn="base" latinLnBrk="0" hangingPunct="1">
                        <a:lnSpc>
                          <a:spcPct val="100000"/>
                        </a:lnSpc>
                        <a:spcBef>
                          <a:spcPct val="20000"/>
                        </a:spcBef>
                        <a:spcAft>
                          <a:spcPct val="0"/>
                        </a:spcAft>
                        <a:buClr>
                          <a:schemeClr val="accent1"/>
                        </a:buClr>
                        <a:buSzPct val="85000"/>
                        <a:buFont typeface="Times New Roman" pitchFamily="18" charset="0"/>
                        <a:buNone/>
                        <a:tabLst>
                          <a:tab pos="85725" algn="l"/>
                        </a:tabLst>
                      </a:pPr>
                      <a:r>
                        <a:rPr kumimoji="0" lang="tr-TR" altLang="de-DE" sz="1800" b="1" i="0" u="none" strike="noStrike" cap="none" normalizeH="0" baseline="0" dirty="0">
                          <a:ln>
                            <a:noFill/>
                          </a:ln>
                          <a:solidFill>
                            <a:schemeClr val="tx1"/>
                          </a:solidFill>
                          <a:effectLst/>
                          <a:latin typeface="Verdana" pitchFamily="34" charset="0"/>
                        </a:rPr>
                        <a:t>Olası sonuçlar</a:t>
                      </a:r>
                    </a:p>
                    <a:p>
                      <a:pPr marL="1438275" marR="0" lvl="0" indent="-361950" algn="l" defTabSz="914400" rtl="0" eaLnBrk="1" fontAlgn="base" latinLnBrk="0" hangingPunct="1">
                        <a:lnSpc>
                          <a:spcPct val="100000"/>
                        </a:lnSpc>
                        <a:spcBef>
                          <a:spcPct val="20000"/>
                        </a:spcBef>
                        <a:spcAft>
                          <a:spcPct val="0"/>
                        </a:spcAft>
                        <a:buClr>
                          <a:srgbClr val="8CADAE"/>
                        </a:buClr>
                        <a:buSzPct val="85000"/>
                        <a:buFontTx/>
                        <a:buChar char="o"/>
                        <a:tabLst>
                          <a:tab pos="85725" algn="l"/>
                        </a:tabLst>
                      </a:pPr>
                      <a:r>
                        <a:rPr kumimoji="0" lang="tr-TR" altLang="de-DE" sz="1800" b="0" i="0" u="none" strike="noStrike" cap="none" normalizeH="0" baseline="0" dirty="0">
                          <a:ln>
                            <a:noFill/>
                          </a:ln>
                          <a:solidFill>
                            <a:schemeClr val="tx1"/>
                          </a:solidFill>
                          <a:effectLst/>
                          <a:latin typeface="Verdana" pitchFamily="34" charset="0"/>
                        </a:rPr>
                        <a:t>anksiyete ve tehdit deneyimi</a:t>
                      </a:r>
                    </a:p>
                    <a:p>
                      <a:pPr marL="1438275" marR="0" lvl="0" indent="-361950" algn="l" defTabSz="914400" rtl="0" eaLnBrk="1" fontAlgn="base" latinLnBrk="0" hangingPunct="1">
                        <a:lnSpc>
                          <a:spcPct val="100000"/>
                        </a:lnSpc>
                        <a:spcBef>
                          <a:spcPct val="20000"/>
                        </a:spcBef>
                        <a:spcAft>
                          <a:spcPct val="0"/>
                        </a:spcAft>
                        <a:buClr>
                          <a:srgbClr val="8CADAE"/>
                        </a:buClr>
                        <a:buSzPct val="85000"/>
                        <a:buFontTx/>
                        <a:buChar char="o"/>
                        <a:tabLst>
                          <a:tab pos="85725" algn="l"/>
                        </a:tabLst>
                      </a:pPr>
                      <a:r>
                        <a:rPr kumimoji="0" lang="tr-TR" altLang="de-DE" sz="1800" b="0" i="0" u="none" strike="noStrike" cap="none" normalizeH="0" baseline="0" dirty="0">
                          <a:ln>
                            <a:noFill/>
                          </a:ln>
                          <a:solidFill>
                            <a:schemeClr val="tx1"/>
                          </a:solidFill>
                          <a:effectLst/>
                          <a:latin typeface="Verdana" pitchFamily="34" charset="0"/>
                        </a:rPr>
                        <a:t>başkalarını suçlama, muhtemelen ilgili kişinin aşağılanması</a:t>
                      </a:r>
                    </a:p>
                    <a:p>
                      <a:pPr marL="1438275" marR="0" lvl="0" indent="-361950" algn="l" defTabSz="914400" rtl="0" eaLnBrk="1" fontAlgn="base" latinLnBrk="0" hangingPunct="1">
                        <a:lnSpc>
                          <a:spcPct val="100000"/>
                        </a:lnSpc>
                        <a:spcBef>
                          <a:spcPct val="20000"/>
                        </a:spcBef>
                        <a:spcAft>
                          <a:spcPct val="0"/>
                        </a:spcAft>
                        <a:buClr>
                          <a:srgbClr val="8CADAE"/>
                        </a:buClr>
                        <a:buSzPct val="85000"/>
                        <a:buFontTx/>
                        <a:buChar char="o"/>
                        <a:tabLst>
                          <a:tab pos="85725" algn="l"/>
                        </a:tabLst>
                      </a:pPr>
                      <a:r>
                        <a:rPr kumimoji="0" lang="tr-TR" altLang="de-DE" sz="1800" b="0" i="0" u="none" strike="noStrike" cap="none" normalizeH="0" baseline="0" dirty="0">
                          <a:ln>
                            <a:noFill/>
                          </a:ln>
                          <a:solidFill>
                            <a:schemeClr val="tx1"/>
                          </a:solidFill>
                          <a:effectLst/>
                          <a:latin typeface="Verdana" pitchFamily="34" charset="0"/>
                        </a:rPr>
                        <a:t>gerçek tıbbi neden teşhis edilmez (aşağıya bakınız)</a:t>
                      </a:r>
                    </a:p>
                  </a:txBody>
                  <a:tcPr marL="89614" marR="89614" marT="44725" marB="44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58559">
                <a:tc>
                  <a:txBody>
                    <a:bodyPr/>
                    <a:lstStyle>
                      <a:lvl1pPr algn="l"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lgn="l"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Pct val="85000"/>
                        <a:buFont typeface="Times New Roman" pitchFamily="18" charset="0"/>
                        <a:buNone/>
                        <a:tabLst/>
                      </a:pPr>
                      <a:r>
                        <a:rPr kumimoji="0" lang="tr-TR" altLang="de-DE" sz="1800" b="1" i="0" u="none" strike="noStrike" cap="none" normalizeH="0" baseline="0" noProof="0" dirty="0">
                          <a:ln>
                            <a:noFill/>
                          </a:ln>
                          <a:solidFill>
                            <a:schemeClr val="tx1"/>
                          </a:solidFill>
                          <a:effectLst/>
                          <a:latin typeface="Verdana" pitchFamily="34" charset="0"/>
                        </a:rPr>
                        <a:t>Alternatif açıklamalar</a:t>
                      </a:r>
                    </a:p>
                    <a:p>
                      <a:pPr marL="0" marR="0" lvl="0" indent="0" algn="l" defTabSz="914400" rtl="0" eaLnBrk="1" fontAlgn="base" latinLnBrk="0" hangingPunct="1">
                        <a:lnSpc>
                          <a:spcPct val="100000"/>
                        </a:lnSpc>
                        <a:spcBef>
                          <a:spcPct val="20000"/>
                        </a:spcBef>
                        <a:spcAft>
                          <a:spcPct val="0"/>
                        </a:spcAft>
                        <a:buClrTx/>
                        <a:buSzPct val="85000"/>
                        <a:buFont typeface="Times New Roman" pitchFamily="18" charset="0"/>
                        <a:buNone/>
                        <a:tabLst/>
                      </a:pPr>
                      <a:r>
                        <a:rPr kumimoji="0" lang="tr-TR" altLang="de-DE" sz="1800" b="0" i="0" u="none" strike="noStrike" cap="none" normalizeH="0" baseline="0" noProof="0" dirty="0">
                          <a:ln>
                            <a:noFill/>
                          </a:ln>
                          <a:solidFill>
                            <a:schemeClr val="tx1"/>
                          </a:solidFill>
                          <a:effectLst/>
                          <a:latin typeface="Verdana" pitchFamily="34" charset="0"/>
                        </a:rPr>
                        <a:t>Zararlı bir şey yediniz, mide iltihabı başlangıcı</a:t>
                      </a:r>
                    </a:p>
                  </a:txBody>
                  <a:tcPr marL="89614" marR="89614" marT="44725" marB="44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lgn="l"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1438275" marR="0" lvl="0" indent="-361950" algn="l" defTabSz="914400" rtl="0" eaLnBrk="1" fontAlgn="base" latinLnBrk="0" hangingPunct="1">
                        <a:lnSpc>
                          <a:spcPct val="100000"/>
                        </a:lnSpc>
                        <a:spcBef>
                          <a:spcPct val="20000"/>
                        </a:spcBef>
                        <a:spcAft>
                          <a:spcPct val="0"/>
                        </a:spcAft>
                        <a:buClr>
                          <a:schemeClr val="accent1"/>
                        </a:buClr>
                        <a:buSzPct val="85000"/>
                        <a:buFont typeface="Times New Roman" pitchFamily="18" charset="0"/>
                        <a:buNone/>
                        <a:tabLst/>
                      </a:pPr>
                      <a:r>
                        <a:rPr kumimoji="0" lang="tr-TR" altLang="de-DE" sz="1800" b="1" i="0" u="none" strike="noStrike" cap="none" normalizeH="0" baseline="0" dirty="0">
                          <a:ln>
                            <a:noFill/>
                          </a:ln>
                          <a:solidFill>
                            <a:schemeClr val="tx1"/>
                          </a:solidFill>
                          <a:effectLst/>
                          <a:latin typeface="Verdana" pitchFamily="34" charset="0"/>
                        </a:rPr>
                        <a:t>Olası sonuçlar</a:t>
                      </a:r>
                    </a:p>
                    <a:p>
                      <a:pPr marL="1438275" marR="0" lvl="0" indent="-361950" algn="l" defTabSz="914400" rtl="0" eaLnBrk="1" fontAlgn="base" latinLnBrk="0" hangingPunct="1">
                        <a:lnSpc>
                          <a:spcPct val="100000"/>
                        </a:lnSpc>
                        <a:spcBef>
                          <a:spcPct val="20000"/>
                        </a:spcBef>
                        <a:spcAft>
                          <a:spcPct val="0"/>
                        </a:spcAft>
                        <a:buClr>
                          <a:srgbClr val="8CADAE"/>
                        </a:buClr>
                        <a:buSzPct val="85000"/>
                        <a:buFontTx/>
                        <a:buChar char="o"/>
                        <a:tabLst/>
                      </a:pPr>
                      <a:r>
                        <a:rPr kumimoji="0" lang="tr-TR" altLang="de-DE" sz="1800" b="0" i="0" u="none" strike="noStrike" cap="none" normalizeH="0" baseline="0" dirty="0">
                          <a:ln>
                            <a:noFill/>
                          </a:ln>
                          <a:solidFill>
                            <a:schemeClr val="tx1"/>
                          </a:solidFill>
                          <a:effectLst/>
                          <a:latin typeface="Verdana" pitchFamily="34" charset="0"/>
                        </a:rPr>
                        <a:t>doktora görünün</a:t>
                      </a:r>
                    </a:p>
                    <a:p>
                      <a:pPr marL="1438275" marR="0" lvl="0" indent="-361950" algn="l" defTabSz="914400" rtl="0" eaLnBrk="1" fontAlgn="base" latinLnBrk="0" hangingPunct="1">
                        <a:lnSpc>
                          <a:spcPct val="100000"/>
                        </a:lnSpc>
                        <a:spcBef>
                          <a:spcPct val="20000"/>
                        </a:spcBef>
                        <a:spcAft>
                          <a:spcPct val="0"/>
                        </a:spcAft>
                        <a:buClr>
                          <a:srgbClr val="8CADAE"/>
                        </a:buClr>
                        <a:buSzPct val="85000"/>
                        <a:buFontTx/>
                        <a:buChar char="o"/>
                        <a:tabLst/>
                      </a:pPr>
                      <a:r>
                        <a:rPr kumimoji="0" lang="tr-TR" altLang="de-DE" sz="1800" b="0" i="0" u="none" strike="noStrike" cap="none" normalizeH="0" baseline="0" dirty="0">
                          <a:ln>
                            <a:noFill/>
                          </a:ln>
                          <a:solidFill>
                            <a:schemeClr val="tx1"/>
                          </a:solidFill>
                          <a:effectLst/>
                          <a:latin typeface="Verdana" pitchFamily="34" charset="0"/>
                        </a:rPr>
                        <a:t>ilaç tedavisi tavsiye edilebilir</a:t>
                      </a:r>
                    </a:p>
                  </a:txBody>
                  <a:tcPr marL="89614" marR="89614" marT="44725" marB="44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1" name="AutoShape 20"/>
          <p:cNvSpPr>
            <a:spLocks noChangeArrowheads="1"/>
          </p:cNvSpPr>
          <p:nvPr/>
        </p:nvSpPr>
        <p:spPr bwMode="auto">
          <a:xfrm>
            <a:off x="2825343" y="1887924"/>
            <a:ext cx="774791" cy="320496"/>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rgbClr val="8CADAE"/>
              </a:gs>
              <a:gs pos="100000">
                <a:srgbClr val="415051"/>
              </a:gs>
            </a:gsLst>
            <a:lin ang="0" scaled="1"/>
          </a:gradFill>
          <a:ln w="9525">
            <a:solidFill>
              <a:schemeClr val="tx1"/>
            </a:solidFill>
            <a:miter lim="800000"/>
            <a:headEnd/>
            <a:tailEnd/>
          </a:ln>
        </p:spPr>
        <p:txBody>
          <a:bodyPr wrap="none" anchor="ctr"/>
          <a:lstStyle/>
          <a:p>
            <a:endParaRPr lang="de-DE" sz="1960"/>
          </a:p>
        </p:txBody>
      </p:sp>
      <p:sp>
        <p:nvSpPr>
          <p:cNvPr id="13" name="AutoShape 20"/>
          <p:cNvSpPr>
            <a:spLocks noChangeArrowheads="1"/>
          </p:cNvSpPr>
          <p:nvPr/>
        </p:nvSpPr>
        <p:spPr bwMode="auto">
          <a:xfrm>
            <a:off x="2822231" y="4031823"/>
            <a:ext cx="774791" cy="320496"/>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rgbClr val="8CADAE"/>
              </a:gs>
              <a:gs pos="100000">
                <a:srgbClr val="415051"/>
              </a:gs>
            </a:gsLst>
            <a:lin ang="0" scaled="1"/>
          </a:gradFill>
          <a:ln w="9525">
            <a:solidFill>
              <a:schemeClr val="tx1"/>
            </a:solidFill>
            <a:miter lim="800000"/>
            <a:headEnd/>
            <a:tailEnd/>
          </a:ln>
        </p:spPr>
        <p:txBody>
          <a:bodyPr wrap="none" anchor="ctr"/>
          <a:lstStyle/>
          <a:p>
            <a:endParaRPr lang="de-DE" sz="1960"/>
          </a:p>
        </p:txBody>
      </p:sp>
    </p:spTree>
    <p:extLst>
      <p:ext uri="{BB962C8B-B14F-4D97-AF65-F5344CB8AC3E}">
        <p14:creationId xmlns:p14="http://schemas.microsoft.com/office/powerpoint/2010/main" val="14591451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0" y="198"/>
            <a:ext cx="8961438" cy="776188"/>
          </a:xfrm>
        </p:spPr>
        <p:txBody>
          <a:bodyPr anchor="ctr"/>
          <a:lstStyle/>
          <a:p>
            <a:pPr eaLnBrk="1" hangingPunct="1"/>
            <a:r>
              <a:rPr lang="tr-TR"/>
              <a:t>Zorbalık mı/Komplo mu?</a:t>
            </a:r>
          </a:p>
        </p:txBody>
      </p:sp>
      <p:sp>
        <p:nvSpPr>
          <p:cNvPr id="49155" name="Rectangle 3"/>
          <p:cNvSpPr>
            <a:spLocks noGrp="1" noChangeArrowheads="1"/>
          </p:cNvSpPr>
          <p:nvPr>
            <p:ph type="body" idx="4294967295"/>
          </p:nvPr>
        </p:nvSpPr>
        <p:spPr>
          <a:xfrm>
            <a:off x="248929" y="1336636"/>
            <a:ext cx="5429760" cy="2816007"/>
          </a:xfrm>
        </p:spPr>
        <p:txBody>
          <a:bodyPr/>
          <a:lstStyle/>
          <a:p>
            <a:pPr marL="87122" indent="0" eaLnBrk="1" hangingPunct="1"/>
            <a:r>
              <a:rPr lang="tr-TR" altLang="de-DE" b="1" dirty="0"/>
              <a:t>Örnek:</a:t>
            </a:r>
            <a:r>
              <a:rPr lang="tr-TR"/>
              <a:t> Sabahleyin Marina ofisten içeri girer ve patronu onu her zaman karşıladığı gibi karşılamaz. Bir hafta önce, bir iş arkadaşı kendisine soğuk bir şekilde davranmıştır. Bu olaylar nedeniyle Marina kendisini iş arkadaşlarından geri çeker (öğle yemeğine birlikte çıkmama gibi). Yavaş yavaş ama kesin bir şekilde şirketten kovulacağını varsaymaktadır.</a:t>
            </a:r>
          </a:p>
          <a:p>
            <a:pPr marL="87122" indent="0" eaLnBrk="1" hangingPunct="1">
              <a:lnSpc>
                <a:spcPct val="80000"/>
              </a:lnSpc>
            </a:pPr>
            <a:r>
              <a:rPr lang="en-US"/>
              <a:t>	</a:t>
            </a:r>
            <a:endParaRPr lang="tr-TR" altLang="de-DE" sz="490" dirty="0"/>
          </a:p>
        </p:txBody>
      </p:sp>
      <p:pic>
        <p:nvPicPr>
          <p:cNvPr id="4915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946" y="1336636"/>
            <a:ext cx="3078938" cy="205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ext Box 8"/>
          <p:cNvSpPr txBox="1">
            <a:spLocks noChangeArrowheads="1"/>
          </p:cNvSpPr>
          <p:nvPr/>
        </p:nvSpPr>
        <p:spPr bwMode="auto">
          <a:xfrm>
            <a:off x="246970" y="4267772"/>
            <a:ext cx="8467499" cy="154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lnSpc>
                <a:spcPct val="120000"/>
              </a:lnSpc>
              <a:spcBef>
                <a:spcPct val="0"/>
              </a:spcBef>
              <a:buClrTx/>
              <a:buSzTx/>
              <a:buFontTx/>
              <a:buNone/>
            </a:pPr>
            <a:r>
              <a:rPr lang="tr-TR" altLang="de-DE" sz="1764" dirty="0"/>
              <a:t>Zorbalığı varsayan yeterli kanıt var mıdır? </a:t>
            </a:r>
          </a:p>
          <a:p>
            <a:pPr algn="ctr" eaLnBrk="1" hangingPunct="1">
              <a:lnSpc>
                <a:spcPct val="150000"/>
              </a:lnSpc>
              <a:spcBef>
                <a:spcPct val="0"/>
              </a:spcBef>
              <a:buClrTx/>
              <a:buSzTx/>
              <a:buFontTx/>
              <a:buNone/>
            </a:pPr>
            <a:endParaRPr lang="tr-TR" altLang="de-DE" sz="1764" dirty="0"/>
          </a:p>
          <a:p>
            <a:pPr algn="ctr" eaLnBrk="1" hangingPunct="1">
              <a:lnSpc>
                <a:spcPct val="120000"/>
              </a:lnSpc>
              <a:spcBef>
                <a:spcPct val="0"/>
              </a:spcBef>
              <a:buClrTx/>
              <a:buSzTx/>
              <a:buFontTx/>
              <a:buNone/>
            </a:pPr>
            <a:r>
              <a:rPr lang="tr-TR" altLang="de-DE" sz="1764" dirty="0"/>
              <a:t>Marina’nın patronu ve iş arkadaşlarının sergilediği davranışa ilişkin başka olası açıklamalar nelerdir?</a:t>
            </a:r>
            <a:r>
              <a:rPr lang="tr-TR"/>
              <a:t> </a:t>
            </a:r>
          </a:p>
        </p:txBody>
      </p:sp>
      <p:sp>
        <p:nvSpPr>
          <p:cNvPr id="9"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583754" algn="l"/>
              </a:tabLst>
            </a:pPr>
            <a:r>
              <a:rPr lang="tr-TR" altLang="de-DE" sz="1176" b="1" dirty="0">
                <a:solidFill>
                  <a:schemeClr val="tx2"/>
                </a:solidFill>
                <a:latin typeface="+mn-lt"/>
              </a:rPr>
              <a:t>Karar verme</a:t>
            </a:r>
            <a:r>
              <a:rPr lang="en-US" altLang="de-DE" sz="1176" b="1" dirty="0">
                <a:solidFill>
                  <a:schemeClr val="tx2"/>
                </a:solidFill>
                <a:latin typeface="+mn-lt"/>
              </a:rPr>
              <a:t>	</a:t>
            </a:r>
            <a:r>
              <a:rPr lang="tr-TR" altLang="de-DE" sz="1176" b="1" dirty="0">
                <a:solidFill>
                  <a:schemeClr val="tx2"/>
                </a:solidFill>
                <a:latin typeface="+mn-lt"/>
              </a:rPr>
              <a:t>5.50</a:t>
            </a:r>
          </a:p>
        </p:txBody>
      </p:sp>
      <p:sp>
        <p:nvSpPr>
          <p:cNvPr id="2" name="Fußzeilenplatzhalter 1"/>
          <p:cNvSpPr>
            <a:spLocks noGrp="1"/>
          </p:cNvSpPr>
          <p:nvPr>
            <p:ph type="ftr" sz="quarter" idx="10"/>
          </p:nvPr>
        </p:nvSpPr>
        <p:spPr/>
        <p:txBody>
          <a:bodyPr/>
          <a:lstStyle/>
          <a:p>
            <a:r>
              <a:rPr lang="tr-TR" dirty="0" err="1"/>
              <a:t>Metabiliş</a:t>
            </a:r>
            <a:r>
              <a:rPr lang="tr-TR" dirty="0"/>
              <a:t> Terapisi (MKT+)</a:t>
            </a:r>
          </a:p>
        </p:txBody>
      </p:sp>
      <p:sp>
        <p:nvSpPr>
          <p:cNvPr id="3" name="Foliennummernplatzhalter 2"/>
          <p:cNvSpPr>
            <a:spLocks noGrp="1"/>
          </p:cNvSpPr>
          <p:nvPr>
            <p:ph type="sldNum" sz="quarter" idx="11"/>
          </p:nvPr>
        </p:nvSpPr>
        <p:spPr/>
        <p:txBody>
          <a:bodyPr/>
          <a:lstStyle/>
          <a:p>
            <a:fld id="{16167743-6673-4DB7-9FC0-3F88D495DD4E}" type="slidenum">
              <a:rPr lang="de-DE" altLang="de-DE" smtClean="0"/>
              <a:pPr/>
              <a:t>70</a:t>
            </a:fld>
            <a:endParaRPr lang="tr-TR" altLang="de-DE"/>
          </a:p>
        </p:txBody>
      </p:sp>
    </p:spTree>
    <p:extLst>
      <p:ext uri="{BB962C8B-B14F-4D97-AF65-F5344CB8AC3E}">
        <p14:creationId xmlns:p14="http://schemas.microsoft.com/office/powerpoint/2010/main" val="34503930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17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3979" y="1321077"/>
            <a:ext cx="3887957" cy="2588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6"/>
          <p:cNvSpPr txBox="1">
            <a:spLocks noChangeArrowheads="1"/>
          </p:cNvSpPr>
          <p:nvPr/>
        </p:nvSpPr>
        <p:spPr bwMode="auto">
          <a:xfrm>
            <a:off x="246969" y="3945720"/>
            <a:ext cx="8467500" cy="228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0"/>
              </a:spcBef>
              <a:buClrTx/>
              <a:buSzTx/>
              <a:buFontTx/>
              <a:buNone/>
            </a:pPr>
            <a:endParaRPr lang="tr-TR" altLang="de-DE" sz="1764" dirty="0">
              <a:solidFill>
                <a:srgbClr val="006699"/>
              </a:solidFill>
            </a:endParaRPr>
          </a:p>
          <a:p>
            <a:pPr algn="ctr" eaLnBrk="1" hangingPunct="1">
              <a:lnSpc>
                <a:spcPct val="120000"/>
              </a:lnSpc>
              <a:spcBef>
                <a:spcPct val="0"/>
              </a:spcBef>
              <a:buClrTx/>
              <a:buSzTx/>
              <a:buFontTx/>
              <a:buNone/>
            </a:pPr>
            <a:r>
              <a:rPr lang="tr-TR" altLang="de-DE" sz="1764" dirty="0"/>
              <a:t>Marina’nın vardığı kanaatin artıları ve eksilerini toplayın!</a:t>
            </a:r>
          </a:p>
          <a:p>
            <a:pPr algn="ctr" eaLnBrk="1" hangingPunct="1">
              <a:spcBef>
                <a:spcPct val="0"/>
              </a:spcBef>
              <a:buClrTx/>
              <a:buSzTx/>
              <a:buFontTx/>
              <a:buNone/>
            </a:pPr>
            <a:endParaRPr lang="tr-TR" altLang="de-DE" sz="1764" dirty="0"/>
          </a:p>
          <a:p>
            <a:pPr algn="ctr" eaLnBrk="1" hangingPunct="1">
              <a:spcBef>
                <a:spcPct val="0"/>
              </a:spcBef>
              <a:buClrTx/>
              <a:buSzTx/>
              <a:buFontTx/>
              <a:buNone/>
            </a:pPr>
            <a:r>
              <a:rPr lang="tr-TR" altLang="de-DE" sz="1764" dirty="0"/>
              <a:t>......olursa ne olur (sonuçlar)?</a:t>
            </a:r>
          </a:p>
          <a:p>
            <a:pPr algn="ctr" eaLnBrk="1" hangingPunct="1">
              <a:lnSpc>
                <a:spcPct val="150000"/>
              </a:lnSpc>
              <a:spcBef>
                <a:spcPct val="0"/>
              </a:spcBef>
              <a:buClrTx/>
              <a:buSzTx/>
              <a:buFontTx/>
              <a:buNone/>
            </a:pPr>
            <a:endParaRPr lang="tr-TR" altLang="de-DE" sz="1764" dirty="0"/>
          </a:p>
          <a:p>
            <a:pPr algn="ctr" eaLnBrk="1" hangingPunct="1">
              <a:lnSpc>
                <a:spcPct val="150000"/>
              </a:lnSpc>
              <a:spcBef>
                <a:spcPct val="50000"/>
              </a:spcBef>
              <a:buClrTx/>
              <a:buSzTx/>
              <a:buFontTx/>
              <a:buNone/>
            </a:pPr>
            <a:endParaRPr lang="tr-TR" altLang="de-DE" sz="2156" dirty="0">
              <a:solidFill>
                <a:srgbClr val="006699"/>
              </a:solidFill>
            </a:endParaRPr>
          </a:p>
        </p:txBody>
      </p:sp>
      <p:sp>
        <p:nvSpPr>
          <p:cNvPr id="50180" name="Text Box 12"/>
          <p:cNvSpPr>
            <a:spLocks noGrp="1" noChangeArrowheads="1"/>
          </p:cNvSpPr>
          <p:nvPr>
            <p:ph type="title" idx="4294967295"/>
          </p:nvPr>
        </p:nvSpPr>
        <p:spPr>
          <a:xfrm>
            <a:off x="0" y="198"/>
            <a:ext cx="8961438" cy="776188"/>
          </a:xfrm>
        </p:spPr>
        <p:txBody>
          <a:bodyPr anchor="ctr"/>
          <a:lstStyle/>
          <a:p>
            <a:pPr eaLnBrk="1" hangingPunct="1"/>
            <a:r>
              <a:rPr lang="tr-TR"/>
              <a:t>Marina'nın vardığı kanaati destekleyen ve buna aykırı olan şeyler nelerdir?</a:t>
            </a:r>
          </a:p>
        </p:txBody>
      </p:sp>
      <p:grpSp>
        <p:nvGrpSpPr>
          <p:cNvPr id="50184" name="Group 17"/>
          <p:cNvGrpSpPr>
            <a:grpSpLocks/>
          </p:cNvGrpSpPr>
          <p:nvPr/>
        </p:nvGrpSpPr>
        <p:grpSpPr bwMode="auto">
          <a:xfrm>
            <a:off x="1" y="6042945"/>
            <a:ext cx="2293257" cy="485411"/>
            <a:chOff x="0" y="3957"/>
            <a:chExt cx="1474" cy="312"/>
          </a:xfrm>
        </p:grpSpPr>
        <p:sp>
          <p:nvSpPr>
            <p:cNvPr id="50185" name="Rectangle 69"/>
            <p:cNvSpPr>
              <a:spLocks noChangeArrowheads="1"/>
            </p:cNvSpPr>
            <p:nvPr/>
          </p:nvSpPr>
          <p:spPr bwMode="auto">
            <a:xfrm>
              <a:off x="0" y="3957"/>
              <a:ext cx="1225" cy="2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en-US" altLang="de-DE" sz="1764"/>
            </a:p>
          </p:txBody>
        </p:sp>
        <p:pic>
          <p:nvPicPr>
            <p:cNvPr id="50186" name="Picture 70" descr="Notizen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 y="3996"/>
              <a:ext cx="212"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7" name="Text Box 71"/>
            <p:cNvSpPr txBox="1">
              <a:spLocks noChangeArrowheads="1"/>
            </p:cNvSpPr>
            <p:nvPr/>
          </p:nvSpPr>
          <p:spPr bwMode="auto">
            <a:xfrm>
              <a:off x="160" y="3959"/>
              <a:ext cx="131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r>
                <a:rPr lang="tr-TR"/>
                <a:t>  </a:t>
              </a:r>
              <a:r>
                <a:rPr lang="tr-TR" altLang="de-DE" sz="1176" dirty="0"/>
                <a:t>worksheet </a:t>
              </a:r>
            </a:p>
            <a:p>
              <a:pPr eaLnBrk="1" hangingPunct="1">
                <a:spcBef>
                  <a:spcPct val="0"/>
                </a:spcBef>
                <a:buClrTx/>
                <a:buSzTx/>
                <a:buFontTx/>
                <a:buNone/>
              </a:pPr>
              <a:r>
                <a:rPr lang="tr-TR" altLang="de-DE" sz="1176" dirty="0"/>
                <a:t>      5.2 a, b</a:t>
              </a:r>
            </a:p>
          </p:txBody>
        </p:sp>
      </p:grpSp>
      <p:sp>
        <p:nvSpPr>
          <p:cNvPr id="12"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583754" algn="l"/>
              </a:tabLst>
            </a:pPr>
            <a:r>
              <a:rPr lang="tr-TR" altLang="de-DE" sz="1176" b="1" dirty="0">
                <a:solidFill>
                  <a:schemeClr val="tx2"/>
                </a:solidFill>
                <a:latin typeface="+mn-lt"/>
              </a:rPr>
              <a:t>Karar verme</a:t>
            </a:r>
            <a:r>
              <a:rPr lang="en-US" altLang="de-DE" sz="1176" b="1" dirty="0">
                <a:solidFill>
                  <a:schemeClr val="tx2"/>
                </a:solidFill>
                <a:latin typeface="+mn-lt"/>
              </a:rPr>
              <a:t>	</a:t>
            </a:r>
            <a:r>
              <a:rPr lang="tr-TR" altLang="de-DE" sz="1176" b="1" dirty="0">
                <a:solidFill>
                  <a:schemeClr val="tx2"/>
                </a:solidFill>
                <a:latin typeface="+mn-lt"/>
              </a:rPr>
              <a:t>5.51</a:t>
            </a:r>
          </a:p>
        </p:txBody>
      </p:sp>
    </p:spTree>
    <p:extLst>
      <p:ext uri="{BB962C8B-B14F-4D97-AF65-F5344CB8AC3E}">
        <p14:creationId xmlns:p14="http://schemas.microsoft.com/office/powerpoint/2010/main" val="34967149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0" y="41415"/>
            <a:ext cx="8961438" cy="693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0"/>
              </a:spcBef>
              <a:buClrTx/>
              <a:buSzTx/>
              <a:buFontTx/>
              <a:buNone/>
            </a:pPr>
            <a:r>
              <a:rPr lang="tr-TR" altLang="de-DE" sz="1960" dirty="0">
                <a:solidFill>
                  <a:schemeClr val="accent1"/>
                </a:solidFill>
              </a:rPr>
              <a:t>…olursa ne olur? </a:t>
            </a:r>
          </a:p>
          <a:p>
            <a:pPr algn="ctr" eaLnBrk="1" hangingPunct="1">
              <a:spcBef>
                <a:spcPct val="0"/>
              </a:spcBef>
              <a:buClrTx/>
              <a:buSzTx/>
              <a:buFontTx/>
              <a:buNone/>
            </a:pPr>
            <a:r>
              <a:rPr lang="tr-TR" altLang="de-DE" sz="1960" dirty="0">
                <a:solidFill>
                  <a:schemeClr val="accent1"/>
                </a:solidFill>
              </a:rPr>
              <a:t>Kanaatler ve sonuçları</a:t>
            </a:r>
          </a:p>
        </p:txBody>
      </p:sp>
      <p:graphicFrame>
        <p:nvGraphicFramePr>
          <p:cNvPr id="138296" name="Group 56"/>
          <p:cNvGraphicFramePr>
            <a:graphicFrameLocks noGrp="1"/>
          </p:cNvGraphicFramePr>
          <p:nvPr>
            <p:ph idx="4294967295"/>
            <p:extLst>
              <p:ext uri="{D42A27DB-BD31-4B8C-83A1-F6EECF244321}">
                <p14:modId xmlns:p14="http://schemas.microsoft.com/office/powerpoint/2010/main" val="2305239111"/>
              </p:ext>
            </p:extLst>
          </p:nvPr>
        </p:nvGraphicFramePr>
        <p:xfrm>
          <a:off x="46674" y="1347526"/>
          <a:ext cx="8849421" cy="4889143"/>
        </p:xfrm>
        <a:graphic>
          <a:graphicData uri="http://schemas.openxmlformats.org/drawingml/2006/table">
            <a:tbl>
              <a:tblPr/>
              <a:tblGrid>
                <a:gridCol w="2949807">
                  <a:extLst>
                    <a:ext uri="{9D8B030D-6E8A-4147-A177-3AD203B41FA5}">
                      <a16:colId xmlns:a16="http://schemas.microsoft.com/office/drawing/2014/main" val="20000"/>
                    </a:ext>
                  </a:extLst>
                </a:gridCol>
                <a:gridCol w="2949807">
                  <a:extLst>
                    <a:ext uri="{9D8B030D-6E8A-4147-A177-3AD203B41FA5}">
                      <a16:colId xmlns:a16="http://schemas.microsoft.com/office/drawing/2014/main" val="20001"/>
                    </a:ext>
                  </a:extLst>
                </a:gridCol>
                <a:gridCol w="2949807">
                  <a:extLst>
                    <a:ext uri="{9D8B030D-6E8A-4147-A177-3AD203B41FA5}">
                      <a16:colId xmlns:a16="http://schemas.microsoft.com/office/drawing/2014/main" val="20002"/>
                    </a:ext>
                  </a:extLst>
                </a:gridCol>
              </a:tblGrid>
              <a:tr h="549517">
                <a:tc>
                  <a:txBody>
                    <a:bodyPr/>
                    <a:lstStyle>
                      <a:lvl1pPr algn="l"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lgn="l"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714375" rtl="0" eaLnBrk="1" fontAlgn="base" latinLnBrk="0" hangingPunct="1">
                        <a:lnSpc>
                          <a:spcPct val="100000"/>
                        </a:lnSpc>
                        <a:spcBef>
                          <a:spcPct val="20000"/>
                        </a:spcBef>
                        <a:spcAft>
                          <a:spcPct val="0"/>
                        </a:spcAft>
                        <a:buClr>
                          <a:schemeClr val="accent1"/>
                        </a:buClr>
                        <a:buSzPct val="85000"/>
                        <a:buFont typeface="Times New Roman" pitchFamily="18" charset="0"/>
                        <a:buNone/>
                        <a:tabLst/>
                      </a:pPr>
                      <a:r>
                        <a:rPr kumimoji="0" lang="tr-TR" altLang="de-DE" sz="1400" b="0" i="0" u="none" strike="noStrike" cap="none" normalizeH="0" baseline="0" noProof="0" dirty="0">
                          <a:ln>
                            <a:noFill/>
                          </a:ln>
                          <a:solidFill>
                            <a:schemeClr val="tx1"/>
                          </a:solidFill>
                          <a:effectLst/>
                          <a:latin typeface="Verdana" pitchFamily="34" charset="0"/>
                        </a:rPr>
                        <a:t>                            Varsayım</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Times New Roman" pitchFamily="18" charset="0"/>
                        <a:buNone/>
                        <a:tabLst/>
                      </a:pPr>
                      <a:r>
                        <a:rPr kumimoji="0" lang="tr-TR" altLang="de-DE" sz="1400" b="0" i="0" u="none" strike="noStrike" cap="none" normalizeH="0" baseline="0" noProof="0" dirty="0">
                          <a:ln>
                            <a:noFill/>
                          </a:ln>
                          <a:solidFill>
                            <a:schemeClr val="tx1"/>
                          </a:solidFill>
                          <a:effectLst/>
                          <a:latin typeface="Verdana" pitchFamily="34" charset="0"/>
                        </a:rPr>
                        <a:t>Gerçeklik</a:t>
                      </a:r>
                    </a:p>
                  </a:txBody>
                  <a:tcPr marL="89614" marR="89614" marT="44748" marB="447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lgn="l"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Times New Roman" pitchFamily="18" charset="0"/>
                        <a:buNone/>
                        <a:tabLst/>
                      </a:pPr>
                      <a:r>
                        <a:rPr kumimoji="0" lang="tr-TR" altLang="de-DE" sz="1400" b="0" i="0" u="none" strike="noStrike" cap="none" normalizeH="0" baseline="0" noProof="0" dirty="0">
                          <a:ln>
                            <a:noFill/>
                          </a:ln>
                          <a:solidFill>
                            <a:schemeClr val="tx1"/>
                          </a:solidFill>
                          <a:effectLst/>
                          <a:latin typeface="Verdana" pitchFamily="34" charset="0"/>
                        </a:rPr>
                        <a:t>Marina iş arkadaşları tarafından zorbalığa uğramıyor.</a:t>
                      </a:r>
                    </a:p>
                  </a:txBody>
                  <a:tcPr marL="89614" marR="89614" marT="44748" marB="447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lgn="l"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Times New Roman" pitchFamily="18" charset="0"/>
                        <a:buNone/>
                        <a:tabLst/>
                      </a:pPr>
                      <a:r>
                        <a:t>Marina iş arkadaşları tarafından zorbalığa </a:t>
                      </a:r>
                      <a:r>
                        <a:rPr kumimoji="0" lang="tr-TR" altLang="de-DE" sz="1400" b="0" i="0" u="none" strike="noStrike" cap="none" normalizeH="0" baseline="0" noProof="0" dirty="0">
                          <a:ln>
                            <a:noFill/>
                          </a:ln>
                          <a:solidFill>
                            <a:schemeClr val="tx1"/>
                          </a:solidFill>
                          <a:effectLst/>
                          <a:latin typeface="Verdana" pitchFamily="34" charset="0"/>
                        </a:rPr>
                        <a:t>uğramıyor</a:t>
                      </a:r>
                      <a:r>
                        <a:t>.</a:t>
                      </a:r>
                    </a:p>
                  </a:txBody>
                  <a:tcPr marL="89614" marR="89614" marT="44748" marB="447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013154">
                <a:tc>
                  <a:txBody>
                    <a:bodyPr/>
                    <a:lstStyle>
                      <a:lvl1pPr algn="l"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lgn="l"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Times New Roman" pitchFamily="18" charset="0"/>
                        <a:buNone/>
                        <a:tabLst/>
                      </a:pPr>
                      <a:r>
                        <a:rPr kumimoji="0" lang="tr-TR" altLang="de-DE" sz="1400" b="0" i="0" u="none" strike="noStrike" cap="none" normalizeH="0" baseline="0" noProof="0" dirty="0">
                          <a:ln>
                            <a:noFill/>
                          </a:ln>
                          <a:solidFill>
                            <a:schemeClr val="tx1"/>
                          </a:solidFill>
                          <a:effectLst/>
                          <a:latin typeface="Verdana" pitchFamily="34" charset="0"/>
                        </a:rPr>
                        <a:t>Marina iş arkadaşları tarafından zorbalığa uğramıyor.</a:t>
                      </a:r>
                    </a:p>
                  </a:txBody>
                  <a:tcPr marL="89614" marR="89614" marT="44748" marB="447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lgn="l"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rgbClr val="8CADAE"/>
                        </a:buClr>
                        <a:buSzPct val="85000"/>
                        <a:buFontTx/>
                        <a:buNone/>
                        <a:tabLst/>
                      </a:pPr>
                      <a:r>
                        <a:rPr kumimoji="0" lang="tr-TR" altLang="de-DE" sz="1400" b="0" i="0" u="none" strike="noStrike" cap="none" normalizeH="0" baseline="0" noProof="0" dirty="0">
                          <a:ln>
                            <a:noFill/>
                          </a:ln>
                          <a:solidFill>
                            <a:schemeClr val="tx1"/>
                          </a:solidFill>
                          <a:effectLst/>
                          <a:latin typeface="Verdana" pitchFamily="34" charset="0"/>
                        </a:rPr>
                        <a:t>Olası sonuçlar</a:t>
                      </a:r>
                    </a:p>
                  </a:txBody>
                  <a:tcPr marL="89614" marR="89614" marT="44748" marB="447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lgn="l"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rgbClr val="8CADAE"/>
                        </a:buClr>
                        <a:buSzPct val="85000"/>
                        <a:buFontTx/>
                        <a:buNone/>
                        <a:tabLst/>
                      </a:pPr>
                      <a:r>
                        <a:rPr kumimoji="0" lang="tr-TR" altLang="de-DE" sz="1400" b="0" i="0" u="none" strike="noStrike" cap="none" normalizeH="0" baseline="0" noProof="0">
                          <a:ln>
                            <a:noFill/>
                          </a:ln>
                          <a:solidFill>
                            <a:schemeClr val="tx1"/>
                          </a:solidFill>
                          <a:effectLst/>
                          <a:latin typeface="Verdana" pitchFamily="34" charset="0"/>
                        </a:rPr>
                        <a:t>Olası sonuçlar</a:t>
                      </a:r>
                      <a:endParaRPr kumimoji="0" lang="tr-TR" altLang="de-DE" sz="1400" b="0" i="0" u="none" strike="noStrike" cap="none" normalizeH="0" baseline="0" noProof="0" dirty="0">
                        <a:ln>
                          <a:noFill/>
                        </a:ln>
                        <a:solidFill>
                          <a:schemeClr val="tx1"/>
                        </a:solidFill>
                        <a:effectLst/>
                        <a:latin typeface="Verdana" pitchFamily="34" charset="0"/>
                      </a:endParaRPr>
                    </a:p>
                  </a:txBody>
                  <a:tcPr marL="89614" marR="89614" marT="44748" marB="447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054973">
                <a:tc>
                  <a:txBody>
                    <a:bodyPr/>
                    <a:lstStyle>
                      <a:lvl1pPr algn="l"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lgn="l"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Times New Roman" pitchFamily="18" charset="0"/>
                        <a:buNone/>
                        <a:tabLst/>
                      </a:pPr>
                      <a:r>
                        <a:t>Marina iş arkadaşları tarafından zorbalığa </a:t>
                      </a:r>
                      <a:r>
                        <a:rPr kumimoji="0" lang="tr-TR" altLang="de-DE" sz="1400" b="0" i="0" u="none" strike="noStrike" cap="none" normalizeH="0" baseline="0" noProof="0" dirty="0">
                          <a:ln>
                            <a:noFill/>
                          </a:ln>
                          <a:solidFill>
                            <a:schemeClr val="tx1"/>
                          </a:solidFill>
                          <a:effectLst/>
                          <a:latin typeface="Verdana" pitchFamily="34" charset="0"/>
                        </a:rPr>
                        <a:t>uğramıyor</a:t>
                      </a:r>
                      <a:r>
                        <a:t>.</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Times New Roman" pitchFamily="18" charset="0"/>
                        <a:buNone/>
                        <a:tabLst/>
                      </a:pPr>
                      <a:endParaRPr kumimoji="0" lang="tr-TR" altLang="de-DE" sz="1400" b="0" i="0" u="none" strike="noStrike" cap="none" normalizeH="0" baseline="0" noProof="0" dirty="0">
                        <a:ln>
                          <a:noFill/>
                        </a:ln>
                        <a:solidFill>
                          <a:schemeClr val="tx1"/>
                        </a:solidFill>
                        <a:effectLst/>
                        <a:latin typeface="Verdana" pitchFamily="34" charset="0"/>
                      </a:endParaRPr>
                    </a:p>
                  </a:txBody>
                  <a:tcPr marL="89614" marR="89614" marT="44748" marB="447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lgn="l"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rgbClr val="8CADAE"/>
                        </a:buClr>
                        <a:buSzPct val="85000"/>
                        <a:buFontTx/>
                        <a:buNone/>
                        <a:tabLst/>
                      </a:pPr>
                      <a:r>
                        <a:rPr kumimoji="0" lang="tr-TR" altLang="de-DE" sz="1400" b="0" i="0" u="none" strike="noStrike" cap="none" normalizeH="0" baseline="0" noProof="0" dirty="0">
                          <a:ln>
                            <a:noFill/>
                          </a:ln>
                          <a:solidFill>
                            <a:schemeClr val="tx1"/>
                          </a:solidFill>
                          <a:effectLst/>
                          <a:latin typeface="Verdana" pitchFamily="34" charset="0"/>
                        </a:rPr>
                        <a:t>Olası sonuçlar</a:t>
                      </a:r>
                    </a:p>
                  </a:txBody>
                  <a:tcPr marL="89614" marR="89614" marT="44748" marB="447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lgn="l"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rgbClr val="8CADAE"/>
                        </a:buClr>
                        <a:buSzPct val="85000"/>
                        <a:buFontTx/>
                        <a:buNone/>
                        <a:tabLst/>
                      </a:pPr>
                      <a:r>
                        <a:rPr kumimoji="0" lang="tr-TR" altLang="de-DE" sz="1400" b="0" i="0" u="none" strike="noStrike" cap="none" normalizeH="0" baseline="0" noProof="0" dirty="0">
                          <a:ln>
                            <a:noFill/>
                          </a:ln>
                          <a:solidFill>
                            <a:schemeClr val="tx1"/>
                          </a:solidFill>
                          <a:effectLst/>
                          <a:latin typeface="Verdana" pitchFamily="34" charset="0"/>
                        </a:rPr>
                        <a:t>Olası sonuçlar</a:t>
                      </a:r>
                    </a:p>
                  </a:txBody>
                  <a:tcPr marL="89614" marR="89614" marT="44748" marB="447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1221" name="Freeform 21"/>
          <p:cNvSpPr>
            <a:spLocks/>
          </p:cNvSpPr>
          <p:nvPr/>
        </p:nvSpPr>
        <p:spPr bwMode="auto">
          <a:xfrm>
            <a:off x="46675" y="1349082"/>
            <a:ext cx="2946695" cy="544532"/>
          </a:xfrm>
          <a:custGeom>
            <a:avLst/>
            <a:gdLst>
              <a:gd name="T0" fmla="*/ 0 w 1920"/>
              <a:gd name="T1" fmla="*/ 0 h 666"/>
              <a:gd name="T2" fmla="*/ 2147483647 w 1920"/>
              <a:gd name="T3" fmla="*/ 2147483647 h 666"/>
              <a:gd name="T4" fmla="*/ 0 60000 65536"/>
              <a:gd name="T5" fmla="*/ 0 60000 65536"/>
              <a:gd name="T6" fmla="*/ 0 w 1920"/>
              <a:gd name="T7" fmla="*/ 0 h 666"/>
              <a:gd name="T8" fmla="*/ 1920 w 1920"/>
              <a:gd name="T9" fmla="*/ 666 h 666"/>
            </a:gdLst>
            <a:ahLst/>
            <a:cxnLst>
              <a:cxn ang="T4">
                <a:pos x="T0" y="T1"/>
              </a:cxn>
              <a:cxn ang="T5">
                <a:pos x="T2" y="T3"/>
              </a:cxn>
            </a:cxnLst>
            <a:rect l="T6" t="T7" r="T8" b="T9"/>
            <a:pathLst>
              <a:path w="1920" h="666">
                <a:moveTo>
                  <a:pt x="0" y="0"/>
                </a:moveTo>
                <a:lnTo>
                  <a:pt x="1920" y="66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sz="1960"/>
          </a:p>
        </p:txBody>
      </p:sp>
      <p:pic>
        <p:nvPicPr>
          <p:cNvPr id="51222" name="Picture 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
            <a:ext cx="1323870" cy="88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583754" algn="l"/>
              </a:tabLst>
            </a:pPr>
            <a:r>
              <a:rPr lang="tr-TR" altLang="de-DE" sz="1176" b="1" dirty="0">
                <a:solidFill>
                  <a:schemeClr val="tx2"/>
                </a:solidFill>
                <a:latin typeface="+mn-lt"/>
              </a:rPr>
              <a:t>Karar verme</a:t>
            </a:r>
            <a:r>
              <a:rPr lang="en-US" altLang="de-DE" sz="1176" b="1" dirty="0">
                <a:solidFill>
                  <a:schemeClr val="tx2"/>
                </a:solidFill>
                <a:latin typeface="+mn-lt"/>
              </a:rPr>
              <a:t>	</a:t>
            </a:r>
            <a:r>
              <a:rPr lang="tr-TR" altLang="de-DE" sz="1176" b="1" dirty="0">
                <a:solidFill>
                  <a:schemeClr val="tx2"/>
                </a:solidFill>
                <a:latin typeface="+mn-lt"/>
              </a:rPr>
              <a:t>5.52</a:t>
            </a:r>
          </a:p>
        </p:txBody>
      </p:sp>
    </p:spTree>
    <p:extLst>
      <p:ext uri="{BB962C8B-B14F-4D97-AF65-F5344CB8AC3E}">
        <p14:creationId xmlns:p14="http://schemas.microsoft.com/office/powerpoint/2010/main" val="5360588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8" name="Text Box 5"/>
          <p:cNvSpPr txBox="1">
            <a:spLocks noChangeArrowheads="1"/>
          </p:cNvSpPr>
          <p:nvPr/>
        </p:nvSpPr>
        <p:spPr bwMode="auto">
          <a:xfrm>
            <a:off x="255578" y="1272505"/>
            <a:ext cx="854401"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defTabSz="895350" eaLnBrk="0" hangingPunct="0">
              <a:tabLst>
                <a:tab pos="533400" algn="l"/>
              </a:tabLst>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1pPr>
            <a:lvl2pPr marL="742950" indent="-285750" defTabSz="895350" eaLnBrk="0" hangingPunct="0">
              <a:tabLst>
                <a:tab pos="533400" algn="l"/>
              </a:tabLst>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2pPr>
            <a:lvl3pPr marL="1143000" indent="-228600" defTabSz="895350" eaLnBrk="0" hangingPunct="0">
              <a:tabLst>
                <a:tab pos="533400" algn="l"/>
              </a:tabLst>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3pPr>
            <a:lvl4pPr marL="1600200" indent="-228600" defTabSz="895350" eaLnBrk="0" hangingPunct="0">
              <a:tabLst>
                <a:tab pos="533400" algn="l"/>
              </a:tabLst>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4pPr>
            <a:lvl5pPr marL="2057400" indent="-228600" defTabSz="895350" eaLnBrk="0" hangingPunct="0">
              <a:tabLst>
                <a:tab pos="533400" algn="l"/>
              </a:tabLst>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5pPr>
            <a:lvl6pPr marL="2514600" indent="-228600" defTabSz="895350" eaLnBrk="0" fontAlgn="base" hangingPunct="0">
              <a:spcBef>
                <a:spcPct val="0"/>
              </a:spcBef>
              <a:spcAft>
                <a:spcPct val="0"/>
              </a:spcAft>
              <a:buClr>
                <a:schemeClr val="tx1"/>
              </a:buClr>
              <a:buSzPct val="120000"/>
              <a:tabLst>
                <a:tab pos="533400" algn="l"/>
              </a:tabLst>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6pPr>
            <a:lvl7pPr marL="2971800" indent="-228600" defTabSz="895350" eaLnBrk="0" fontAlgn="base" hangingPunct="0">
              <a:spcBef>
                <a:spcPct val="0"/>
              </a:spcBef>
              <a:spcAft>
                <a:spcPct val="0"/>
              </a:spcAft>
              <a:buClr>
                <a:schemeClr val="tx1"/>
              </a:buClr>
              <a:buSzPct val="120000"/>
              <a:tabLst>
                <a:tab pos="533400" algn="l"/>
              </a:tabLst>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7pPr>
            <a:lvl8pPr marL="3429000" indent="-228600" defTabSz="895350" eaLnBrk="0" fontAlgn="base" hangingPunct="0">
              <a:spcBef>
                <a:spcPct val="0"/>
              </a:spcBef>
              <a:spcAft>
                <a:spcPct val="0"/>
              </a:spcAft>
              <a:buClr>
                <a:schemeClr val="tx1"/>
              </a:buClr>
              <a:buSzPct val="120000"/>
              <a:tabLst>
                <a:tab pos="533400" algn="l"/>
              </a:tabLst>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8pPr>
            <a:lvl9pPr marL="3886200" indent="-228600" defTabSz="895350" eaLnBrk="0" fontAlgn="base" hangingPunct="0">
              <a:spcBef>
                <a:spcPct val="0"/>
              </a:spcBef>
              <a:spcAft>
                <a:spcPct val="0"/>
              </a:spcAft>
              <a:buClr>
                <a:schemeClr val="tx1"/>
              </a:buClr>
              <a:buSzPct val="120000"/>
              <a:tabLst>
                <a:tab pos="533400" algn="l"/>
              </a:tabLst>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9pPr>
          </a:lstStyle>
          <a:p>
            <a:pPr eaLnBrk="1" hangingPunct="1"/>
            <a:r>
              <a:rPr lang="tr-TR" altLang="de-DE" sz="1600" i="1" dirty="0">
                <a:solidFill>
                  <a:srgbClr val="FF0000"/>
                </a:solidFill>
              </a:rPr>
              <a:t>egzersiz oldu.”</a:t>
            </a:r>
          </a:p>
        </p:txBody>
      </p:sp>
      <p:pic>
        <p:nvPicPr>
          <p:cNvPr id="4" name="Grafik 3"/>
          <p:cNvPicPr>
            <a:picLocks noChangeAspect="1"/>
          </p:cNvPicPr>
          <p:nvPr/>
        </p:nvPicPr>
        <p:blipFill>
          <a:blip r:embed="rId3"/>
          <a:stretch>
            <a:fillRect/>
          </a:stretch>
        </p:blipFill>
        <p:spPr>
          <a:xfrm>
            <a:off x="1962463" y="-1"/>
            <a:ext cx="5036511" cy="6721475"/>
          </a:xfrm>
          <a:prstGeom prst="rect">
            <a:avLst/>
          </a:prstGeom>
        </p:spPr>
      </p:pic>
      <p:pic>
        <p:nvPicPr>
          <p:cNvPr id="2" name="Grafik 1"/>
          <p:cNvPicPr>
            <a:picLocks noChangeAspect="1"/>
          </p:cNvPicPr>
          <p:nvPr/>
        </p:nvPicPr>
        <p:blipFill>
          <a:blip r:embed="rId4"/>
          <a:stretch>
            <a:fillRect/>
          </a:stretch>
        </p:blipFill>
        <p:spPr>
          <a:xfrm>
            <a:off x="6568951" y="336401"/>
            <a:ext cx="2392487" cy="2339321"/>
          </a:xfrm>
          <a:prstGeom prst="rect">
            <a:avLst/>
          </a:prstGeom>
        </p:spPr>
      </p:pic>
    </p:spTree>
    <p:extLst>
      <p:ext uri="{BB962C8B-B14F-4D97-AF65-F5344CB8AC3E}">
        <p14:creationId xmlns:p14="http://schemas.microsoft.com/office/powerpoint/2010/main" val="5616212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0" y="41415"/>
            <a:ext cx="8961438" cy="693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0"/>
              </a:spcBef>
              <a:buClrTx/>
              <a:buSzTx/>
              <a:buFontTx/>
              <a:buNone/>
            </a:pPr>
            <a:r>
              <a:rPr lang="tr-TR" altLang="de-DE" sz="1960" dirty="0">
                <a:solidFill>
                  <a:schemeClr val="accent1"/>
                </a:solidFill>
              </a:rPr>
              <a:t>…olursa ne olur? </a:t>
            </a:r>
          </a:p>
          <a:p>
            <a:pPr algn="ctr" eaLnBrk="1" hangingPunct="1">
              <a:spcBef>
                <a:spcPct val="0"/>
              </a:spcBef>
              <a:buClrTx/>
              <a:buSzTx/>
              <a:buFontTx/>
              <a:buNone/>
            </a:pPr>
            <a:r>
              <a:rPr lang="tr-TR" altLang="de-DE" sz="1960" dirty="0">
                <a:solidFill>
                  <a:schemeClr val="accent1"/>
                </a:solidFill>
              </a:rPr>
              <a:t>Kanaatler ve sonuçları</a:t>
            </a:r>
          </a:p>
        </p:txBody>
      </p:sp>
      <p:graphicFrame>
        <p:nvGraphicFramePr>
          <p:cNvPr id="138296" name="Group 56"/>
          <p:cNvGraphicFramePr>
            <a:graphicFrameLocks noGrp="1"/>
          </p:cNvGraphicFramePr>
          <p:nvPr>
            <p:ph idx="4294967295"/>
          </p:nvPr>
        </p:nvGraphicFramePr>
        <p:xfrm>
          <a:off x="46674" y="1347526"/>
          <a:ext cx="8849421" cy="4928397"/>
        </p:xfrm>
        <a:graphic>
          <a:graphicData uri="http://schemas.openxmlformats.org/drawingml/2006/table">
            <a:tbl>
              <a:tblPr/>
              <a:tblGrid>
                <a:gridCol w="2949807">
                  <a:extLst>
                    <a:ext uri="{9D8B030D-6E8A-4147-A177-3AD203B41FA5}">
                      <a16:colId xmlns:a16="http://schemas.microsoft.com/office/drawing/2014/main" val="20000"/>
                    </a:ext>
                  </a:extLst>
                </a:gridCol>
                <a:gridCol w="2949807">
                  <a:extLst>
                    <a:ext uri="{9D8B030D-6E8A-4147-A177-3AD203B41FA5}">
                      <a16:colId xmlns:a16="http://schemas.microsoft.com/office/drawing/2014/main" val="20001"/>
                    </a:ext>
                  </a:extLst>
                </a:gridCol>
                <a:gridCol w="2949807">
                  <a:extLst>
                    <a:ext uri="{9D8B030D-6E8A-4147-A177-3AD203B41FA5}">
                      <a16:colId xmlns:a16="http://schemas.microsoft.com/office/drawing/2014/main" val="20002"/>
                    </a:ext>
                  </a:extLst>
                </a:gridCol>
              </a:tblGrid>
              <a:tr h="549517">
                <a:tc>
                  <a:txBody>
                    <a:bodyPr/>
                    <a:lstStyle>
                      <a:lvl1pPr algn="l"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lgn="l"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714375" rtl="0" eaLnBrk="1" fontAlgn="base" latinLnBrk="0" hangingPunct="1">
                        <a:lnSpc>
                          <a:spcPct val="100000"/>
                        </a:lnSpc>
                        <a:spcBef>
                          <a:spcPct val="20000"/>
                        </a:spcBef>
                        <a:spcAft>
                          <a:spcPct val="0"/>
                        </a:spcAft>
                        <a:buClr>
                          <a:schemeClr val="accent1"/>
                        </a:buClr>
                        <a:buSzPct val="85000"/>
                        <a:buFont typeface="Times New Roman" pitchFamily="18" charset="0"/>
                        <a:buNone/>
                        <a:tabLst/>
                      </a:pPr>
                      <a:r>
                        <a:rPr kumimoji="0" lang="tr-TR" altLang="de-DE" sz="1400" b="0" i="0" u="none" strike="noStrike" cap="none" normalizeH="0" baseline="0" noProof="0" dirty="0">
                          <a:ln>
                            <a:noFill/>
                          </a:ln>
                          <a:solidFill>
                            <a:schemeClr val="tx1"/>
                          </a:solidFill>
                          <a:effectLst/>
                          <a:latin typeface="Verdana" pitchFamily="34" charset="0"/>
                        </a:rPr>
                        <a:t>                            Varsayım</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Times New Roman" pitchFamily="18" charset="0"/>
                        <a:buNone/>
                        <a:tabLst/>
                      </a:pPr>
                      <a:r>
                        <a:rPr kumimoji="0" lang="tr-TR" altLang="de-DE" sz="1400" b="0" i="0" u="none" strike="noStrike" cap="none" normalizeH="0" baseline="0" noProof="0" dirty="0">
                          <a:ln>
                            <a:noFill/>
                          </a:ln>
                          <a:solidFill>
                            <a:schemeClr val="tx1"/>
                          </a:solidFill>
                          <a:effectLst/>
                          <a:latin typeface="Verdana" pitchFamily="34" charset="0"/>
                        </a:rPr>
                        <a:t>Gerçeklik</a:t>
                      </a:r>
                    </a:p>
                  </a:txBody>
                  <a:tcPr marL="89614" marR="89614" marT="44748" marB="447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lgn="l"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Times New Roman" pitchFamily="18" charset="0"/>
                        <a:buNone/>
                        <a:tabLst/>
                      </a:pPr>
                      <a:r>
                        <a:rPr kumimoji="0" lang="tr-TR" altLang="de-DE" sz="1400" b="0" i="0" u="none" strike="noStrike" cap="none" normalizeH="0" baseline="0" noProof="0" dirty="0">
                          <a:ln>
                            <a:noFill/>
                          </a:ln>
                          <a:solidFill>
                            <a:schemeClr val="tx1"/>
                          </a:solidFill>
                          <a:effectLst/>
                          <a:latin typeface="Verdana" pitchFamily="34" charset="0"/>
                        </a:rPr>
                        <a:t>Marina iş arkadaşları tarafından zorbalığa uğramıyor.</a:t>
                      </a:r>
                    </a:p>
                  </a:txBody>
                  <a:tcPr marL="89614" marR="89614" marT="44748" marB="447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lgn="l"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Times New Roman" pitchFamily="18" charset="0"/>
                        <a:buNone/>
                        <a:tabLst/>
                      </a:pPr>
                      <a:r>
                        <a:t>Marina iş arkadaşları tarafından zorbalığa </a:t>
                      </a:r>
                      <a:r>
                        <a:rPr kumimoji="0" lang="tr-TR" altLang="de-DE" sz="1400" b="0" i="0" u="none" strike="noStrike" cap="none" normalizeH="0" baseline="0" noProof="0" dirty="0">
                          <a:ln>
                            <a:noFill/>
                          </a:ln>
                          <a:solidFill>
                            <a:schemeClr val="tx1"/>
                          </a:solidFill>
                          <a:effectLst/>
                          <a:latin typeface="Verdana" pitchFamily="34" charset="0"/>
                        </a:rPr>
                        <a:t>uğramıyor</a:t>
                      </a:r>
                      <a:r>
                        <a:t>.</a:t>
                      </a:r>
                    </a:p>
                  </a:txBody>
                  <a:tcPr marL="89614" marR="89614" marT="44748" marB="447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013154">
                <a:tc>
                  <a:txBody>
                    <a:bodyPr/>
                    <a:lstStyle>
                      <a:lvl1pPr algn="l"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lgn="l"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Times New Roman" pitchFamily="18" charset="0"/>
                        <a:buNone/>
                        <a:tabLst/>
                      </a:pPr>
                      <a:r>
                        <a:rPr kumimoji="0" lang="tr-TR" altLang="de-DE" sz="1400" b="0" i="0" u="none" strike="noStrike" cap="none" normalizeH="0" baseline="0" noProof="0" dirty="0">
                          <a:ln>
                            <a:noFill/>
                          </a:ln>
                          <a:solidFill>
                            <a:schemeClr val="tx1"/>
                          </a:solidFill>
                          <a:effectLst/>
                          <a:latin typeface="Verdana" pitchFamily="34" charset="0"/>
                        </a:rPr>
                        <a:t>Marina iş arkadaşları tarafından zorbalığa uğramıyor.</a:t>
                      </a:r>
                    </a:p>
                  </a:txBody>
                  <a:tcPr marL="89614" marR="89614" marT="44748" marB="447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lgn="l"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177800" marR="0" lvl="0" indent="-177800" algn="l" defTabSz="914400" rtl="0" eaLnBrk="1" fontAlgn="base" latinLnBrk="0" hangingPunct="1">
                        <a:lnSpc>
                          <a:spcPct val="100000"/>
                        </a:lnSpc>
                        <a:spcBef>
                          <a:spcPct val="20000"/>
                        </a:spcBef>
                        <a:spcAft>
                          <a:spcPct val="0"/>
                        </a:spcAft>
                        <a:buClr>
                          <a:srgbClr val="8CADAE"/>
                        </a:buClr>
                        <a:buSzPct val="85000"/>
                        <a:buFontTx/>
                        <a:buChar char="o"/>
                        <a:tabLst/>
                      </a:pPr>
                      <a:r>
                        <a:rPr kumimoji="0" lang="tr-TR" altLang="de-DE" sz="1400" b="0" i="0" u="none" strike="noStrike" cap="none" normalizeH="0" baseline="0" noProof="0" dirty="0">
                          <a:ln>
                            <a:noFill/>
                          </a:ln>
                          <a:solidFill>
                            <a:schemeClr val="tx1"/>
                          </a:solidFill>
                          <a:effectLst/>
                          <a:latin typeface="Verdana" pitchFamily="34" charset="0"/>
                        </a:rPr>
                        <a:t>o Marina’nın endişeleri ve iş arkadaşlarına veya yönetim kuruluna endişeyle yaklaşması için iyi nedenleri var.</a:t>
                      </a:r>
                    </a:p>
                  </a:txBody>
                  <a:tcPr marL="89614" marR="89614" marT="44748" marB="447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lgn="l"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177800" marR="0" lvl="0" indent="-177800" algn="l" defTabSz="914400" rtl="0" eaLnBrk="1" fontAlgn="base" latinLnBrk="0" hangingPunct="1">
                        <a:lnSpc>
                          <a:spcPct val="100000"/>
                        </a:lnSpc>
                        <a:spcBef>
                          <a:spcPct val="20000"/>
                        </a:spcBef>
                        <a:spcAft>
                          <a:spcPct val="0"/>
                        </a:spcAft>
                        <a:buClr>
                          <a:srgbClr val="8CADAE"/>
                        </a:buClr>
                        <a:buSzPct val="85000"/>
                        <a:buFontTx/>
                        <a:buChar char="o"/>
                        <a:tabLst/>
                      </a:pPr>
                      <a:r>
                        <a:rPr kumimoji="0" lang="tr-TR" altLang="de-DE" sz="1400" b="0" i="0" u="none" strike="noStrike" cap="none" normalizeH="0" baseline="0" noProof="0" dirty="0">
                          <a:ln>
                            <a:noFill/>
                          </a:ln>
                          <a:solidFill>
                            <a:schemeClr val="tx1"/>
                          </a:solidFill>
                          <a:effectLst/>
                          <a:latin typeface="Verdana" pitchFamily="34" charset="0"/>
                        </a:rPr>
                        <a:t>Marina insanlara körü körüne güveniyor.</a:t>
                      </a:r>
                    </a:p>
                    <a:p>
                      <a:pPr marL="177800" marR="0" lvl="0" indent="-177800" algn="l" defTabSz="914400" rtl="0" eaLnBrk="1" fontAlgn="base" latinLnBrk="0" hangingPunct="1">
                        <a:lnSpc>
                          <a:spcPct val="100000"/>
                        </a:lnSpc>
                        <a:spcBef>
                          <a:spcPct val="20000"/>
                        </a:spcBef>
                        <a:spcAft>
                          <a:spcPct val="0"/>
                        </a:spcAft>
                        <a:buClr>
                          <a:srgbClr val="8CADAE"/>
                        </a:buClr>
                        <a:buSzPct val="85000"/>
                        <a:buFontTx/>
                        <a:buChar char="o"/>
                        <a:tabLst/>
                      </a:pPr>
                      <a:r>
                        <a:rPr kumimoji="0" lang="tr-TR" altLang="de-DE" sz="1400" b="0" i="0" u="none" strike="noStrike" cap="none" normalizeH="0" baseline="0" noProof="0" dirty="0">
                          <a:ln>
                            <a:noFill/>
                          </a:ln>
                          <a:solidFill>
                            <a:schemeClr val="tx1"/>
                          </a:solidFill>
                          <a:effectLst/>
                          <a:latin typeface="Verdana" pitchFamily="34" charset="0"/>
                        </a:rPr>
                        <a:t>İnsanlar o farketmeden kendisine zarar veriyor ve arkalarından konuşuyor. Allahtan iş hukuku açısından yönetim kurulu veya bir avukatla irtibata geçmek için geç kalınmadı. </a:t>
                      </a:r>
                    </a:p>
                  </a:txBody>
                  <a:tcPr marL="89614" marR="89614" marT="44748" marB="447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054973">
                <a:tc>
                  <a:txBody>
                    <a:bodyPr/>
                    <a:lstStyle>
                      <a:lvl1pPr algn="l"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lgn="l"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Times New Roman" pitchFamily="18" charset="0"/>
                        <a:buNone/>
                        <a:tabLst/>
                      </a:pPr>
                      <a:r>
                        <a:t>Marina iş arkadaşları tarafından zorbalığa </a:t>
                      </a:r>
                      <a:r>
                        <a:rPr kumimoji="0" lang="tr-TR" altLang="de-DE" sz="1400" b="0" i="0" u="none" strike="noStrike" cap="none" normalizeH="0" baseline="0" noProof="0" dirty="0">
                          <a:ln>
                            <a:noFill/>
                          </a:ln>
                          <a:solidFill>
                            <a:schemeClr val="tx1"/>
                          </a:solidFill>
                          <a:effectLst/>
                          <a:latin typeface="Verdana" pitchFamily="34" charset="0"/>
                        </a:rPr>
                        <a:t>uğramıyor</a:t>
                      </a:r>
                      <a:r>
                        <a:t>.</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Times New Roman" pitchFamily="18" charset="0"/>
                        <a:buNone/>
                        <a:tabLst/>
                      </a:pPr>
                      <a:endParaRPr kumimoji="0" lang="tr-TR" altLang="de-DE" sz="1400" b="0" i="0" u="none" strike="noStrike" cap="none" normalizeH="0" baseline="0" noProof="0" dirty="0">
                        <a:ln>
                          <a:noFill/>
                        </a:ln>
                        <a:solidFill>
                          <a:schemeClr val="tx1"/>
                        </a:solidFill>
                        <a:effectLst/>
                        <a:latin typeface="Verdana" pitchFamily="34" charset="0"/>
                      </a:endParaRPr>
                    </a:p>
                  </a:txBody>
                  <a:tcPr marL="89614" marR="89614" marT="44748" marB="447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lgn="l"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177800" marR="0" lvl="0" indent="-177800" algn="l" defTabSz="914400" rtl="0" eaLnBrk="1" fontAlgn="base" latinLnBrk="0" hangingPunct="1">
                        <a:lnSpc>
                          <a:spcPct val="100000"/>
                        </a:lnSpc>
                        <a:spcBef>
                          <a:spcPct val="20000"/>
                        </a:spcBef>
                        <a:spcAft>
                          <a:spcPct val="0"/>
                        </a:spcAft>
                        <a:buClr>
                          <a:srgbClr val="8CADAE"/>
                        </a:buClr>
                        <a:buSzPct val="85000"/>
                        <a:buFontTx/>
                        <a:buChar char="o"/>
                        <a:tabLst/>
                      </a:pPr>
                      <a:r>
                        <a:rPr kumimoji="0" lang="tr-TR" altLang="de-DE" sz="1400" b="0" i="0" u="none" strike="noStrike" cap="none" normalizeH="0" baseline="0" noProof="0" dirty="0">
                          <a:ln>
                            <a:noFill/>
                          </a:ln>
                          <a:solidFill>
                            <a:schemeClr val="tx1"/>
                          </a:solidFill>
                          <a:effectLst/>
                          <a:latin typeface="Verdana" pitchFamily="34" charset="0"/>
                        </a:rPr>
                        <a:t>Marina yanılgıya düşerek başkalarını suçluyor. </a:t>
                      </a:r>
                    </a:p>
                    <a:p>
                      <a:pPr marL="177800" marR="0" lvl="0" indent="-177800" algn="l" defTabSz="914400" rtl="0" eaLnBrk="1" fontAlgn="base" latinLnBrk="0" hangingPunct="1">
                        <a:lnSpc>
                          <a:spcPct val="100000"/>
                        </a:lnSpc>
                        <a:spcBef>
                          <a:spcPct val="20000"/>
                        </a:spcBef>
                        <a:spcAft>
                          <a:spcPct val="0"/>
                        </a:spcAft>
                        <a:buClr>
                          <a:srgbClr val="8CADAE"/>
                        </a:buClr>
                        <a:buSzPct val="85000"/>
                        <a:buFontTx/>
                        <a:buChar char="o"/>
                        <a:tabLst/>
                      </a:pPr>
                      <a:r>
                        <a:rPr kumimoji="0" lang="tr-TR" altLang="de-DE" sz="1400" b="0" i="0" u="none" strike="noStrike" cap="none" normalizeH="0" baseline="0" noProof="0" dirty="0">
                          <a:ln>
                            <a:noFill/>
                          </a:ln>
                          <a:solidFill>
                            <a:schemeClr val="tx1"/>
                          </a:solidFill>
                          <a:effectLst/>
                          <a:latin typeface="Verdana" pitchFamily="34" charset="0"/>
                        </a:rPr>
                        <a:t>Endişeleri, öfkesi ve alınganlığı yüzünden işteki performansı düşüyor.</a:t>
                      </a:r>
                    </a:p>
                    <a:p>
                      <a:pPr marL="177800" marR="0" lvl="0" indent="-177800" algn="l" defTabSz="914400" rtl="0" eaLnBrk="1" fontAlgn="base" latinLnBrk="0" hangingPunct="1">
                        <a:lnSpc>
                          <a:spcPct val="100000"/>
                        </a:lnSpc>
                        <a:spcBef>
                          <a:spcPct val="20000"/>
                        </a:spcBef>
                        <a:spcAft>
                          <a:spcPct val="0"/>
                        </a:spcAft>
                        <a:buClr>
                          <a:srgbClr val="8CADAE"/>
                        </a:buClr>
                        <a:buSzPct val="85000"/>
                        <a:buFontTx/>
                        <a:buChar char="o"/>
                        <a:tabLst/>
                      </a:pPr>
                      <a:r>
                        <a:rPr kumimoji="0" lang="tr-TR" altLang="de-DE" sz="1400" b="0" i="0" u="none" strike="noStrike" cap="none" normalizeH="0" baseline="0" noProof="0" dirty="0">
                          <a:ln>
                            <a:noFill/>
                          </a:ln>
                          <a:solidFill>
                            <a:schemeClr val="tx1"/>
                          </a:solidFill>
                          <a:effectLst/>
                          <a:latin typeface="Verdana" pitchFamily="34" charset="0"/>
                        </a:rPr>
                        <a:t>Şüphe uyandırıcı tavrı artık başkalarına itimat etmemeye yol açtı.</a:t>
                      </a:r>
                    </a:p>
                  </a:txBody>
                  <a:tcPr marL="89614" marR="89614" marT="44748" marB="447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lgn="l" eaLnBrk="0" hangingPunct="0">
                        <a:spcBef>
                          <a:spcPct val="20000"/>
                        </a:spcBef>
                        <a:buClr>
                          <a:srgbClr val="8CADAE"/>
                        </a:buClr>
                        <a:buSzPct val="85000"/>
                        <a:buFont typeface="Courier New" pitchFamily="49" charset="0"/>
                        <a:defRPr sz="1600">
                          <a:solidFill>
                            <a:schemeClr val="tx1"/>
                          </a:solidFill>
                          <a:latin typeface="Verdana" pitchFamily="34" charset="0"/>
                        </a:defRPr>
                      </a:lvl2pPr>
                      <a:lvl3pPr eaLnBrk="0" hangingPunct="0">
                        <a:spcBef>
                          <a:spcPct val="20000"/>
                        </a:spcBef>
                        <a:defRPr sz="1600">
                          <a:solidFill>
                            <a:schemeClr val="tx1"/>
                          </a:solidFill>
                          <a:latin typeface="Verdana" pitchFamily="34" charset="0"/>
                        </a:defRPr>
                      </a:lvl3pPr>
                      <a:lvl4pPr eaLnBrk="0" hangingPunct="0">
                        <a:spcBef>
                          <a:spcPct val="20000"/>
                        </a:spcBef>
                        <a:defRPr sz="1600">
                          <a:solidFill>
                            <a:schemeClr val="tx1"/>
                          </a:solidFill>
                          <a:latin typeface="Verdana" pitchFamily="34" charset="0"/>
                        </a:defRPr>
                      </a:lvl4pPr>
                      <a:lvl5pPr eaLnBrk="0" hangingPunct="0">
                        <a:spcBef>
                          <a:spcPct val="20000"/>
                        </a:spcBef>
                        <a:defRPr sz="1600">
                          <a:solidFill>
                            <a:schemeClr val="tx1"/>
                          </a:solidFill>
                          <a:latin typeface="Verdana" pitchFamily="34" charset="0"/>
                        </a:defRPr>
                      </a:lvl5pPr>
                      <a:lvl6pPr marL="457200" eaLnBrk="0" fontAlgn="base" hangingPunct="0">
                        <a:spcBef>
                          <a:spcPct val="20000"/>
                        </a:spcBef>
                        <a:spcAft>
                          <a:spcPct val="0"/>
                        </a:spcAft>
                        <a:defRPr sz="1600">
                          <a:solidFill>
                            <a:schemeClr val="tx1"/>
                          </a:solidFill>
                          <a:latin typeface="Verdana" pitchFamily="34" charset="0"/>
                        </a:defRPr>
                      </a:lvl6pPr>
                      <a:lvl7pPr marL="914400" eaLnBrk="0" fontAlgn="base" hangingPunct="0">
                        <a:spcBef>
                          <a:spcPct val="20000"/>
                        </a:spcBef>
                        <a:spcAft>
                          <a:spcPct val="0"/>
                        </a:spcAft>
                        <a:defRPr sz="1600">
                          <a:solidFill>
                            <a:schemeClr val="tx1"/>
                          </a:solidFill>
                          <a:latin typeface="Verdana" pitchFamily="34" charset="0"/>
                        </a:defRPr>
                      </a:lvl7pPr>
                      <a:lvl8pPr marL="1371600" eaLnBrk="0" fontAlgn="base" hangingPunct="0">
                        <a:spcBef>
                          <a:spcPct val="20000"/>
                        </a:spcBef>
                        <a:spcAft>
                          <a:spcPct val="0"/>
                        </a:spcAft>
                        <a:defRPr sz="1600">
                          <a:solidFill>
                            <a:schemeClr val="tx1"/>
                          </a:solidFill>
                          <a:latin typeface="Verdana" pitchFamily="34" charset="0"/>
                        </a:defRPr>
                      </a:lvl8pPr>
                      <a:lvl9pPr marL="1828800" eaLnBrk="0" fontAlgn="base" hangingPunct="0">
                        <a:spcBef>
                          <a:spcPct val="20000"/>
                        </a:spcBef>
                        <a:spcAft>
                          <a:spcPct val="0"/>
                        </a:spcAft>
                        <a:defRPr sz="1600">
                          <a:solidFill>
                            <a:schemeClr val="tx1"/>
                          </a:solidFill>
                          <a:latin typeface="Verdana" pitchFamily="34" charset="0"/>
                        </a:defRPr>
                      </a:lvl9pPr>
                    </a:lstStyle>
                    <a:p>
                      <a:pPr marL="177800" marR="0" lvl="0" indent="-177800" algn="l" defTabSz="914400" rtl="0" eaLnBrk="1" fontAlgn="base" latinLnBrk="0" hangingPunct="1">
                        <a:lnSpc>
                          <a:spcPct val="100000"/>
                        </a:lnSpc>
                        <a:spcBef>
                          <a:spcPct val="20000"/>
                        </a:spcBef>
                        <a:spcAft>
                          <a:spcPct val="0"/>
                        </a:spcAft>
                        <a:buClr>
                          <a:srgbClr val="8CADAE"/>
                        </a:buClr>
                        <a:buSzPct val="85000"/>
                        <a:buFontTx/>
                        <a:buChar char="o"/>
                        <a:tabLst/>
                      </a:pPr>
                      <a:r>
                        <a:rPr kumimoji="0" lang="tr-TR" altLang="de-DE" sz="1400" b="0" i="0" u="none" strike="noStrike" kern="1200" cap="none" normalizeH="0" baseline="0" noProof="0" dirty="0">
                          <a:ln>
                            <a:noFill/>
                          </a:ln>
                          <a:solidFill>
                            <a:schemeClr val="tx1"/>
                          </a:solidFill>
                          <a:effectLst/>
                          <a:latin typeface="Verdana" pitchFamily="34" charset="0"/>
                        </a:rPr>
                        <a:t>o Her şey yolunda!</a:t>
                      </a:r>
                    </a:p>
                  </a:txBody>
                  <a:tcPr marL="89614" marR="89614" marT="44748" marB="447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1221" name="Freeform 21"/>
          <p:cNvSpPr>
            <a:spLocks/>
          </p:cNvSpPr>
          <p:nvPr/>
        </p:nvSpPr>
        <p:spPr bwMode="auto">
          <a:xfrm>
            <a:off x="46675" y="1349082"/>
            <a:ext cx="2946695" cy="544532"/>
          </a:xfrm>
          <a:custGeom>
            <a:avLst/>
            <a:gdLst>
              <a:gd name="T0" fmla="*/ 0 w 1920"/>
              <a:gd name="T1" fmla="*/ 0 h 666"/>
              <a:gd name="T2" fmla="*/ 2147483647 w 1920"/>
              <a:gd name="T3" fmla="*/ 2147483647 h 666"/>
              <a:gd name="T4" fmla="*/ 0 60000 65536"/>
              <a:gd name="T5" fmla="*/ 0 60000 65536"/>
              <a:gd name="T6" fmla="*/ 0 w 1920"/>
              <a:gd name="T7" fmla="*/ 0 h 666"/>
              <a:gd name="T8" fmla="*/ 1920 w 1920"/>
              <a:gd name="T9" fmla="*/ 666 h 666"/>
            </a:gdLst>
            <a:ahLst/>
            <a:cxnLst>
              <a:cxn ang="T4">
                <a:pos x="T0" y="T1"/>
              </a:cxn>
              <a:cxn ang="T5">
                <a:pos x="T2" y="T3"/>
              </a:cxn>
            </a:cxnLst>
            <a:rect l="T6" t="T7" r="T8" b="T9"/>
            <a:pathLst>
              <a:path w="1920" h="666">
                <a:moveTo>
                  <a:pt x="0" y="0"/>
                </a:moveTo>
                <a:lnTo>
                  <a:pt x="1920" y="66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sz="1960"/>
          </a:p>
        </p:txBody>
      </p:sp>
      <p:pic>
        <p:nvPicPr>
          <p:cNvPr id="51222" name="Picture 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
            <a:ext cx="1323870" cy="88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583754" algn="l"/>
              </a:tabLst>
            </a:pPr>
            <a:r>
              <a:rPr lang="tr-TR" altLang="de-DE" sz="1176" b="1" dirty="0">
                <a:solidFill>
                  <a:schemeClr val="tx2"/>
                </a:solidFill>
                <a:latin typeface="+mn-lt"/>
              </a:rPr>
              <a:t>Karar verme</a:t>
            </a:r>
            <a:r>
              <a:rPr lang="en-US" altLang="de-DE" sz="1176" b="1" dirty="0">
                <a:solidFill>
                  <a:schemeClr val="tx2"/>
                </a:solidFill>
                <a:latin typeface="+mn-lt"/>
              </a:rPr>
              <a:t>	</a:t>
            </a:r>
            <a:r>
              <a:rPr lang="tr-TR" altLang="de-DE" sz="1176" b="1" dirty="0">
                <a:solidFill>
                  <a:schemeClr val="tx2"/>
                </a:solidFill>
                <a:latin typeface="+mn-lt"/>
              </a:rPr>
              <a:t>5.52</a:t>
            </a:r>
          </a:p>
        </p:txBody>
      </p:sp>
    </p:spTree>
    <p:extLst>
      <p:ext uri="{BB962C8B-B14F-4D97-AF65-F5344CB8AC3E}">
        <p14:creationId xmlns:p14="http://schemas.microsoft.com/office/powerpoint/2010/main" val="27212571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Text Box 5"/>
          <p:cNvSpPr>
            <a:spLocks noGrp="1" noChangeArrowheads="1"/>
          </p:cNvSpPr>
          <p:nvPr>
            <p:ph type="title" idx="4294967295"/>
          </p:nvPr>
        </p:nvSpPr>
        <p:spPr>
          <a:xfrm>
            <a:off x="0" y="198"/>
            <a:ext cx="8961438" cy="776188"/>
          </a:xfrm>
        </p:spPr>
        <p:txBody>
          <a:bodyPr anchor="ctr"/>
          <a:lstStyle/>
          <a:p>
            <a:pPr eaLnBrk="1" hangingPunct="1"/>
            <a:r>
              <a:rPr lang="tr-TR"/>
              <a:t>Özel fikirlerinizi destekleyen ve karşı çıkan unsurlar nelerdir </a:t>
            </a:r>
            <a:r>
              <a:rPr lang="tr-TR" altLang="de-DE" i="1" dirty="0"/>
              <a:t> </a:t>
            </a:r>
            <a:r>
              <a:rPr lang="tr-TR"/>
              <a:t>? </a:t>
            </a:r>
            <a:br/>
            <a:r>
              <a:rPr lang="tr-TR"/>
              <a:t>…olursa ne olur?</a:t>
            </a:r>
          </a:p>
        </p:txBody>
      </p:sp>
      <p:sp>
        <p:nvSpPr>
          <p:cNvPr id="55299" name="Text Box 42"/>
          <p:cNvSpPr txBox="1">
            <a:spLocks noChangeArrowheads="1"/>
          </p:cNvSpPr>
          <p:nvPr/>
        </p:nvSpPr>
        <p:spPr bwMode="auto">
          <a:xfrm>
            <a:off x="4182005" y="1300850"/>
            <a:ext cx="4356254" cy="361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r>
              <a:rPr lang="tr-TR" altLang="de-DE" sz="1764" dirty="0"/>
              <a:t>Kanaatler ve sonuçları</a:t>
            </a:r>
          </a:p>
        </p:txBody>
      </p:sp>
      <p:sp>
        <p:nvSpPr>
          <p:cNvPr id="55300" name="Text Box 43"/>
          <p:cNvSpPr txBox="1">
            <a:spLocks noChangeArrowheads="1"/>
          </p:cNvSpPr>
          <p:nvPr/>
        </p:nvSpPr>
        <p:spPr bwMode="auto">
          <a:xfrm>
            <a:off x="359392" y="1300850"/>
            <a:ext cx="3407213" cy="361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r>
              <a:rPr lang="tr-TR" altLang="de-DE" sz="1764" dirty="0"/>
              <a:t>Artıları ve eksileri</a:t>
            </a:r>
          </a:p>
        </p:txBody>
      </p:sp>
      <p:grpSp>
        <p:nvGrpSpPr>
          <p:cNvPr id="55301" name="Group 48"/>
          <p:cNvGrpSpPr>
            <a:grpSpLocks/>
          </p:cNvGrpSpPr>
          <p:nvPr/>
        </p:nvGrpSpPr>
        <p:grpSpPr bwMode="auto">
          <a:xfrm>
            <a:off x="1" y="6042945"/>
            <a:ext cx="2293257" cy="485411"/>
            <a:chOff x="0" y="3957"/>
            <a:chExt cx="1474" cy="312"/>
          </a:xfrm>
        </p:grpSpPr>
        <p:sp>
          <p:nvSpPr>
            <p:cNvPr id="55308" name="Rectangle 69"/>
            <p:cNvSpPr>
              <a:spLocks noChangeArrowheads="1"/>
            </p:cNvSpPr>
            <p:nvPr/>
          </p:nvSpPr>
          <p:spPr bwMode="auto">
            <a:xfrm>
              <a:off x="0" y="3957"/>
              <a:ext cx="1225" cy="2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endParaRPr lang="en-US" altLang="de-DE" sz="1764"/>
            </a:p>
          </p:txBody>
        </p:sp>
        <p:pic>
          <p:nvPicPr>
            <p:cNvPr id="55309" name="Picture 70" descr="Notize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 y="3996"/>
              <a:ext cx="212"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0" name="Text Box 71"/>
            <p:cNvSpPr txBox="1">
              <a:spLocks noChangeArrowheads="1"/>
            </p:cNvSpPr>
            <p:nvPr/>
          </p:nvSpPr>
          <p:spPr bwMode="auto">
            <a:xfrm>
              <a:off x="160" y="3959"/>
              <a:ext cx="131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eaLnBrk="1" hangingPunct="1">
                <a:spcBef>
                  <a:spcPct val="0"/>
                </a:spcBef>
                <a:buClrTx/>
                <a:buSzTx/>
                <a:buFontTx/>
                <a:buNone/>
              </a:pPr>
              <a:r>
                <a:rPr lang="tr-TR"/>
                <a:t>  </a:t>
              </a:r>
              <a:r>
                <a:rPr lang="tr-TR" altLang="de-DE" sz="1176" dirty="0"/>
                <a:t> worksheet</a:t>
              </a:r>
              <a:r>
                <a:rPr lang="tr-TR"/>
                <a:t> </a:t>
              </a:r>
            </a:p>
            <a:p>
              <a:pPr eaLnBrk="1" hangingPunct="1">
                <a:spcBef>
                  <a:spcPct val="0"/>
                </a:spcBef>
                <a:buClrTx/>
                <a:buSzTx/>
                <a:buFontTx/>
                <a:buNone/>
              </a:pPr>
              <a:r>
                <a:rPr lang="tr-TR" altLang="de-DE" sz="1176" dirty="0"/>
                <a:t>      5.4 a, b</a:t>
              </a:r>
            </a:p>
          </p:txBody>
        </p:sp>
      </p:grpSp>
      <p:sp>
        <p:nvSpPr>
          <p:cNvPr id="15"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583754" algn="l"/>
              </a:tabLst>
            </a:pPr>
            <a:r>
              <a:rPr lang="tr-TR" altLang="de-DE" sz="1176" b="1" dirty="0">
                <a:solidFill>
                  <a:schemeClr val="tx2"/>
                </a:solidFill>
                <a:latin typeface="+mn-lt"/>
              </a:rPr>
              <a:t>Karar verme</a:t>
            </a:r>
            <a:r>
              <a:rPr lang="en-US" altLang="de-DE" sz="1176" b="1" dirty="0">
                <a:solidFill>
                  <a:schemeClr val="tx2"/>
                </a:solidFill>
                <a:latin typeface="+mn-lt"/>
              </a:rPr>
              <a:t>	</a:t>
            </a:r>
            <a:r>
              <a:rPr lang="tr-TR" altLang="de-DE" sz="1176" b="1" dirty="0">
                <a:solidFill>
                  <a:schemeClr val="tx2"/>
                </a:solidFill>
                <a:latin typeface="+mn-lt"/>
              </a:rPr>
              <a:t>5.56</a:t>
            </a:r>
          </a:p>
        </p:txBody>
      </p:sp>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106" y="1695480"/>
            <a:ext cx="3305533" cy="4202673"/>
          </a:xfrm>
          <a:prstGeom prst="rect">
            <a:avLst/>
          </a:prstGeom>
        </p:spPr>
      </p:pic>
      <p:sp>
        <p:nvSpPr>
          <p:cNvPr id="13" name="Textfeld 3"/>
          <p:cNvSpPr txBox="1"/>
          <p:nvPr/>
        </p:nvSpPr>
        <p:spPr>
          <a:xfrm rot="19806148">
            <a:off x="917925" y="3766803"/>
            <a:ext cx="2229469" cy="452739"/>
          </a:xfrm>
          <a:prstGeom prst="rect">
            <a:avLst/>
          </a:prstGeom>
          <a:noFill/>
        </p:spPr>
        <p:txBody>
          <a:bodyPr>
            <a:spAutoFit/>
          </a:bodyPr>
          <a:lstStyle>
            <a:defPPr>
              <a:defRPr lang="de-DE"/>
            </a:defPPr>
            <a:lvl1pPr algn="l" rtl="0" fontAlgn="base">
              <a:spcBef>
                <a:spcPct val="0"/>
              </a:spcBef>
              <a:spcAft>
                <a:spcPct val="0"/>
              </a:spcAft>
              <a:defRPr kern="1200">
                <a:solidFill>
                  <a:schemeClr val="tx1"/>
                </a:solidFill>
                <a:latin typeface="Verdana" pitchFamily="34" charset="0"/>
                <a:ea typeface="+mn-ea"/>
                <a:cs typeface="Times New Roman" pitchFamily="18" charset="0"/>
              </a:defRPr>
            </a:lvl1pPr>
            <a:lvl2pPr marL="457200" algn="l" rtl="0" fontAlgn="base">
              <a:spcBef>
                <a:spcPct val="0"/>
              </a:spcBef>
              <a:spcAft>
                <a:spcPct val="0"/>
              </a:spcAft>
              <a:defRPr kern="1200">
                <a:solidFill>
                  <a:schemeClr val="tx1"/>
                </a:solidFill>
                <a:latin typeface="Verdana" pitchFamily="34" charset="0"/>
                <a:ea typeface="+mn-ea"/>
                <a:cs typeface="Times New Roman" pitchFamily="18" charset="0"/>
              </a:defRPr>
            </a:lvl2pPr>
            <a:lvl3pPr marL="914400" algn="l" rtl="0" fontAlgn="base">
              <a:spcBef>
                <a:spcPct val="0"/>
              </a:spcBef>
              <a:spcAft>
                <a:spcPct val="0"/>
              </a:spcAft>
              <a:defRPr kern="1200">
                <a:solidFill>
                  <a:schemeClr val="tx1"/>
                </a:solidFill>
                <a:latin typeface="Verdana" pitchFamily="34" charset="0"/>
                <a:ea typeface="+mn-ea"/>
                <a:cs typeface="Times New Roman" pitchFamily="18" charset="0"/>
              </a:defRPr>
            </a:lvl3pPr>
            <a:lvl4pPr marL="1371600" algn="l" rtl="0" fontAlgn="base">
              <a:spcBef>
                <a:spcPct val="0"/>
              </a:spcBef>
              <a:spcAft>
                <a:spcPct val="0"/>
              </a:spcAft>
              <a:defRPr kern="1200">
                <a:solidFill>
                  <a:schemeClr val="tx1"/>
                </a:solidFill>
                <a:latin typeface="Verdana" pitchFamily="34" charset="0"/>
                <a:ea typeface="+mn-ea"/>
                <a:cs typeface="Times New Roman" pitchFamily="18" charset="0"/>
              </a:defRPr>
            </a:lvl4pPr>
            <a:lvl5pPr marL="1828800" algn="l" rtl="0" fontAlgn="base">
              <a:spcBef>
                <a:spcPct val="0"/>
              </a:spcBef>
              <a:spcAft>
                <a:spcPct val="0"/>
              </a:spcAft>
              <a:defRPr kern="1200">
                <a:solidFill>
                  <a:schemeClr val="tx1"/>
                </a:solidFill>
                <a:latin typeface="Verdana" pitchFamily="34" charset="0"/>
                <a:ea typeface="+mn-ea"/>
                <a:cs typeface="Times New Roman" pitchFamily="18" charset="0"/>
              </a:defRPr>
            </a:lvl5pPr>
            <a:lvl6pPr marL="2286000" algn="l" defTabSz="914400" rtl="0" eaLnBrk="1" latinLnBrk="0" hangingPunct="1">
              <a:defRPr kern="1200">
                <a:solidFill>
                  <a:schemeClr val="tx1"/>
                </a:solidFill>
                <a:latin typeface="Verdana" pitchFamily="34" charset="0"/>
                <a:ea typeface="+mn-ea"/>
                <a:cs typeface="Times New Roman" pitchFamily="18" charset="0"/>
              </a:defRPr>
            </a:lvl6pPr>
            <a:lvl7pPr marL="2743200" algn="l" defTabSz="914400" rtl="0" eaLnBrk="1" latinLnBrk="0" hangingPunct="1">
              <a:defRPr kern="1200">
                <a:solidFill>
                  <a:schemeClr val="tx1"/>
                </a:solidFill>
                <a:latin typeface="Verdana" pitchFamily="34" charset="0"/>
                <a:ea typeface="+mn-ea"/>
                <a:cs typeface="Times New Roman" pitchFamily="18" charset="0"/>
              </a:defRPr>
            </a:lvl7pPr>
            <a:lvl8pPr marL="3200400" algn="l" defTabSz="914400" rtl="0" eaLnBrk="1" latinLnBrk="0" hangingPunct="1">
              <a:defRPr kern="1200">
                <a:solidFill>
                  <a:schemeClr val="tx1"/>
                </a:solidFill>
                <a:latin typeface="Verdana" pitchFamily="34" charset="0"/>
                <a:ea typeface="+mn-ea"/>
                <a:cs typeface="Times New Roman" pitchFamily="18" charset="0"/>
              </a:defRPr>
            </a:lvl8pPr>
            <a:lvl9pPr marL="3657600" algn="l" defTabSz="914400" rtl="0" eaLnBrk="1" latinLnBrk="0" hangingPunct="1">
              <a:defRPr kern="1200">
                <a:solidFill>
                  <a:schemeClr val="tx1"/>
                </a:solidFill>
                <a:latin typeface="Verdana" pitchFamily="34" charset="0"/>
                <a:ea typeface="+mn-ea"/>
                <a:cs typeface="Times New Roman" pitchFamily="18" charset="0"/>
              </a:defRPr>
            </a:lvl9pPr>
          </a:lstStyle>
          <a:p>
            <a:pPr algn="ctr">
              <a:defRPr/>
            </a:pPr>
            <a:r>
              <a:rPr lang="tr-TR" sz="2352" b="1" dirty="0">
                <a:solidFill>
                  <a:schemeClr val="bg1">
                    <a:lumMod val="85000"/>
                  </a:schemeClr>
                </a:solidFill>
                <a:effectLst>
                  <a:outerShdw blurRad="50800" dist="50800" dir="5400000" algn="ctr" rotWithShape="0">
                    <a:srgbClr val="000000">
                      <a:alpha val="50000"/>
                    </a:srgbClr>
                  </a:outerShdw>
                </a:effectLst>
              </a:rPr>
              <a:t>worksheet</a:t>
            </a:r>
          </a:p>
        </p:txBody>
      </p:sp>
      <p:pic>
        <p:nvPicPr>
          <p:cNvPr id="6" name="Grafi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6945" y="1769431"/>
            <a:ext cx="4802770" cy="4419477"/>
          </a:xfrm>
          <a:prstGeom prst="rect">
            <a:avLst/>
          </a:prstGeom>
        </p:spPr>
      </p:pic>
      <p:sp>
        <p:nvSpPr>
          <p:cNvPr id="14" name="Textfeld 3"/>
          <p:cNvSpPr txBox="1"/>
          <p:nvPr/>
        </p:nvSpPr>
        <p:spPr>
          <a:xfrm rot="19806148">
            <a:off x="5453098" y="3692124"/>
            <a:ext cx="2231025" cy="452739"/>
          </a:xfrm>
          <a:prstGeom prst="rect">
            <a:avLst/>
          </a:prstGeom>
          <a:noFill/>
        </p:spPr>
        <p:txBody>
          <a:bodyPr>
            <a:spAutoFit/>
          </a:bodyPr>
          <a:lstStyle>
            <a:defPPr>
              <a:defRPr lang="de-DE"/>
            </a:defPPr>
            <a:lvl1pPr algn="l" rtl="0" fontAlgn="base">
              <a:spcBef>
                <a:spcPct val="0"/>
              </a:spcBef>
              <a:spcAft>
                <a:spcPct val="0"/>
              </a:spcAft>
              <a:defRPr kern="1200">
                <a:solidFill>
                  <a:schemeClr val="tx1"/>
                </a:solidFill>
                <a:latin typeface="Verdana" pitchFamily="34" charset="0"/>
                <a:ea typeface="+mn-ea"/>
                <a:cs typeface="Times New Roman" pitchFamily="18" charset="0"/>
              </a:defRPr>
            </a:lvl1pPr>
            <a:lvl2pPr marL="457200" algn="l" rtl="0" fontAlgn="base">
              <a:spcBef>
                <a:spcPct val="0"/>
              </a:spcBef>
              <a:spcAft>
                <a:spcPct val="0"/>
              </a:spcAft>
              <a:defRPr kern="1200">
                <a:solidFill>
                  <a:schemeClr val="tx1"/>
                </a:solidFill>
                <a:latin typeface="Verdana" pitchFamily="34" charset="0"/>
                <a:ea typeface="+mn-ea"/>
                <a:cs typeface="Times New Roman" pitchFamily="18" charset="0"/>
              </a:defRPr>
            </a:lvl2pPr>
            <a:lvl3pPr marL="914400" algn="l" rtl="0" fontAlgn="base">
              <a:spcBef>
                <a:spcPct val="0"/>
              </a:spcBef>
              <a:spcAft>
                <a:spcPct val="0"/>
              </a:spcAft>
              <a:defRPr kern="1200">
                <a:solidFill>
                  <a:schemeClr val="tx1"/>
                </a:solidFill>
                <a:latin typeface="Verdana" pitchFamily="34" charset="0"/>
                <a:ea typeface="+mn-ea"/>
                <a:cs typeface="Times New Roman" pitchFamily="18" charset="0"/>
              </a:defRPr>
            </a:lvl3pPr>
            <a:lvl4pPr marL="1371600" algn="l" rtl="0" fontAlgn="base">
              <a:spcBef>
                <a:spcPct val="0"/>
              </a:spcBef>
              <a:spcAft>
                <a:spcPct val="0"/>
              </a:spcAft>
              <a:defRPr kern="1200">
                <a:solidFill>
                  <a:schemeClr val="tx1"/>
                </a:solidFill>
                <a:latin typeface="Verdana" pitchFamily="34" charset="0"/>
                <a:ea typeface="+mn-ea"/>
                <a:cs typeface="Times New Roman" pitchFamily="18" charset="0"/>
              </a:defRPr>
            </a:lvl4pPr>
            <a:lvl5pPr marL="1828800" algn="l" rtl="0" fontAlgn="base">
              <a:spcBef>
                <a:spcPct val="0"/>
              </a:spcBef>
              <a:spcAft>
                <a:spcPct val="0"/>
              </a:spcAft>
              <a:defRPr kern="1200">
                <a:solidFill>
                  <a:schemeClr val="tx1"/>
                </a:solidFill>
                <a:latin typeface="Verdana" pitchFamily="34" charset="0"/>
                <a:ea typeface="+mn-ea"/>
                <a:cs typeface="Times New Roman" pitchFamily="18" charset="0"/>
              </a:defRPr>
            </a:lvl5pPr>
            <a:lvl6pPr marL="2286000" algn="l" defTabSz="914400" rtl="0" eaLnBrk="1" latinLnBrk="0" hangingPunct="1">
              <a:defRPr kern="1200">
                <a:solidFill>
                  <a:schemeClr val="tx1"/>
                </a:solidFill>
                <a:latin typeface="Verdana" pitchFamily="34" charset="0"/>
                <a:ea typeface="+mn-ea"/>
                <a:cs typeface="Times New Roman" pitchFamily="18" charset="0"/>
              </a:defRPr>
            </a:lvl6pPr>
            <a:lvl7pPr marL="2743200" algn="l" defTabSz="914400" rtl="0" eaLnBrk="1" latinLnBrk="0" hangingPunct="1">
              <a:defRPr kern="1200">
                <a:solidFill>
                  <a:schemeClr val="tx1"/>
                </a:solidFill>
                <a:latin typeface="Verdana" pitchFamily="34" charset="0"/>
                <a:ea typeface="+mn-ea"/>
                <a:cs typeface="Times New Roman" pitchFamily="18" charset="0"/>
              </a:defRPr>
            </a:lvl7pPr>
            <a:lvl8pPr marL="3200400" algn="l" defTabSz="914400" rtl="0" eaLnBrk="1" latinLnBrk="0" hangingPunct="1">
              <a:defRPr kern="1200">
                <a:solidFill>
                  <a:schemeClr val="tx1"/>
                </a:solidFill>
                <a:latin typeface="Verdana" pitchFamily="34" charset="0"/>
                <a:ea typeface="+mn-ea"/>
                <a:cs typeface="Times New Roman" pitchFamily="18" charset="0"/>
              </a:defRPr>
            </a:lvl8pPr>
            <a:lvl9pPr marL="3657600" algn="l" defTabSz="914400" rtl="0" eaLnBrk="1" latinLnBrk="0" hangingPunct="1">
              <a:defRPr kern="1200">
                <a:solidFill>
                  <a:schemeClr val="tx1"/>
                </a:solidFill>
                <a:latin typeface="Verdana" pitchFamily="34" charset="0"/>
                <a:ea typeface="+mn-ea"/>
                <a:cs typeface="Times New Roman" pitchFamily="18" charset="0"/>
              </a:defRPr>
            </a:lvl9pPr>
          </a:lstStyle>
          <a:p>
            <a:pPr algn="ctr">
              <a:defRPr/>
            </a:pPr>
            <a:r>
              <a:rPr lang="tr-TR" sz="2352" b="1" dirty="0">
                <a:solidFill>
                  <a:schemeClr val="bg1">
                    <a:lumMod val="85000"/>
                  </a:schemeClr>
                </a:solidFill>
                <a:effectLst>
                  <a:outerShdw blurRad="50800" dist="50800" dir="5400000" algn="ctr" rotWithShape="0">
                    <a:srgbClr val="000000">
                      <a:alpha val="50000"/>
                    </a:srgbClr>
                  </a:outerShdw>
                </a:effectLst>
              </a:rPr>
              <a:t>worksheet</a:t>
            </a:r>
          </a:p>
        </p:txBody>
      </p:sp>
    </p:spTree>
    <p:extLst>
      <p:ext uri="{BB962C8B-B14F-4D97-AF65-F5344CB8AC3E}">
        <p14:creationId xmlns:p14="http://schemas.microsoft.com/office/powerpoint/2010/main" val="1243476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Inhaltsplatzhalter 2"/>
          <p:cNvSpPr>
            <a:spLocks noGrp="1"/>
          </p:cNvSpPr>
          <p:nvPr>
            <p:ph idx="4294967295"/>
          </p:nvPr>
        </p:nvSpPr>
        <p:spPr>
          <a:xfrm>
            <a:off x="1879413" y="1251066"/>
            <a:ext cx="6842430" cy="5081260"/>
          </a:xfrm>
        </p:spPr>
        <p:txBody>
          <a:bodyPr/>
          <a:lstStyle/>
          <a:p>
            <a:pPr marL="87122" indent="0" eaLnBrk="1" hangingPunct="1">
              <a:spcBef>
                <a:spcPts val="0"/>
              </a:spcBef>
            </a:pPr>
            <a:r>
              <a:rPr lang="tr-TR" altLang="de-DE" b="1" dirty="0"/>
              <a:t>Kaçınma</a:t>
            </a:r>
          </a:p>
          <a:p>
            <a:pPr marL="87122" indent="0" eaLnBrk="1" hangingPunct="1">
              <a:spcBef>
                <a:spcPts val="0"/>
              </a:spcBef>
            </a:pPr>
            <a:r>
              <a:rPr lang="tr-TR"/>
              <a:t>Tehdit edici olarak algılanan durumlardan, insanlardan veya yerlerden faal olarak kaçınma olarak tanımlanır (örn. takip edilme korkusu yüzünden gösterilerden, polis memurlardından veya halka açık yerlerden uzak durma). Daha ciddi durumlarda, olaylardan etkilenen kişi evden dahi çıkamaz ve tüm sosyal ilişkilerini keser.</a:t>
            </a:r>
          </a:p>
          <a:p>
            <a:pPr marL="87122" indent="0" eaLnBrk="1" hangingPunct="1">
              <a:spcBef>
                <a:spcPts val="1176"/>
              </a:spcBef>
            </a:pPr>
            <a:r>
              <a:rPr lang="tr-TR" altLang="de-DE" b="1" dirty="0"/>
              <a:t>Güvenlik davranışları</a:t>
            </a:r>
          </a:p>
          <a:p>
            <a:pPr marL="87122" indent="0" eaLnBrk="1" hangingPunct="1">
              <a:spcBef>
                <a:spcPts val="0"/>
              </a:spcBef>
            </a:pPr>
            <a:r>
              <a:rPr lang="tr-TR"/>
              <a:t>Korkulan olayların önlenmesi için gerçekleştirilen eylemler olarak tanımlanır (örn. örtbas etmek, nazarlık kullanmak). </a:t>
            </a:r>
          </a:p>
          <a:p>
            <a:pPr marL="87122" indent="0" eaLnBrk="1" hangingPunct="1">
              <a:spcBef>
                <a:spcPts val="1176"/>
              </a:spcBef>
            </a:pPr>
            <a:r>
              <a:rPr lang="tr-TR"/>
              <a:t>Kaçınma ve güvenlik davranışlarının </a:t>
            </a:r>
            <a:r>
              <a:rPr lang="tr-TR" altLang="de-DE" i="1" dirty="0"/>
              <a:t>kısa vadede</a:t>
            </a:r>
            <a:r>
              <a:rPr lang="tr-TR"/>
              <a:t> korkuyu azaltmasına karşın, davranışın zararı önlediği fikrini yerleştirerek </a:t>
            </a:r>
            <a:r>
              <a:rPr lang="tr-TR" altLang="de-DE" i="1" dirty="0"/>
              <a:t>uzun vadede </a:t>
            </a:r>
            <a:r>
              <a:rPr lang="tr-TR"/>
              <a:t>korkuyu teşvik bile edebilirler... söz konusu durum </a:t>
            </a:r>
          </a:p>
          <a:p>
            <a:pPr eaLnBrk="1" hangingPunct="1"/>
            <a:endParaRPr lang="tr-TR" altLang="de-DE" dirty="0"/>
          </a:p>
        </p:txBody>
      </p:sp>
      <p:pic>
        <p:nvPicPr>
          <p:cNvPr id="57348" name="Picture 4" descr="road trip day three ~ a squircle grows in little five points von striatic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17" y="1314854"/>
            <a:ext cx="1308433" cy="130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8" descr="Neues Bi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818" y="3603443"/>
            <a:ext cx="1622705" cy="84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None/>
              <a:tabLst>
                <a:tab pos="1583754" algn="l"/>
              </a:tabLst>
            </a:pPr>
            <a:r>
              <a:rPr lang="tr-TR" altLang="de-DE" sz="1176" b="1" dirty="0">
                <a:solidFill>
                  <a:schemeClr val="tx2"/>
                </a:solidFill>
                <a:latin typeface="+mn-lt"/>
              </a:rPr>
              <a:t>Karar verme</a:t>
            </a:r>
            <a:r>
              <a:rPr lang="en-US" altLang="de-DE" sz="1176" b="1" dirty="0">
                <a:solidFill>
                  <a:schemeClr val="tx2"/>
                </a:solidFill>
                <a:latin typeface="+mn-lt"/>
              </a:rPr>
              <a:t>	</a:t>
            </a:r>
            <a:r>
              <a:rPr lang="tr-TR" altLang="de-DE" sz="1176" b="1" dirty="0">
                <a:solidFill>
                  <a:schemeClr val="tx2"/>
                </a:solidFill>
                <a:latin typeface="+mn-lt"/>
              </a:rPr>
              <a:t>5.58</a:t>
            </a:r>
          </a:p>
        </p:txBody>
      </p:sp>
      <p:sp>
        <p:nvSpPr>
          <p:cNvPr id="10" name="Titel 1"/>
          <p:cNvSpPr>
            <a:spLocks/>
          </p:cNvSpPr>
          <p:nvPr/>
        </p:nvSpPr>
        <p:spPr bwMode="auto">
          <a:xfrm>
            <a:off x="0" y="198"/>
            <a:ext cx="8961438" cy="77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chemeClr val="accent1"/>
              </a:buClr>
              <a:buSzPct val="85000"/>
              <a:buFont typeface="Wingdings 2" pitchFamily="18" charset="2"/>
              <a:defRPr>
                <a:solidFill>
                  <a:schemeClr val="tx1"/>
                </a:solidFill>
                <a:latin typeface="Verdana" pitchFamily="34" charset="0"/>
              </a:defRPr>
            </a:lvl1pPr>
            <a:lvl2pPr marL="742950" indent="-285750" eaLnBrk="0" hangingPunct="0">
              <a:spcBef>
                <a:spcPct val="20000"/>
              </a:spcBef>
              <a:buClr>
                <a:srgbClr val="8CADAE"/>
              </a:buClr>
              <a:buSzPct val="85000"/>
              <a:buFont typeface="Courier New" pitchFamily="49" charset="0"/>
              <a:buChar char="o"/>
              <a:defRPr>
                <a:solidFill>
                  <a:schemeClr val="tx1"/>
                </a:solidFill>
                <a:latin typeface="Verdana" pitchFamily="34" charset="0"/>
              </a:defRPr>
            </a:lvl2pPr>
            <a:lvl3pPr marL="1143000" indent="-228600" eaLnBrk="0" hangingPunct="0">
              <a:spcBef>
                <a:spcPct val="20000"/>
              </a:spcBef>
              <a:buClr>
                <a:srgbClr val="8CADAE"/>
              </a:buClr>
              <a:buSzPct val="75000"/>
              <a:buFont typeface="Wingdings 2" pitchFamily="18" charset="2"/>
              <a:buChar char=""/>
              <a:defRPr>
                <a:solidFill>
                  <a:schemeClr val="tx1"/>
                </a:solidFill>
                <a:latin typeface="Verdana" pitchFamily="34" charset="0"/>
              </a:defRPr>
            </a:lvl3pPr>
            <a:lvl4pPr marL="1600200" indent="-228600" eaLnBrk="0" hangingPunct="0">
              <a:spcBef>
                <a:spcPct val="20000"/>
              </a:spcBef>
              <a:buClr>
                <a:srgbClr val="8C7B70"/>
              </a:buClr>
              <a:buSzPct val="70000"/>
              <a:buFont typeface="Wingdings" pitchFamily="2" charset="2"/>
              <a:buChar char=""/>
              <a:defRPr>
                <a:solidFill>
                  <a:schemeClr val="tx1"/>
                </a:solidFill>
                <a:latin typeface="Verdana" pitchFamily="34" charset="0"/>
              </a:defRPr>
            </a:lvl4pPr>
            <a:lvl5pPr marL="2057400" indent="-228600" eaLnBrk="0" hangingPunct="0">
              <a:spcBef>
                <a:spcPct val="20000"/>
              </a:spcBef>
              <a:buClr>
                <a:srgbClr val="8FB08C"/>
              </a:buClr>
              <a:buChar char="•"/>
              <a:defRPr>
                <a:solidFill>
                  <a:schemeClr val="tx1"/>
                </a:solidFill>
                <a:latin typeface="Verdana" pitchFamily="34" charset="0"/>
              </a:defRPr>
            </a:lvl5pPr>
            <a:lvl6pPr marL="2514600" indent="-228600" eaLnBrk="0" fontAlgn="base" hangingPunct="0">
              <a:spcBef>
                <a:spcPct val="20000"/>
              </a:spcBef>
              <a:spcAft>
                <a:spcPct val="0"/>
              </a:spcAft>
              <a:buClr>
                <a:srgbClr val="8FB08C"/>
              </a:buClr>
              <a:buChar char="•"/>
              <a:defRPr>
                <a:solidFill>
                  <a:schemeClr val="tx1"/>
                </a:solidFill>
                <a:latin typeface="Verdana" pitchFamily="34" charset="0"/>
              </a:defRPr>
            </a:lvl6pPr>
            <a:lvl7pPr marL="2971800" indent="-228600" eaLnBrk="0" fontAlgn="base" hangingPunct="0">
              <a:spcBef>
                <a:spcPct val="20000"/>
              </a:spcBef>
              <a:spcAft>
                <a:spcPct val="0"/>
              </a:spcAft>
              <a:buClr>
                <a:srgbClr val="8FB08C"/>
              </a:buClr>
              <a:buChar char="•"/>
              <a:defRPr>
                <a:solidFill>
                  <a:schemeClr val="tx1"/>
                </a:solidFill>
                <a:latin typeface="Verdana" pitchFamily="34" charset="0"/>
              </a:defRPr>
            </a:lvl7pPr>
            <a:lvl8pPr marL="3429000" indent="-228600" eaLnBrk="0" fontAlgn="base" hangingPunct="0">
              <a:spcBef>
                <a:spcPct val="20000"/>
              </a:spcBef>
              <a:spcAft>
                <a:spcPct val="0"/>
              </a:spcAft>
              <a:buClr>
                <a:srgbClr val="8FB08C"/>
              </a:buClr>
              <a:buChar char="•"/>
              <a:defRPr>
                <a:solidFill>
                  <a:schemeClr val="tx1"/>
                </a:solidFill>
                <a:latin typeface="Verdana" pitchFamily="34" charset="0"/>
              </a:defRPr>
            </a:lvl8pPr>
            <a:lvl9pPr marL="3886200" indent="-228600" eaLnBrk="0" fontAlgn="base" hangingPunct="0">
              <a:spcBef>
                <a:spcPct val="20000"/>
              </a:spcBef>
              <a:spcAft>
                <a:spcPct val="0"/>
              </a:spcAft>
              <a:buClr>
                <a:srgbClr val="8FB08C"/>
              </a:buClr>
              <a:buChar char="•"/>
              <a:defRPr>
                <a:solidFill>
                  <a:schemeClr val="tx1"/>
                </a:solidFill>
                <a:latin typeface="Verdana" pitchFamily="34" charset="0"/>
              </a:defRPr>
            </a:lvl9pPr>
          </a:lstStyle>
          <a:p>
            <a:pPr algn="ctr" eaLnBrk="1" hangingPunct="1">
              <a:spcBef>
                <a:spcPct val="0"/>
              </a:spcBef>
              <a:buClrTx/>
              <a:buSzTx/>
              <a:buFontTx/>
              <a:buNone/>
            </a:pPr>
            <a:r>
              <a:rPr lang="tr-TR" altLang="de-DE" sz="1960" dirty="0">
                <a:solidFill>
                  <a:schemeClr val="accent1"/>
                </a:solidFill>
              </a:rPr>
              <a:t>Yanlış kanaatlerin olumsuz sonuçları: kaçınma ve güvenlik</a:t>
            </a:r>
          </a:p>
        </p:txBody>
      </p:sp>
    </p:spTree>
    <p:extLst>
      <p:ext uri="{BB962C8B-B14F-4D97-AF65-F5344CB8AC3E}">
        <p14:creationId xmlns:p14="http://schemas.microsoft.com/office/powerpoint/2010/main" val="32829724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prstGeom prst="rect">
            <a:avLst/>
          </a:prstGeom>
        </p:spPr>
        <p:txBody>
          <a:bodyPr/>
          <a:lstStyle/>
          <a:p>
            <a:fld id="{9B00EF49-7894-4F53-A8DD-F7DB3BFC5032}" type="slidenum">
              <a:rPr lang="de-DE" smtClean="0"/>
              <a:t>77</a:t>
            </a:fld>
            <a:endParaRPr lang="tr-TR" dirty="0"/>
          </a:p>
        </p:txBody>
      </p:sp>
      <p:sp>
        <p:nvSpPr>
          <p:cNvPr id="2" name="Titel 1"/>
          <p:cNvSpPr>
            <a:spLocks noGrp="1"/>
          </p:cNvSpPr>
          <p:nvPr>
            <p:ph type="title"/>
          </p:nvPr>
        </p:nvSpPr>
        <p:spPr/>
        <p:txBody>
          <a:bodyPr/>
          <a:lstStyle/>
          <a:p>
            <a:r>
              <a:rPr lang="tr-TR"/>
              <a:t>Terapi ünitesi 6: “Düşünceleri değiştirme”</a:t>
            </a:r>
            <a:endParaRPr lang="tr-TR" dirty="0"/>
          </a:p>
        </p:txBody>
      </p:sp>
      <p:sp>
        <p:nvSpPr>
          <p:cNvPr id="3" name="Inhaltsplatzhalter 2"/>
          <p:cNvSpPr>
            <a:spLocks noGrp="1"/>
          </p:cNvSpPr>
          <p:nvPr>
            <p:ph type="body" sz="quarter" idx="13"/>
          </p:nvPr>
        </p:nvSpPr>
        <p:spPr>
          <a:xfrm>
            <a:off x="243379" y="1610837"/>
            <a:ext cx="8186647" cy="4774236"/>
          </a:xfrm>
        </p:spPr>
        <p:txBody>
          <a:bodyPr/>
          <a:lstStyle/>
          <a:p>
            <a:pPr>
              <a:buClr>
                <a:srgbClr val="336699"/>
              </a:buClr>
            </a:pPr>
            <a:endParaRPr lang="tr-TR" altLang="de-DE" sz="2000" b="1" dirty="0"/>
          </a:p>
          <a:p>
            <a:pPr>
              <a:buClr>
                <a:srgbClr val="336699"/>
              </a:buClr>
            </a:pPr>
            <a:endParaRPr lang="tr-TR" altLang="de-DE" sz="2000" b="1" dirty="0"/>
          </a:p>
          <a:p>
            <a:pPr>
              <a:buClr>
                <a:srgbClr val="336699"/>
              </a:buClr>
            </a:pPr>
            <a:endParaRPr lang="tr-TR" altLang="de-DE" sz="2000" b="1" dirty="0"/>
          </a:p>
          <a:p>
            <a:pPr marL="0" indent="0">
              <a:buClr>
                <a:srgbClr val="336699"/>
              </a:buClr>
              <a:buNone/>
            </a:pPr>
            <a:endParaRPr lang="tr-TR" altLang="de-DE" sz="2000" b="1" dirty="0"/>
          </a:p>
          <a:p>
            <a:pPr marL="0" indent="0">
              <a:buClr>
                <a:srgbClr val="336699"/>
              </a:buClr>
              <a:buNone/>
            </a:pPr>
            <a:endParaRPr lang="tr-TR" altLang="de-DE" sz="2000" b="1" dirty="0"/>
          </a:p>
          <a:p>
            <a:pPr marL="0" indent="0">
              <a:buClr>
                <a:srgbClr val="336699"/>
              </a:buClr>
              <a:buNone/>
            </a:pPr>
            <a:r>
              <a:rPr lang="tr-TR" altLang="de-DE" sz="2000" b="1" dirty="0"/>
              <a:t>Bulgular:</a:t>
            </a:r>
            <a:r>
              <a:rPr lang="tr-TR"/>
              <a:t> </a:t>
            </a:r>
          </a:p>
          <a:p>
            <a:pPr lvl="1">
              <a:lnSpc>
                <a:spcPct val="90000"/>
              </a:lnSpc>
              <a:buClr>
                <a:srgbClr val="336699"/>
              </a:buClr>
            </a:pPr>
            <a:r>
              <a:rPr lang="tr-TR"/>
              <a:t>Paranoid şizofren kişiler çoğunlukla eleştirel argümanlara karşın yanlış düşünceler üzerinde ısrar ederler (yanlış olduğunu ispatlayan kanıta karşı yanlılık; BADE).</a:t>
            </a:r>
          </a:p>
          <a:p>
            <a:pPr lvl="1">
              <a:lnSpc>
                <a:spcPct val="90000"/>
              </a:lnSpc>
              <a:buClr>
                <a:srgbClr val="336699"/>
              </a:buClr>
            </a:pPr>
            <a:endParaRPr lang="tr-TR" altLang="de-DE" dirty="0"/>
          </a:p>
          <a:p>
            <a:pPr lvl="1">
              <a:lnSpc>
                <a:spcPct val="90000"/>
              </a:lnSpc>
              <a:buClr>
                <a:srgbClr val="336699"/>
              </a:buClr>
            </a:pPr>
            <a:r>
              <a:rPr lang="tr-TR"/>
              <a:t>Sanrı tanımının parçası, ancak sanrısal olarak nötr materyalde de bulunabilir </a:t>
            </a:r>
            <a:r>
              <a:rPr lang="tr-TR" altLang="de-DE" sz="1200" dirty="0"/>
              <a:t>(Moritz ve ark., 2006; Woodward ve ark. 2005, 2006a, 2006b, 2008; Veckenstedt</a:t>
            </a:r>
            <a:r>
              <a:rPr lang="tr-TR"/>
              <a:t> </a:t>
            </a:r>
            <a:r>
              <a:rPr lang="tr-TR" altLang="de-DE" sz="1200" dirty="0"/>
              <a:t>ve ark., 2011; Sanford ve ark., 2014).</a:t>
            </a:r>
          </a:p>
          <a:p>
            <a:pPr lvl="1">
              <a:lnSpc>
                <a:spcPct val="90000"/>
              </a:lnSpc>
              <a:buClr>
                <a:srgbClr val="336699"/>
              </a:buClr>
            </a:pPr>
            <a:endParaRPr lang="tr-TR" altLang="de-DE" sz="1200" dirty="0"/>
          </a:p>
          <a:p>
            <a:pPr lvl="1">
              <a:lnSpc>
                <a:spcPct val="90000"/>
              </a:lnSpc>
              <a:buClr>
                <a:srgbClr val="336699"/>
              </a:buClr>
            </a:pPr>
            <a:endParaRPr lang="tr-TR" altLang="de-DE" sz="1200" dirty="0"/>
          </a:p>
          <a:p>
            <a:endParaRPr lang="tr-TR" dirty="0"/>
          </a:p>
        </p:txBody>
      </p:sp>
      <p:pic>
        <p:nvPicPr>
          <p:cNvPr id="29" name="Picture 8" descr="T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2767" y="1344513"/>
            <a:ext cx="3358938" cy="2536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AutoShape 10"/>
          <p:cNvSpPr>
            <a:spLocks noChangeArrowheads="1"/>
          </p:cNvSpPr>
          <p:nvPr/>
        </p:nvSpPr>
        <p:spPr bwMode="auto">
          <a:xfrm rot="20985692">
            <a:off x="1497609" y="1746991"/>
            <a:ext cx="2665412" cy="1512887"/>
          </a:xfrm>
          <a:prstGeom prst="wedgeRoundRectCallout">
            <a:avLst>
              <a:gd name="adj1" fmla="val 105608"/>
              <a:gd name="adj2" fmla="val 9300"/>
              <a:gd name="adj3" fmla="val 16667"/>
            </a:avLst>
          </a:prstGeom>
          <a:solidFill>
            <a:srgbClr val="C0C0C0"/>
          </a:solidFill>
          <a:ln w="9525">
            <a:solidFill>
              <a:schemeClr val="tx1"/>
            </a:solidFill>
            <a:miter lim="800000"/>
            <a:headEnd/>
            <a:tailEnd/>
          </a:ln>
        </p:spPr>
        <p:txBody>
          <a:bodyPr lIns="91371" tIns="45687" rIns="91371" bIns="45687"/>
          <a:lstStyle>
            <a:lvl1pPr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1pPr>
            <a:lvl2pPr marL="742950" indent="-28575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2pPr>
            <a:lvl3pPr marL="11430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3pPr>
            <a:lvl4pPr marL="16002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4pPr>
            <a:lvl5pPr marL="20574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5pPr>
            <a:lvl6pPr marL="25146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6pPr>
            <a:lvl7pPr marL="29718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7pPr>
            <a:lvl8pPr marL="34290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8pPr>
            <a:lvl9pPr marL="38862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9pPr>
          </a:lstStyle>
          <a:p>
            <a:pPr algn="ctr" eaLnBrk="1" hangingPunct="1">
              <a:buClrTx/>
              <a:buSzTx/>
            </a:pPr>
            <a:endParaRPr lang="de-DE" altLang="de-DE" sz="1400">
              <a:latin typeface="Arial" panose="020B0604020202020204" pitchFamily="34" charset="0"/>
            </a:endParaRPr>
          </a:p>
        </p:txBody>
      </p:sp>
      <p:sp>
        <p:nvSpPr>
          <p:cNvPr id="31" name="Text Box 9"/>
          <p:cNvSpPr txBox="1">
            <a:spLocks noChangeArrowheads="1"/>
          </p:cNvSpPr>
          <p:nvPr/>
        </p:nvSpPr>
        <p:spPr bwMode="auto">
          <a:xfrm rot="20918609">
            <a:off x="1620022" y="1915614"/>
            <a:ext cx="2463781" cy="117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1" tIns="45687" rIns="91371" bIns="45687">
            <a:spAutoFit/>
          </a:bodyPr>
          <a:lstStyle>
            <a:lvl1pPr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1pPr>
            <a:lvl2pPr marL="742950" indent="-28575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2pPr>
            <a:lvl3pPr marL="11430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3pPr>
            <a:lvl4pPr marL="16002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4pPr>
            <a:lvl5pPr marL="2057400" indent="-228600" eaLnBrk="0" hangingPunct="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5pPr>
            <a:lvl6pPr marL="25146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6pPr>
            <a:lvl7pPr marL="29718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7pPr>
            <a:lvl8pPr marL="34290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8pPr>
            <a:lvl9pPr marL="3886200" indent="-228600" eaLnBrk="0" fontAlgn="base" hangingPunct="0">
              <a:spcBef>
                <a:spcPct val="0"/>
              </a:spcBef>
              <a:spcAft>
                <a:spcPct val="0"/>
              </a:spcAft>
              <a:buClr>
                <a:schemeClr val="tx1"/>
              </a:buClr>
              <a:buSzPct val="120000"/>
              <a:defRPr sz="2000">
                <a:solidFill>
                  <a:schemeClr val="tx1"/>
                </a:solidFill>
                <a:latin typeface="Verdana" panose="020B0604030504040204" pitchFamily="34" charset="0"/>
                <a:ea typeface="ＭＳ Ｐゴシック" panose="020B0600070205080204" pitchFamily="34" charset="-128"/>
                <a:sym typeface="Wingdings" panose="05000000000000000000" pitchFamily="2" charset="2"/>
              </a:defRPr>
            </a:lvl9pPr>
          </a:lstStyle>
          <a:p>
            <a:pPr algn="ctr" eaLnBrk="1" hangingPunct="1">
              <a:buClrTx/>
              <a:buSzTx/>
            </a:pPr>
            <a:r>
              <a:rPr lang="tr-TR" altLang="de-DE" sz="1760" dirty="0">
                <a:latin typeface="+mj-lt"/>
              </a:rPr>
              <a:t>"Komşumuz bize karıştırıcı sinyalgönderiyor! Aksine inanmam.”</a:t>
            </a:r>
          </a:p>
        </p:txBody>
      </p:sp>
      <p:sp>
        <p:nvSpPr>
          <p:cNvPr id="33" name="Rechteck 32"/>
          <p:cNvSpPr/>
          <p:nvPr/>
        </p:nvSpPr>
        <p:spPr bwMode="gray">
          <a:xfrm>
            <a:off x="4978545" y="3930868"/>
            <a:ext cx="2304256" cy="288032"/>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dirty="0" err="1">
              <a:solidFill>
                <a:schemeClr val="tx1"/>
              </a:solidFill>
              <a:latin typeface="+mj-lt"/>
            </a:endParaRPr>
          </a:p>
        </p:txBody>
      </p:sp>
    </p:spTree>
    <p:extLst>
      <p:ext uri="{BB962C8B-B14F-4D97-AF65-F5344CB8AC3E}">
        <p14:creationId xmlns:p14="http://schemas.microsoft.com/office/powerpoint/2010/main" val="10329456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5" name="Rectangle 2"/>
          <p:cNvSpPr>
            <a:spLocks noGrp="1" noChangeArrowheads="1"/>
          </p:cNvSpPr>
          <p:nvPr>
            <p:ph type="ctrTitle"/>
          </p:nvPr>
        </p:nvSpPr>
        <p:spPr>
          <a:xfrm>
            <a:off x="672108" y="2352024"/>
            <a:ext cx="7617222" cy="1440761"/>
          </a:xfrm>
        </p:spPr>
        <p:txBody>
          <a:bodyPr lIns="89564" tIns="44782" rIns="89564" bIns="44782" anchor="ctr"/>
          <a:lstStyle/>
          <a:p>
            <a:pPr eaLnBrk="1" hangingPunct="1">
              <a:lnSpc>
                <a:spcPct val="150000"/>
              </a:lnSpc>
            </a:pPr>
            <a:br/>
            <a:r>
              <a:rPr lang="tr-TR" altLang="de-DE" sz="1800" b="1" dirty="0">
                <a:solidFill>
                  <a:schemeClr val="tx2"/>
                </a:solidFill>
              </a:rPr>
              <a:t>TERAPİ ÜNİTESİ 6: </a:t>
            </a:r>
            <a:br/>
            <a:r>
              <a:rPr lang="tr-TR" altLang="de-DE" sz="1800" b="1" dirty="0">
                <a:solidFill>
                  <a:schemeClr val="tx2"/>
                </a:solidFill>
              </a:rPr>
              <a:t>DÜŞÜNCELERİN DEĞİŞMESİ</a:t>
            </a:r>
          </a:p>
        </p:txBody>
      </p:sp>
      <p:sp>
        <p:nvSpPr>
          <p:cNvPr id="98306" name="Text Box 16"/>
          <p:cNvSpPr txBox="1">
            <a:spLocks noChangeArrowheads="1"/>
          </p:cNvSpPr>
          <p:nvPr/>
        </p:nvSpPr>
        <p:spPr bwMode="auto">
          <a:xfrm>
            <a:off x="0" y="1489075"/>
            <a:ext cx="8961438" cy="62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64" tIns="44782" rIns="89564" bIns="44782">
            <a:spAutoFit/>
          </a:bodyPr>
          <a:lstStyle>
            <a:lvl1pPr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1pPr>
            <a:lvl2pPr marL="742950" indent="-28575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2pPr>
            <a:lvl3pPr marL="11430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3pPr>
            <a:lvl4pPr marL="16002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4pPr>
            <a:lvl5pPr marL="20574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5pPr>
            <a:lvl6pPr marL="25146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6pPr>
            <a:lvl7pPr marL="29718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7pPr>
            <a:lvl8pPr marL="34290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8pPr>
            <a:lvl9pPr marL="38862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9pPr>
          </a:lstStyle>
          <a:p>
            <a:pPr algn="ctr" eaLnBrk="1" hangingPunct="1">
              <a:spcBef>
                <a:spcPct val="50000"/>
              </a:spcBef>
            </a:pPr>
            <a:r>
              <a:rPr lang="tr-TR" altLang="de-DE" sz="3500" dirty="0">
                <a:solidFill>
                  <a:schemeClr val="accent1"/>
                </a:solidFill>
              </a:rPr>
              <a:t>Metakognitif  Terapi</a:t>
            </a:r>
            <a:endParaRPr lang="tr-TR" altLang="de-DE" sz="3500" dirty="0">
              <a:solidFill>
                <a:schemeClr val="accent1"/>
              </a:solidFill>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87396" y="1416521"/>
            <a:ext cx="8186647" cy="4908291"/>
          </a:xfrm>
        </p:spPr>
        <p:txBody>
          <a:bodyPr/>
          <a:lstStyle/>
          <a:p>
            <a:pPr algn="ctr"/>
            <a:r>
              <a:rPr lang="tr-TR" sz="4000" dirty="0"/>
              <a:t>Seni</a:t>
            </a:r>
            <a:r>
              <a:rPr lang="tr-TR"/>
              <a:t> </a:t>
            </a:r>
            <a:r>
              <a:rPr lang="tr-TR" sz="4000" dirty="0"/>
              <a:t>tanıyorum</a:t>
            </a:r>
            <a:r>
              <a:rPr lang="tr-TR"/>
              <a:t> </a:t>
            </a:r>
            <a:r>
              <a:rPr lang="tr-TR" sz="4000" dirty="0"/>
              <a:t>….</a:t>
            </a:r>
          </a:p>
        </p:txBody>
      </p:sp>
      <p:sp>
        <p:nvSpPr>
          <p:cNvPr id="6" name="Foliennummernplatzhalter 5"/>
          <p:cNvSpPr>
            <a:spLocks noGrp="1"/>
          </p:cNvSpPr>
          <p:nvPr>
            <p:ph type="sldNum" sz="quarter" idx="12"/>
          </p:nvPr>
        </p:nvSpPr>
        <p:spPr/>
        <p:txBody>
          <a:bodyPr/>
          <a:lstStyle/>
          <a:p>
            <a:fld id="{9B00EF49-7894-4F53-A8DD-F7DB3BFC5032}" type="slidenum">
              <a:rPr lang="de-DE" smtClean="0"/>
              <a:t>7</a:t>
            </a:fld>
            <a:endParaRPr lang="tr-TR" dirty="0"/>
          </a:p>
        </p:txBody>
      </p:sp>
      <p:pic>
        <p:nvPicPr>
          <p:cNvPr id="2" name="Grafik 1"/>
          <p:cNvPicPr>
            <a:picLocks noChangeAspect="1"/>
          </p:cNvPicPr>
          <p:nvPr/>
        </p:nvPicPr>
        <p:blipFill>
          <a:blip r:embed="rId3"/>
          <a:stretch>
            <a:fillRect/>
          </a:stretch>
        </p:blipFill>
        <p:spPr>
          <a:xfrm>
            <a:off x="2536503" y="2928689"/>
            <a:ext cx="3125981" cy="3212725"/>
          </a:xfrm>
          <a:prstGeom prst="rect">
            <a:avLst/>
          </a:prstGeom>
        </p:spPr>
      </p:pic>
    </p:spTree>
    <p:extLst>
      <p:ext uri="{BB962C8B-B14F-4D97-AF65-F5344CB8AC3E}">
        <p14:creationId xmlns:p14="http://schemas.microsoft.com/office/powerpoint/2010/main" val="6170767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434071" y="1661798"/>
            <a:ext cx="8139972" cy="250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15963" indent="-354013" eaLnBrk="0" hangingPunct="0">
              <a:tabLst>
                <a:tab pos="714375" algn="l"/>
              </a:tabLst>
              <a:defRPr b="1">
                <a:solidFill>
                  <a:schemeClr val="tx1"/>
                </a:solidFill>
                <a:latin typeface="Arial" charset="0"/>
                <a:cs typeface="Times New Roman" pitchFamily="18" charset="0"/>
              </a:defRPr>
            </a:lvl1pPr>
            <a:lvl2pPr marL="742950" indent="-285750" eaLnBrk="0" hangingPunct="0">
              <a:tabLst>
                <a:tab pos="714375" algn="l"/>
              </a:tabLst>
              <a:defRPr b="1">
                <a:solidFill>
                  <a:schemeClr val="tx1"/>
                </a:solidFill>
                <a:latin typeface="Arial" charset="0"/>
                <a:cs typeface="Times New Roman" pitchFamily="18" charset="0"/>
              </a:defRPr>
            </a:lvl2pPr>
            <a:lvl3pPr marL="1143000" indent="-228600" eaLnBrk="0" hangingPunct="0">
              <a:tabLst>
                <a:tab pos="714375" algn="l"/>
              </a:tabLst>
              <a:defRPr b="1">
                <a:solidFill>
                  <a:schemeClr val="tx1"/>
                </a:solidFill>
                <a:latin typeface="Arial" charset="0"/>
                <a:cs typeface="Times New Roman" pitchFamily="18" charset="0"/>
              </a:defRPr>
            </a:lvl3pPr>
            <a:lvl4pPr marL="1600200" indent="-228600" eaLnBrk="0" hangingPunct="0">
              <a:tabLst>
                <a:tab pos="714375" algn="l"/>
              </a:tabLst>
              <a:defRPr b="1">
                <a:solidFill>
                  <a:schemeClr val="tx1"/>
                </a:solidFill>
                <a:latin typeface="Arial" charset="0"/>
                <a:cs typeface="Times New Roman" pitchFamily="18" charset="0"/>
              </a:defRPr>
            </a:lvl4pPr>
            <a:lvl5pPr marL="2057400" indent="-228600" eaLnBrk="0" hangingPunct="0">
              <a:tabLst>
                <a:tab pos="714375" algn="l"/>
              </a:tabLst>
              <a:defRPr b="1">
                <a:solidFill>
                  <a:schemeClr val="tx1"/>
                </a:solidFill>
                <a:latin typeface="Arial" charset="0"/>
                <a:cs typeface="Times New Roman" pitchFamily="18" charset="0"/>
              </a:defRPr>
            </a:lvl5pPr>
            <a:lvl6pPr marL="2514600" indent="-228600" eaLnBrk="0" fontAlgn="base" hangingPunct="0">
              <a:spcBef>
                <a:spcPct val="0"/>
              </a:spcBef>
              <a:spcAft>
                <a:spcPct val="0"/>
              </a:spcAft>
              <a:tabLst>
                <a:tab pos="714375" algn="l"/>
              </a:tabLs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tabLst>
                <a:tab pos="714375" algn="l"/>
              </a:tabLs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tabLst>
                <a:tab pos="714375" algn="l"/>
              </a:tabLs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tabLst>
                <a:tab pos="714375" algn="l"/>
              </a:tabLst>
              <a:defRPr b="1">
                <a:solidFill>
                  <a:schemeClr val="tx1"/>
                </a:solidFill>
                <a:latin typeface="Arial" charset="0"/>
                <a:cs typeface="Times New Roman" pitchFamily="18" charset="0"/>
              </a:defRPr>
            </a:lvl9pPr>
          </a:lstStyle>
          <a:p>
            <a:pPr marL="353156" indent="1556" eaLnBrk="1" hangingPunct="1">
              <a:buClr>
                <a:srgbClr val="ADC0CB"/>
              </a:buClr>
              <a:buSzPct val="85000"/>
              <a:tabLst>
                <a:tab pos="617633" algn="l"/>
              </a:tabLst>
            </a:pPr>
            <a:r>
              <a:rPr lang="tr-TR" altLang="de-DE" sz="1960" b="0" dirty="0">
                <a:latin typeface="Verdana" pitchFamily="34" charset="0"/>
              </a:rPr>
              <a:t>İnsanlar ilk izlenimlere takılıp kalma eğilimi gösterirler (örn. önyargı “ilk izlenim en önemli izlenimdir” - tutum).</a:t>
            </a:r>
          </a:p>
          <a:p>
            <a:pPr eaLnBrk="1" hangingPunct="1">
              <a:buClr>
                <a:srgbClr val="ADC0CB"/>
              </a:buClr>
              <a:buSzPct val="85000"/>
            </a:pPr>
            <a:endParaRPr lang="tr-TR" altLang="de-DE" sz="1960" b="0" dirty="0">
              <a:latin typeface="Verdana" pitchFamily="34" charset="0"/>
            </a:endParaRPr>
          </a:p>
          <a:p>
            <a:pPr eaLnBrk="1" hangingPunct="1">
              <a:spcBef>
                <a:spcPct val="50000"/>
              </a:spcBef>
              <a:buClr>
                <a:srgbClr val="ADC0CB"/>
              </a:buClr>
              <a:buSzPct val="85000"/>
              <a:buFontTx/>
              <a:buChar char="o"/>
            </a:pPr>
            <a:r>
              <a:rPr lang="tr-TR" altLang="de-DE" sz="1960" b="0" dirty="0">
                <a:latin typeface="Verdana" pitchFamily="34" charset="0"/>
              </a:rPr>
              <a:t>Nedenleri: Nedenler: tembellik; “doğrulama sapması” (sadece görmek istediğinizi görürsünüz); düşüncesizlik; basit “gerçekler” dünyaya bakış açısını değiştirir; gurur</a:t>
            </a:r>
          </a:p>
          <a:p>
            <a:pPr eaLnBrk="1" hangingPunct="1">
              <a:spcBef>
                <a:spcPct val="50000"/>
              </a:spcBef>
              <a:buClr>
                <a:srgbClr val="ADC0CB"/>
              </a:buClr>
              <a:buSzPct val="85000"/>
              <a:buFontTx/>
              <a:buChar char="o"/>
            </a:pPr>
            <a:r>
              <a:rPr lang="tr-TR" altLang="de-DE" sz="1960" b="0" dirty="0">
                <a:latin typeface="Verdana" pitchFamily="34" charset="0"/>
              </a:rPr>
              <a:t>Sorunlar: ???</a:t>
            </a:r>
          </a:p>
        </p:txBody>
      </p:sp>
      <p:sp>
        <p:nvSpPr>
          <p:cNvPr id="8"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FontTx/>
              <a:buNone/>
            </a:pPr>
            <a:r>
              <a:rPr lang="tr-TR" altLang="de-DE" sz="1176" dirty="0">
                <a:solidFill>
                  <a:schemeClr val="tx2"/>
                </a:solidFill>
                <a:latin typeface="Verdana" pitchFamily="34" charset="0"/>
              </a:rPr>
              <a:t>Düşünceleri değiştirme</a:t>
            </a:r>
            <a:r>
              <a:rPr lang="en-US" altLang="de-DE" sz="1176" dirty="0">
                <a:solidFill>
                  <a:schemeClr val="tx2"/>
                </a:solidFill>
                <a:latin typeface="Verdana" pitchFamily="34" charset="0"/>
              </a:rPr>
              <a:t>	</a:t>
            </a:r>
            <a:r>
              <a:rPr lang="tr-TR" altLang="de-DE" sz="1176" dirty="0">
                <a:solidFill>
                  <a:schemeClr val="tx2"/>
                </a:solidFill>
                <a:latin typeface="Verdana" pitchFamily="34" charset="0"/>
              </a:rPr>
              <a:t>  </a:t>
            </a:r>
            <a:r>
              <a:rPr lang="tr-TR" altLang="de-DE" sz="1176" b="1" dirty="0">
                <a:solidFill>
                  <a:schemeClr val="tx2"/>
                </a:solidFill>
                <a:latin typeface="+mn-lt"/>
              </a:rPr>
              <a:t>6.2</a:t>
            </a:r>
          </a:p>
        </p:txBody>
      </p:sp>
      <p:sp>
        <p:nvSpPr>
          <p:cNvPr id="6" name="Text Box 18"/>
          <p:cNvSpPr txBox="1">
            <a:spLocks noChangeArrowheads="1"/>
          </p:cNvSpPr>
          <p:nvPr/>
        </p:nvSpPr>
        <p:spPr bwMode="auto">
          <a:xfrm>
            <a:off x="0" y="192231"/>
            <a:ext cx="8961438" cy="39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algn="ctr" eaLnBrk="1" hangingPunct="1">
              <a:spcBef>
                <a:spcPct val="50000"/>
              </a:spcBef>
            </a:pPr>
            <a:r>
              <a:rPr lang="tr-TR" altLang="de-DE" sz="1960" b="0" dirty="0">
                <a:solidFill>
                  <a:schemeClr val="accent1"/>
                </a:solidFill>
                <a:latin typeface="Verdana" pitchFamily="34" charset="0"/>
              </a:rPr>
              <a:t>Kendi bakış açısını değiştirme</a:t>
            </a:r>
          </a:p>
        </p:txBody>
      </p:sp>
    </p:spTree>
    <p:extLst>
      <p:ext uri="{BB962C8B-B14F-4D97-AF65-F5344CB8AC3E}">
        <p14:creationId xmlns:p14="http://schemas.microsoft.com/office/powerpoint/2010/main" val="35779082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434071" y="1661798"/>
            <a:ext cx="8139972" cy="341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15963" indent="-354013" eaLnBrk="0" hangingPunct="0">
              <a:tabLst>
                <a:tab pos="714375" algn="l"/>
              </a:tabLst>
              <a:defRPr b="1">
                <a:solidFill>
                  <a:schemeClr val="tx1"/>
                </a:solidFill>
                <a:latin typeface="Arial" charset="0"/>
                <a:cs typeface="Times New Roman" pitchFamily="18" charset="0"/>
              </a:defRPr>
            </a:lvl1pPr>
            <a:lvl2pPr marL="742950" indent="-285750" eaLnBrk="0" hangingPunct="0">
              <a:tabLst>
                <a:tab pos="714375" algn="l"/>
              </a:tabLst>
              <a:defRPr b="1">
                <a:solidFill>
                  <a:schemeClr val="tx1"/>
                </a:solidFill>
                <a:latin typeface="Arial" charset="0"/>
                <a:cs typeface="Times New Roman" pitchFamily="18" charset="0"/>
              </a:defRPr>
            </a:lvl2pPr>
            <a:lvl3pPr marL="1143000" indent="-228600" eaLnBrk="0" hangingPunct="0">
              <a:tabLst>
                <a:tab pos="714375" algn="l"/>
              </a:tabLst>
              <a:defRPr b="1">
                <a:solidFill>
                  <a:schemeClr val="tx1"/>
                </a:solidFill>
                <a:latin typeface="Arial" charset="0"/>
                <a:cs typeface="Times New Roman" pitchFamily="18" charset="0"/>
              </a:defRPr>
            </a:lvl3pPr>
            <a:lvl4pPr marL="1600200" indent="-228600" eaLnBrk="0" hangingPunct="0">
              <a:tabLst>
                <a:tab pos="714375" algn="l"/>
              </a:tabLst>
              <a:defRPr b="1">
                <a:solidFill>
                  <a:schemeClr val="tx1"/>
                </a:solidFill>
                <a:latin typeface="Arial" charset="0"/>
                <a:cs typeface="Times New Roman" pitchFamily="18" charset="0"/>
              </a:defRPr>
            </a:lvl4pPr>
            <a:lvl5pPr marL="2057400" indent="-228600" eaLnBrk="0" hangingPunct="0">
              <a:tabLst>
                <a:tab pos="714375" algn="l"/>
              </a:tabLst>
              <a:defRPr b="1">
                <a:solidFill>
                  <a:schemeClr val="tx1"/>
                </a:solidFill>
                <a:latin typeface="Arial" charset="0"/>
                <a:cs typeface="Times New Roman" pitchFamily="18" charset="0"/>
              </a:defRPr>
            </a:lvl5pPr>
            <a:lvl6pPr marL="2514600" indent="-228600" eaLnBrk="0" fontAlgn="base" hangingPunct="0">
              <a:spcBef>
                <a:spcPct val="0"/>
              </a:spcBef>
              <a:spcAft>
                <a:spcPct val="0"/>
              </a:spcAft>
              <a:tabLst>
                <a:tab pos="714375" algn="l"/>
              </a:tabLs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tabLst>
                <a:tab pos="714375" algn="l"/>
              </a:tabLs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tabLst>
                <a:tab pos="714375" algn="l"/>
              </a:tabLs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tabLst>
                <a:tab pos="714375" algn="l"/>
              </a:tabLst>
              <a:defRPr b="1">
                <a:solidFill>
                  <a:schemeClr val="tx1"/>
                </a:solidFill>
                <a:latin typeface="Arial" charset="0"/>
                <a:cs typeface="Times New Roman" pitchFamily="18" charset="0"/>
              </a:defRPr>
            </a:lvl9pPr>
          </a:lstStyle>
          <a:p>
            <a:pPr marL="353156" indent="1556" eaLnBrk="1" hangingPunct="1">
              <a:buClr>
                <a:srgbClr val="ADC0CB"/>
              </a:buClr>
              <a:buSzPct val="85000"/>
              <a:tabLst>
                <a:tab pos="617633" algn="l"/>
              </a:tabLst>
            </a:pPr>
            <a:r>
              <a:rPr lang="tr-TR" altLang="de-DE" sz="1960" b="0" dirty="0">
                <a:latin typeface="Verdana" pitchFamily="34" charset="0"/>
              </a:rPr>
              <a:t>İnsanlar ilk izlenimlere takılıp kalma eğilimi gösterirler (örn. önyargı “ilk izlenim en önemli izlenimdir” - tutum).</a:t>
            </a:r>
          </a:p>
          <a:p>
            <a:pPr eaLnBrk="1" hangingPunct="1">
              <a:buClr>
                <a:srgbClr val="ADC0CB"/>
              </a:buClr>
              <a:buSzPct val="85000"/>
            </a:pPr>
            <a:endParaRPr lang="tr-TR" altLang="de-DE" sz="1960" b="0" dirty="0">
              <a:latin typeface="Verdana" pitchFamily="34" charset="0"/>
            </a:endParaRPr>
          </a:p>
          <a:p>
            <a:pPr eaLnBrk="1" hangingPunct="1">
              <a:spcBef>
                <a:spcPct val="50000"/>
              </a:spcBef>
              <a:buClr>
                <a:srgbClr val="ADC0CB"/>
              </a:buClr>
              <a:buSzPct val="85000"/>
              <a:buFontTx/>
              <a:buChar char="o"/>
            </a:pPr>
            <a:r>
              <a:rPr lang="tr-TR" altLang="de-DE" sz="1960" b="0" dirty="0">
                <a:latin typeface="Verdana" pitchFamily="34" charset="0"/>
              </a:rPr>
              <a:t>Nedenler: tembellik; “doğrulama sapması” (sadece görmek istediğinizi görürsünüz); düşüncesizlik; basit “gerçekler” dünyaya bakış açısını değiştirir; gurur</a:t>
            </a:r>
          </a:p>
          <a:p>
            <a:pPr eaLnBrk="1" hangingPunct="1">
              <a:spcBef>
                <a:spcPct val="50000"/>
              </a:spcBef>
              <a:buClr>
                <a:srgbClr val="ADC0CB"/>
              </a:buClr>
              <a:buSzPct val="85000"/>
              <a:buFontTx/>
              <a:buChar char="o"/>
            </a:pPr>
            <a:r>
              <a:rPr lang="tr-TR" altLang="de-DE" sz="1960" b="0" dirty="0">
                <a:latin typeface="Verdana" pitchFamily="34" charset="0"/>
              </a:rPr>
              <a:t>aşırı genelleştirme (“biri öyleyse hepsi öyledir”); bunu hak eden kişiye ikinci bir şans verilmez</a:t>
            </a:r>
          </a:p>
        </p:txBody>
      </p:sp>
      <p:sp>
        <p:nvSpPr>
          <p:cNvPr id="8"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FontTx/>
              <a:buNone/>
            </a:pPr>
            <a:r>
              <a:rPr lang="tr-TR" altLang="de-DE" sz="1176" dirty="0">
                <a:solidFill>
                  <a:schemeClr val="tx2"/>
                </a:solidFill>
                <a:latin typeface="Verdana" pitchFamily="34" charset="0"/>
              </a:rPr>
              <a:t>Düşünceleri değiştirme</a:t>
            </a:r>
            <a:r>
              <a:rPr lang="en-US" altLang="de-DE" sz="1176" dirty="0">
                <a:solidFill>
                  <a:schemeClr val="tx2"/>
                </a:solidFill>
                <a:latin typeface="Verdana" pitchFamily="34" charset="0"/>
              </a:rPr>
              <a:t>	</a:t>
            </a:r>
            <a:r>
              <a:rPr lang="tr-TR" altLang="de-DE" sz="1176" dirty="0">
                <a:solidFill>
                  <a:schemeClr val="tx2"/>
                </a:solidFill>
                <a:latin typeface="Verdana" pitchFamily="34" charset="0"/>
              </a:rPr>
              <a:t>  </a:t>
            </a:r>
            <a:r>
              <a:rPr lang="tr-TR" altLang="de-DE" sz="1176" b="1" dirty="0">
                <a:solidFill>
                  <a:schemeClr val="tx2"/>
                </a:solidFill>
                <a:latin typeface="+mn-lt"/>
              </a:rPr>
              <a:t>6.3</a:t>
            </a:r>
          </a:p>
        </p:txBody>
      </p:sp>
      <p:sp>
        <p:nvSpPr>
          <p:cNvPr id="6" name="Text Box 18"/>
          <p:cNvSpPr txBox="1">
            <a:spLocks noChangeArrowheads="1"/>
          </p:cNvSpPr>
          <p:nvPr/>
        </p:nvSpPr>
        <p:spPr bwMode="auto">
          <a:xfrm>
            <a:off x="0" y="192231"/>
            <a:ext cx="8961438" cy="39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algn="ctr" eaLnBrk="1" hangingPunct="1">
              <a:spcBef>
                <a:spcPct val="50000"/>
              </a:spcBef>
            </a:pPr>
            <a:r>
              <a:rPr lang="tr-TR" altLang="de-DE" sz="1960" b="0" dirty="0">
                <a:solidFill>
                  <a:schemeClr val="accent1"/>
                </a:solidFill>
                <a:latin typeface="Verdana" pitchFamily="34" charset="0"/>
              </a:rPr>
              <a:t>Kendi bakış açısını değiştirme</a:t>
            </a:r>
          </a:p>
        </p:txBody>
      </p:sp>
    </p:spTree>
    <p:extLst>
      <p:ext uri="{BB962C8B-B14F-4D97-AF65-F5344CB8AC3E}">
        <p14:creationId xmlns:p14="http://schemas.microsoft.com/office/powerpoint/2010/main" val="37297863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Text Box 3"/>
          <p:cNvSpPr txBox="1">
            <a:spLocks noChangeArrowheads="1"/>
          </p:cNvSpPr>
          <p:nvPr/>
        </p:nvSpPr>
        <p:spPr bwMode="auto">
          <a:xfrm>
            <a:off x="1093732" y="1655267"/>
            <a:ext cx="6915553" cy="2324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spcBef>
                <a:spcPct val="20000"/>
              </a:spcBef>
            </a:pPr>
            <a:r>
              <a:rPr lang="tr-TR" altLang="de-DE" sz="1960" b="0" dirty="0">
                <a:latin typeface="Verdana" pitchFamily="34" charset="0"/>
              </a:rPr>
              <a:t>Yapılan çalışmalar psikozlu pek çok kişinin (hepsi değil!) görüşlerine aykırı bir bilgiyle karşı karşıya kaldıklarında bile olayla ilgili düşünce veya görüşlerine bağlı kalmayı sürdürdüklerini göstermektedir. </a:t>
            </a:r>
          </a:p>
          <a:p>
            <a:pPr eaLnBrk="1" hangingPunct="1">
              <a:spcBef>
                <a:spcPct val="20000"/>
              </a:spcBef>
            </a:pPr>
            <a:endParaRPr lang="tr-TR" altLang="de-DE" sz="1960" b="0" dirty="0">
              <a:latin typeface="Verdana" pitchFamily="34" charset="0"/>
            </a:endParaRPr>
          </a:p>
          <a:p>
            <a:pPr eaLnBrk="1" hangingPunct="1">
              <a:spcBef>
                <a:spcPct val="20000"/>
              </a:spcBef>
            </a:pPr>
            <a:r>
              <a:rPr lang="tr-TR" altLang="de-DE" sz="1960" dirty="0">
                <a:latin typeface="Verdana" pitchFamily="34" charset="0"/>
              </a:rPr>
              <a:t>Bu kişilerarası sorunlara yol açabilmekte ve ilgili durumlara ilişkin gerçekçi değerlendirmeyi engelleyebilmektedir. </a:t>
            </a:r>
          </a:p>
        </p:txBody>
      </p:sp>
      <p:sp>
        <p:nvSpPr>
          <p:cNvPr id="6" name="Text Box 18"/>
          <p:cNvSpPr txBox="1">
            <a:spLocks noChangeArrowheads="1"/>
          </p:cNvSpPr>
          <p:nvPr/>
        </p:nvSpPr>
        <p:spPr bwMode="auto">
          <a:xfrm>
            <a:off x="0" y="192231"/>
            <a:ext cx="8961438" cy="39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algn="ctr" eaLnBrk="1" hangingPunct="1">
              <a:spcBef>
                <a:spcPct val="50000"/>
              </a:spcBef>
            </a:pPr>
            <a:r>
              <a:rPr lang="tr-TR" altLang="de-DE" sz="1960" b="0" dirty="0">
                <a:solidFill>
                  <a:schemeClr val="accent1"/>
                </a:solidFill>
                <a:latin typeface="Verdana" pitchFamily="34" charset="0"/>
              </a:rPr>
              <a:t>Bunu neden yapıyoruz?</a:t>
            </a:r>
          </a:p>
        </p:txBody>
      </p:sp>
      <p:sp>
        <p:nvSpPr>
          <p:cNvPr id="5"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FontTx/>
              <a:buNone/>
            </a:pPr>
            <a:r>
              <a:rPr lang="tr-TR" altLang="de-DE" sz="1176" dirty="0">
                <a:solidFill>
                  <a:schemeClr val="tx2"/>
                </a:solidFill>
                <a:latin typeface="Verdana" pitchFamily="34" charset="0"/>
              </a:rPr>
              <a:t>Düşünceleri değiştirme</a:t>
            </a:r>
            <a:r>
              <a:rPr lang="en-US" altLang="de-DE" sz="1176" dirty="0">
                <a:solidFill>
                  <a:schemeClr val="tx2"/>
                </a:solidFill>
                <a:latin typeface="Verdana" pitchFamily="34" charset="0"/>
              </a:rPr>
              <a:t>	</a:t>
            </a:r>
            <a:r>
              <a:rPr lang="tr-TR" altLang="de-DE" sz="1176" dirty="0">
                <a:solidFill>
                  <a:schemeClr val="tx2"/>
                </a:solidFill>
                <a:latin typeface="Verdana" pitchFamily="34" charset="0"/>
              </a:rPr>
              <a:t>  </a:t>
            </a:r>
            <a:r>
              <a:rPr lang="tr-TR" altLang="de-DE" sz="1176" b="1" dirty="0">
                <a:solidFill>
                  <a:schemeClr val="tx2"/>
                </a:solidFill>
                <a:latin typeface="+mn-lt"/>
              </a:rPr>
              <a:t>6.4</a:t>
            </a:r>
          </a:p>
        </p:txBody>
      </p:sp>
    </p:spTree>
    <p:extLst>
      <p:ext uri="{BB962C8B-B14F-4D97-AF65-F5344CB8AC3E}">
        <p14:creationId xmlns:p14="http://schemas.microsoft.com/office/powerpoint/2010/main" val="36425592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5829" name="Group 53"/>
          <p:cNvGraphicFramePr>
            <a:graphicFrameLocks noGrp="1"/>
          </p:cNvGraphicFramePr>
          <p:nvPr/>
        </p:nvGraphicFramePr>
        <p:xfrm>
          <a:off x="56009" y="1031697"/>
          <a:ext cx="8849420" cy="4271544"/>
        </p:xfrm>
        <a:graphic>
          <a:graphicData uri="http://schemas.openxmlformats.org/drawingml/2006/table">
            <a:tbl>
              <a:tblPr/>
              <a:tblGrid>
                <a:gridCol w="1874746">
                  <a:extLst>
                    <a:ext uri="{9D8B030D-6E8A-4147-A177-3AD203B41FA5}">
                      <a16:colId xmlns:a16="http://schemas.microsoft.com/office/drawing/2014/main" val="20000"/>
                    </a:ext>
                  </a:extLst>
                </a:gridCol>
                <a:gridCol w="6974674">
                  <a:extLst>
                    <a:ext uri="{9D8B030D-6E8A-4147-A177-3AD203B41FA5}">
                      <a16:colId xmlns:a16="http://schemas.microsoft.com/office/drawing/2014/main" val="20001"/>
                    </a:ext>
                  </a:extLst>
                </a:gridCol>
              </a:tblGrid>
              <a:tr h="358484">
                <a:tc>
                  <a:txBody>
                    <a:bodyPr/>
                    <a:lstStyle>
                      <a:lvl1pPr>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spcBef>
                          <a:spcPct val="20000"/>
                        </a:spcBef>
                        <a:buClr>
                          <a:srgbClr val="8CADAE"/>
                        </a:buClr>
                        <a:buSzPct val="85000"/>
                        <a:buFont typeface="Courier New" pitchFamily="49" charset="0"/>
                        <a:defRPr sz="1600">
                          <a:solidFill>
                            <a:schemeClr val="tx1"/>
                          </a:solidFill>
                          <a:latin typeface="Verdana" pitchFamily="34" charset="0"/>
                        </a:defRPr>
                      </a:lvl2pPr>
                      <a:lvl3pPr>
                        <a:spcBef>
                          <a:spcPct val="20000"/>
                        </a:spcBef>
                        <a:defRPr sz="1600">
                          <a:solidFill>
                            <a:schemeClr val="tx1"/>
                          </a:solidFill>
                          <a:latin typeface="Verdana" pitchFamily="34" charset="0"/>
                        </a:defRPr>
                      </a:lvl3pPr>
                      <a:lvl4pPr>
                        <a:spcBef>
                          <a:spcPct val="20000"/>
                        </a:spcBef>
                        <a:defRPr sz="1600">
                          <a:solidFill>
                            <a:schemeClr val="tx1"/>
                          </a:solidFill>
                          <a:latin typeface="Verdana" pitchFamily="34" charset="0"/>
                        </a:defRPr>
                      </a:lvl4pPr>
                      <a:lvl5pPr>
                        <a:spcBef>
                          <a:spcPct val="20000"/>
                        </a:spcBef>
                        <a:defRPr sz="1600">
                          <a:solidFill>
                            <a:schemeClr val="tx1"/>
                          </a:solidFill>
                          <a:latin typeface="Verdana" pitchFamily="34" charset="0"/>
                        </a:defRPr>
                      </a:lvl5pPr>
                      <a:lvl6pPr marL="457200" fontAlgn="base">
                        <a:spcBef>
                          <a:spcPct val="20000"/>
                        </a:spcBef>
                        <a:spcAft>
                          <a:spcPct val="0"/>
                        </a:spcAft>
                        <a:defRPr sz="1600">
                          <a:solidFill>
                            <a:schemeClr val="tx1"/>
                          </a:solidFill>
                          <a:latin typeface="Verdana" pitchFamily="34" charset="0"/>
                        </a:defRPr>
                      </a:lvl6pPr>
                      <a:lvl7pPr marL="914400" fontAlgn="base">
                        <a:spcBef>
                          <a:spcPct val="20000"/>
                        </a:spcBef>
                        <a:spcAft>
                          <a:spcPct val="0"/>
                        </a:spcAft>
                        <a:defRPr sz="1600">
                          <a:solidFill>
                            <a:schemeClr val="tx1"/>
                          </a:solidFill>
                          <a:latin typeface="Verdana" pitchFamily="34" charset="0"/>
                        </a:defRPr>
                      </a:lvl7pPr>
                      <a:lvl8pPr marL="1371600" fontAlgn="base">
                        <a:spcBef>
                          <a:spcPct val="20000"/>
                        </a:spcBef>
                        <a:spcAft>
                          <a:spcPct val="0"/>
                        </a:spcAft>
                        <a:defRPr sz="1600">
                          <a:solidFill>
                            <a:schemeClr val="tx1"/>
                          </a:solidFill>
                          <a:latin typeface="Verdana" pitchFamily="34" charset="0"/>
                        </a:defRPr>
                      </a:lvl8pPr>
                      <a:lvl9pPr marL="1828800" fontAlgn="base">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tr-TR" altLang="de-DE" sz="1800" b="1" i="0" u="none" strike="noStrike" cap="none" normalizeH="0" baseline="0" noProof="0" dirty="0">
                          <a:ln>
                            <a:noFill/>
                          </a:ln>
                          <a:solidFill>
                            <a:schemeClr val="tx1"/>
                          </a:solidFill>
                          <a:effectLst/>
                          <a:latin typeface="Verdana" pitchFamily="34" charset="0"/>
                        </a:rPr>
                        <a:t>Alan</a:t>
                      </a:r>
                    </a:p>
                  </a:txBody>
                  <a:tcPr marL="89614" marR="89614" marT="44810" marB="448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spcBef>
                          <a:spcPct val="20000"/>
                        </a:spcBef>
                        <a:buClr>
                          <a:srgbClr val="8CADAE"/>
                        </a:buClr>
                        <a:buSzPct val="85000"/>
                        <a:buFont typeface="Courier New" pitchFamily="49" charset="0"/>
                        <a:defRPr sz="1600">
                          <a:solidFill>
                            <a:schemeClr val="tx1"/>
                          </a:solidFill>
                          <a:latin typeface="Verdana" pitchFamily="34" charset="0"/>
                        </a:defRPr>
                      </a:lvl2pPr>
                      <a:lvl3pPr>
                        <a:spcBef>
                          <a:spcPct val="20000"/>
                        </a:spcBef>
                        <a:defRPr sz="1600">
                          <a:solidFill>
                            <a:schemeClr val="tx1"/>
                          </a:solidFill>
                          <a:latin typeface="Verdana" pitchFamily="34" charset="0"/>
                        </a:defRPr>
                      </a:lvl3pPr>
                      <a:lvl4pPr>
                        <a:spcBef>
                          <a:spcPct val="20000"/>
                        </a:spcBef>
                        <a:defRPr sz="1600">
                          <a:solidFill>
                            <a:schemeClr val="tx1"/>
                          </a:solidFill>
                          <a:latin typeface="Verdana" pitchFamily="34" charset="0"/>
                        </a:defRPr>
                      </a:lvl4pPr>
                      <a:lvl5pPr>
                        <a:spcBef>
                          <a:spcPct val="20000"/>
                        </a:spcBef>
                        <a:defRPr sz="1600">
                          <a:solidFill>
                            <a:schemeClr val="tx1"/>
                          </a:solidFill>
                          <a:latin typeface="Verdana" pitchFamily="34" charset="0"/>
                        </a:defRPr>
                      </a:lvl5pPr>
                      <a:lvl6pPr marL="457200" fontAlgn="base">
                        <a:spcBef>
                          <a:spcPct val="20000"/>
                        </a:spcBef>
                        <a:spcAft>
                          <a:spcPct val="0"/>
                        </a:spcAft>
                        <a:defRPr sz="1600">
                          <a:solidFill>
                            <a:schemeClr val="tx1"/>
                          </a:solidFill>
                          <a:latin typeface="Verdana" pitchFamily="34" charset="0"/>
                        </a:defRPr>
                      </a:lvl6pPr>
                      <a:lvl7pPr marL="914400" fontAlgn="base">
                        <a:spcBef>
                          <a:spcPct val="20000"/>
                        </a:spcBef>
                        <a:spcAft>
                          <a:spcPct val="0"/>
                        </a:spcAft>
                        <a:defRPr sz="1600">
                          <a:solidFill>
                            <a:schemeClr val="tx1"/>
                          </a:solidFill>
                          <a:latin typeface="Verdana" pitchFamily="34" charset="0"/>
                        </a:defRPr>
                      </a:lvl7pPr>
                      <a:lvl8pPr marL="1371600" fontAlgn="base">
                        <a:spcBef>
                          <a:spcPct val="20000"/>
                        </a:spcBef>
                        <a:spcAft>
                          <a:spcPct val="0"/>
                        </a:spcAft>
                        <a:defRPr sz="1600">
                          <a:solidFill>
                            <a:schemeClr val="tx1"/>
                          </a:solidFill>
                          <a:latin typeface="Verdana" pitchFamily="34" charset="0"/>
                        </a:defRPr>
                      </a:lvl8pPr>
                      <a:lvl9pPr marL="1828800" fontAlgn="base">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tr-TR" altLang="de-DE" sz="1800" b="1" i="0" u="none" strike="noStrike" cap="none" normalizeH="0" baseline="0" noProof="0" dirty="0">
                          <a:ln>
                            <a:noFill/>
                          </a:ln>
                          <a:solidFill>
                            <a:schemeClr val="tx1"/>
                          </a:solidFill>
                          <a:effectLst/>
                          <a:latin typeface="Verdana" pitchFamily="34" charset="0"/>
                        </a:rPr>
                        <a:t>Örnek</a:t>
                      </a:r>
                    </a:p>
                  </a:txBody>
                  <a:tcPr marL="89614" marR="89614" marT="44810" marB="448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222953">
                <a:tc>
                  <a:txBody>
                    <a:bodyPr/>
                    <a:lstStyle>
                      <a:lvl1pPr>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spcBef>
                          <a:spcPct val="20000"/>
                        </a:spcBef>
                        <a:buClr>
                          <a:srgbClr val="8CADAE"/>
                        </a:buClr>
                        <a:buSzPct val="85000"/>
                        <a:buFont typeface="Courier New" pitchFamily="49" charset="0"/>
                        <a:defRPr sz="1600">
                          <a:solidFill>
                            <a:schemeClr val="tx1"/>
                          </a:solidFill>
                          <a:latin typeface="Verdana" pitchFamily="34" charset="0"/>
                        </a:defRPr>
                      </a:lvl2pPr>
                      <a:lvl3pPr>
                        <a:spcBef>
                          <a:spcPct val="20000"/>
                        </a:spcBef>
                        <a:defRPr sz="1600">
                          <a:solidFill>
                            <a:schemeClr val="tx1"/>
                          </a:solidFill>
                          <a:latin typeface="Verdana" pitchFamily="34" charset="0"/>
                        </a:defRPr>
                      </a:lvl3pPr>
                      <a:lvl4pPr>
                        <a:spcBef>
                          <a:spcPct val="20000"/>
                        </a:spcBef>
                        <a:defRPr sz="1600">
                          <a:solidFill>
                            <a:schemeClr val="tx1"/>
                          </a:solidFill>
                          <a:latin typeface="Verdana" pitchFamily="34" charset="0"/>
                        </a:defRPr>
                      </a:lvl4pPr>
                      <a:lvl5pPr>
                        <a:spcBef>
                          <a:spcPct val="20000"/>
                        </a:spcBef>
                        <a:defRPr sz="1600">
                          <a:solidFill>
                            <a:schemeClr val="tx1"/>
                          </a:solidFill>
                          <a:latin typeface="Verdana" pitchFamily="34" charset="0"/>
                        </a:defRPr>
                      </a:lvl5pPr>
                      <a:lvl6pPr marL="457200" fontAlgn="base">
                        <a:spcBef>
                          <a:spcPct val="20000"/>
                        </a:spcBef>
                        <a:spcAft>
                          <a:spcPct val="0"/>
                        </a:spcAft>
                        <a:defRPr sz="1600">
                          <a:solidFill>
                            <a:schemeClr val="tx1"/>
                          </a:solidFill>
                          <a:latin typeface="Verdana" pitchFamily="34" charset="0"/>
                        </a:defRPr>
                      </a:lvl6pPr>
                      <a:lvl7pPr marL="914400" fontAlgn="base">
                        <a:spcBef>
                          <a:spcPct val="20000"/>
                        </a:spcBef>
                        <a:spcAft>
                          <a:spcPct val="0"/>
                        </a:spcAft>
                        <a:defRPr sz="1600">
                          <a:solidFill>
                            <a:schemeClr val="tx1"/>
                          </a:solidFill>
                          <a:latin typeface="Verdana" pitchFamily="34" charset="0"/>
                        </a:defRPr>
                      </a:lvl7pPr>
                      <a:lvl8pPr marL="1371600" fontAlgn="base">
                        <a:spcBef>
                          <a:spcPct val="20000"/>
                        </a:spcBef>
                        <a:spcAft>
                          <a:spcPct val="0"/>
                        </a:spcAft>
                        <a:defRPr sz="1600">
                          <a:solidFill>
                            <a:schemeClr val="tx1"/>
                          </a:solidFill>
                          <a:latin typeface="Verdana" pitchFamily="34" charset="0"/>
                        </a:defRPr>
                      </a:lvl8pPr>
                      <a:lvl9pPr marL="1828800" fontAlgn="base">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tr-TR" altLang="de-DE" sz="1800" b="0" i="0" u="none" strike="noStrike" cap="none" normalizeH="0" baseline="0" noProof="0" dirty="0">
                          <a:ln>
                            <a:noFill/>
                          </a:ln>
                          <a:solidFill>
                            <a:schemeClr val="tx1"/>
                          </a:solidFill>
                          <a:effectLst/>
                          <a:latin typeface="Verdana" pitchFamily="34" charset="0"/>
                        </a:rPr>
                        <a:t>Toplum</a:t>
                      </a:r>
                    </a:p>
                  </a:txBody>
                  <a:tcPr marL="89614" marR="89614" marT="44810" marB="448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spcBef>
                          <a:spcPct val="20000"/>
                        </a:spcBef>
                        <a:buClr>
                          <a:srgbClr val="8CADAE"/>
                        </a:buClr>
                        <a:buSzPct val="85000"/>
                        <a:buFont typeface="Courier New" pitchFamily="49" charset="0"/>
                        <a:defRPr sz="1600">
                          <a:solidFill>
                            <a:schemeClr val="tx1"/>
                          </a:solidFill>
                          <a:latin typeface="Verdana" pitchFamily="34" charset="0"/>
                        </a:defRPr>
                      </a:lvl2pPr>
                      <a:lvl3pPr>
                        <a:spcBef>
                          <a:spcPct val="20000"/>
                        </a:spcBef>
                        <a:defRPr sz="1600">
                          <a:solidFill>
                            <a:schemeClr val="tx1"/>
                          </a:solidFill>
                          <a:latin typeface="Verdana" pitchFamily="34" charset="0"/>
                        </a:defRPr>
                      </a:lvl3pPr>
                      <a:lvl4pPr>
                        <a:spcBef>
                          <a:spcPct val="20000"/>
                        </a:spcBef>
                        <a:defRPr sz="1600">
                          <a:solidFill>
                            <a:schemeClr val="tx1"/>
                          </a:solidFill>
                          <a:latin typeface="Verdana" pitchFamily="34" charset="0"/>
                        </a:defRPr>
                      </a:lvl4pPr>
                      <a:lvl5pPr>
                        <a:spcBef>
                          <a:spcPct val="20000"/>
                        </a:spcBef>
                        <a:defRPr sz="1600">
                          <a:solidFill>
                            <a:schemeClr val="tx1"/>
                          </a:solidFill>
                          <a:latin typeface="Verdana" pitchFamily="34" charset="0"/>
                        </a:defRPr>
                      </a:lvl5pPr>
                      <a:lvl6pPr marL="457200" fontAlgn="base">
                        <a:spcBef>
                          <a:spcPct val="20000"/>
                        </a:spcBef>
                        <a:spcAft>
                          <a:spcPct val="0"/>
                        </a:spcAft>
                        <a:defRPr sz="1600">
                          <a:solidFill>
                            <a:schemeClr val="tx1"/>
                          </a:solidFill>
                          <a:latin typeface="Verdana" pitchFamily="34" charset="0"/>
                        </a:defRPr>
                      </a:lvl6pPr>
                      <a:lvl7pPr marL="914400" fontAlgn="base">
                        <a:spcBef>
                          <a:spcPct val="20000"/>
                        </a:spcBef>
                        <a:spcAft>
                          <a:spcPct val="0"/>
                        </a:spcAft>
                        <a:defRPr sz="1600">
                          <a:solidFill>
                            <a:schemeClr val="tx1"/>
                          </a:solidFill>
                          <a:latin typeface="Verdana" pitchFamily="34" charset="0"/>
                        </a:defRPr>
                      </a:lvl7pPr>
                      <a:lvl8pPr marL="1371600" fontAlgn="base">
                        <a:spcBef>
                          <a:spcPct val="20000"/>
                        </a:spcBef>
                        <a:spcAft>
                          <a:spcPct val="0"/>
                        </a:spcAft>
                        <a:defRPr sz="1600">
                          <a:solidFill>
                            <a:schemeClr val="tx1"/>
                          </a:solidFill>
                          <a:latin typeface="Verdana" pitchFamily="34" charset="0"/>
                        </a:defRPr>
                      </a:lvl8pPr>
                      <a:lvl9pPr marL="1828800" fontAlgn="base">
                        <a:spcBef>
                          <a:spcPct val="20000"/>
                        </a:spcBef>
                        <a:spcAft>
                          <a:spcPct val="0"/>
                        </a:spcAft>
                        <a:defRPr sz="1600">
                          <a:solidFill>
                            <a:schemeClr val="tx1"/>
                          </a:solidFill>
                          <a:latin typeface="Verdana" pitchFamily="34" charset="0"/>
                        </a:defRPr>
                      </a:lvl9pPr>
                    </a:lstStyle>
                    <a:p>
                      <a:pPr marL="177800" marR="0" lvl="0" indent="-177800" algn="l" defTabSz="914400" rtl="0" eaLnBrk="1" fontAlgn="base" latinLnBrk="0" hangingPunct="1">
                        <a:lnSpc>
                          <a:spcPct val="100000"/>
                        </a:lnSpc>
                        <a:spcBef>
                          <a:spcPct val="20000"/>
                        </a:spcBef>
                        <a:spcAft>
                          <a:spcPct val="0"/>
                        </a:spcAft>
                        <a:buClr>
                          <a:srgbClr val="ADC0CB"/>
                        </a:buClr>
                        <a:buSzPct val="85000"/>
                        <a:buFontTx/>
                        <a:buChar char="o"/>
                        <a:tabLst/>
                      </a:pPr>
                      <a:r>
                        <a:rPr kumimoji="0" lang="tr-TR" altLang="de-DE" sz="1800" b="0" i="0" u="none" strike="noStrike" cap="none" normalizeH="0" baseline="0" noProof="0" dirty="0">
                          <a:ln>
                            <a:noFill/>
                          </a:ln>
                          <a:solidFill>
                            <a:schemeClr val="tx1"/>
                          </a:solidFill>
                          <a:effectLst/>
                          <a:latin typeface="Verdana" pitchFamily="34" charset="0"/>
                        </a:rPr>
                        <a:t>o İstatistiklere göre kadınların daha az kazaya yol açmasına veya erkeklerden fazla kazaya yol açmamalarına rağmen insanlar kadınların ikinci sınıf şoför olduklarını düşünmektedir.</a:t>
                      </a:r>
                    </a:p>
                  </a:txBody>
                  <a:tcPr marL="89614" marR="89614" marT="44810" marB="448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02799">
                <a:tc>
                  <a:txBody>
                    <a:bodyPr/>
                    <a:lstStyle>
                      <a:lvl1pPr>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spcBef>
                          <a:spcPct val="20000"/>
                        </a:spcBef>
                        <a:buClr>
                          <a:srgbClr val="8CADAE"/>
                        </a:buClr>
                        <a:buSzPct val="85000"/>
                        <a:buFont typeface="Courier New" pitchFamily="49" charset="0"/>
                        <a:defRPr sz="1600">
                          <a:solidFill>
                            <a:schemeClr val="tx1"/>
                          </a:solidFill>
                          <a:latin typeface="Verdana" pitchFamily="34" charset="0"/>
                        </a:defRPr>
                      </a:lvl2pPr>
                      <a:lvl3pPr>
                        <a:spcBef>
                          <a:spcPct val="20000"/>
                        </a:spcBef>
                        <a:defRPr sz="1600">
                          <a:solidFill>
                            <a:schemeClr val="tx1"/>
                          </a:solidFill>
                          <a:latin typeface="Verdana" pitchFamily="34" charset="0"/>
                        </a:defRPr>
                      </a:lvl3pPr>
                      <a:lvl4pPr>
                        <a:spcBef>
                          <a:spcPct val="20000"/>
                        </a:spcBef>
                        <a:defRPr sz="1600">
                          <a:solidFill>
                            <a:schemeClr val="tx1"/>
                          </a:solidFill>
                          <a:latin typeface="Verdana" pitchFamily="34" charset="0"/>
                        </a:defRPr>
                      </a:lvl4pPr>
                      <a:lvl5pPr>
                        <a:spcBef>
                          <a:spcPct val="20000"/>
                        </a:spcBef>
                        <a:defRPr sz="1600">
                          <a:solidFill>
                            <a:schemeClr val="tx1"/>
                          </a:solidFill>
                          <a:latin typeface="Verdana" pitchFamily="34" charset="0"/>
                        </a:defRPr>
                      </a:lvl5pPr>
                      <a:lvl6pPr marL="457200" fontAlgn="base">
                        <a:spcBef>
                          <a:spcPct val="20000"/>
                        </a:spcBef>
                        <a:spcAft>
                          <a:spcPct val="0"/>
                        </a:spcAft>
                        <a:defRPr sz="1600">
                          <a:solidFill>
                            <a:schemeClr val="tx1"/>
                          </a:solidFill>
                          <a:latin typeface="Verdana" pitchFamily="34" charset="0"/>
                        </a:defRPr>
                      </a:lvl6pPr>
                      <a:lvl7pPr marL="914400" fontAlgn="base">
                        <a:spcBef>
                          <a:spcPct val="20000"/>
                        </a:spcBef>
                        <a:spcAft>
                          <a:spcPct val="0"/>
                        </a:spcAft>
                        <a:defRPr sz="1600">
                          <a:solidFill>
                            <a:schemeClr val="tx1"/>
                          </a:solidFill>
                          <a:latin typeface="Verdana" pitchFamily="34" charset="0"/>
                        </a:defRPr>
                      </a:lvl7pPr>
                      <a:lvl8pPr marL="1371600" fontAlgn="base">
                        <a:spcBef>
                          <a:spcPct val="20000"/>
                        </a:spcBef>
                        <a:spcAft>
                          <a:spcPct val="0"/>
                        </a:spcAft>
                        <a:defRPr sz="1600">
                          <a:solidFill>
                            <a:schemeClr val="tx1"/>
                          </a:solidFill>
                          <a:latin typeface="Verdana" pitchFamily="34" charset="0"/>
                        </a:defRPr>
                      </a:lvl8pPr>
                      <a:lvl9pPr marL="1828800" fontAlgn="base">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tr-TR" altLang="de-DE" sz="1800" b="0" i="0" u="none" strike="noStrike" cap="none" normalizeH="0" baseline="0" noProof="0" dirty="0">
                          <a:ln>
                            <a:noFill/>
                          </a:ln>
                          <a:solidFill>
                            <a:schemeClr val="tx1"/>
                          </a:solidFill>
                          <a:effectLst/>
                          <a:latin typeface="Verdana" pitchFamily="34" charset="0"/>
                        </a:rPr>
                        <a:t>Çevrenin korunması</a:t>
                      </a:r>
                    </a:p>
                  </a:txBody>
                  <a:tcPr marL="89614" marR="89614" marT="44810" marB="448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spcBef>
                          <a:spcPct val="20000"/>
                        </a:spcBef>
                        <a:buClr>
                          <a:srgbClr val="8CADAE"/>
                        </a:buClr>
                        <a:buSzPct val="85000"/>
                        <a:buFont typeface="Courier New" pitchFamily="49" charset="0"/>
                        <a:defRPr sz="1600">
                          <a:solidFill>
                            <a:schemeClr val="tx1"/>
                          </a:solidFill>
                          <a:latin typeface="Verdana" pitchFamily="34" charset="0"/>
                        </a:defRPr>
                      </a:lvl2pPr>
                      <a:lvl3pPr>
                        <a:spcBef>
                          <a:spcPct val="20000"/>
                        </a:spcBef>
                        <a:defRPr sz="1600">
                          <a:solidFill>
                            <a:schemeClr val="tx1"/>
                          </a:solidFill>
                          <a:latin typeface="Verdana" pitchFamily="34" charset="0"/>
                        </a:defRPr>
                      </a:lvl3pPr>
                      <a:lvl4pPr>
                        <a:spcBef>
                          <a:spcPct val="20000"/>
                        </a:spcBef>
                        <a:defRPr sz="1600">
                          <a:solidFill>
                            <a:schemeClr val="tx1"/>
                          </a:solidFill>
                          <a:latin typeface="Verdana" pitchFamily="34" charset="0"/>
                        </a:defRPr>
                      </a:lvl4pPr>
                      <a:lvl5pPr>
                        <a:spcBef>
                          <a:spcPct val="20000"/>
                        </a:spcBef>
                        <a:defRPr sz="1600">
                          <a:solidFill>
                            <a:schemeClr val="tx1"/>
                          </a:solidFill>
                          <a:latin typeface="Verdana" pitchFamily="34" charset="0"/>
                        </a:defRPr>
                      </a:lvl5pPr>
                      <a:lvl6pPr marL="457200" fontAlgn="base">
                        <a:spcBef>
                          <a:spcPct val="20000"/>
                        </a:spcBef>
                        <a:spcAft>
                          <a:spcPct val="0"/>
                        </a:spcAft>
                        <a:defRPr sz="1600">
                          <a:solidFill>
                            <a:schemeClr val="tx1"/>
                          </a:solidFill>
                          <a:latin typeface="Verdana" pitchFamily="34" charset="0"/>
                        </a:defRPr>
                      </a:lvl6pPr>
                      <a:lvl7pPr marL="914400" fontAlgn="base">
                        <a:spcBef>
                          <a:spcPct val="20000"/>
                        </a:spcBef>
                        <a:spcAft>
                          <a:spcPct val="0"/>
                        </a:spcAft>
                        <a:defRPr sz="1600">
                          <a:solidFill>
                            <a:schemeClr val="tx1"/>
                          </a:solidFill>
                          <a:latin typeface="Verdana" pitchFamily="34" charset="0"/>
                        </a:defRPr>
                      </a:lvl7pPr>
                      <a:lvl8pPr marL="1371600" fontAlgn="base">
                        <a:spcBef>
                          <a:spcPct val="20000"/>
                        </a:spcBef>
                        <a:spcAft>
                          <a:spcPct val="0"/>
                        </a:spcAft>
                        <a:defRPr sz="1600">
                          <a:solidFill>
                            <a:schemeClr val="tx1"/>
                          </a:solidFill>
                          <a:latin typeface="Verdana" pitchFamily="34" charset="0"/>
                        </a:defRPr>
                      </a:lvl8pPr>
                      <a:lvl9pPr marL="1828800" fontAlgn="base">
                        <a:spcBef>
                          <a:spcPct val="20000"/>
                        </a:spcBef>
                        <a:spcAft>
                          <a:spcPct val="0"/>
                        </a:spcAft>
                        <a:defRPr sz="1600">
                          <a:solidFill>
                            <a:schemeClr val="tx1"/>
                          </a:solidFill>
                          <a:latin typeface="Verdana" pitchFamily="34" charset="0"/>
                        </a:defRPr>
                      </a:lvl9pPr>
                    </a:lstStyle>
                    <a:p>
                      <a:pPr marL="177800" marR="0" lvl="0" indent="-177800" algn="l" defTabSz="914400" rtl="0" eaLnBrk="1" fontAlgn="base" latinLnBrk="0" hangingPunct="1">
                        <a:lnSpc>
                          <a:spcPct val="100000"/>
                        </a:lnSpc>
                        <a:spcBef>
                          <a:spcPct val="20000"/>
                        </a:spcBef>
                        <a:spcAft>
                          <a:spcPct val="0"/>
                        </a:spcAft>
                        <a:buClr>
                          <a:srgbClr val="ADC0CB"/>
                        </a:buClr>
                        <a:buSzPct val="85000"/>
                        <a:buFontTx/>
                        <a:buChar char="o"/>
                        <a:tabLst/>
                      </a:pPr>
                      <a:r>
                        <a:rPr kumimoji="0" lang="tr-TR" altLang="de-DE" sz="1800" b="0" i="0" u="none" strike="noStrike" kern="1200" cap="none" normalizeH="0" baseline="0" noProof="0" dirty="0">
                          <a:ln>
                            <a:noFill/>
                          </a:ln>
                          <a:solidFill>
                            <a:schemeClr val="tx1"/>
                          </a:solidFill>
                          <a:effectLst/>
                          <a:latin typeface="Verdana" pitchFamily="34" charset="0"/>
                        </a:rPr>
                        <a:t>o BM iklim raporu 2014, bölüm I’in yanı sıra bu alandaki hemen her uzmanın iklim değişiklikleri   konusunda insanların sorumluluğunu doğrulamış olmasına karşın, büyük sektörlerdeki kurumlar ve pek çok hükümet insan aktivitelerinin iklim değişikliğine katkıda bulunduğunu (sera etkisi) inkar etmektedir.</a:t>
                      </a:r>
                    </a:p>
                  </a:txBody>
                  <a:tcPr marL="89614" marR="89614" marT="44810" marB="448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9111">
                <a:tc>
                  <a:txBody>
                    <a:bodyPr/>
                    <a:lstStyle>
                      <a:lvl1pPr>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spcBef>
                          <a:spcPct val="20000"/>
                        </a:spcBef>
                        <a:buClr>
                          <a:srgbClr val="8CADAE"/>
                        </a:buClr>
                        <a:buSzPct val="85000"/>
                        <a:buFont typeface="Courier New" pitchFamily="49" charset="0"/>
                        <a:defRPr sz="1600">
                          <a:solidFill>
                            <a:schemeClr val="tx1"/>
                          </a:solidFill>
                          <a:latin typeface="Verdana" pitchFamily="34" charset="0"/>
                        </a:defRPr>
                      </a:lvl2pPr>
                      <a:lvl3pPr>
                        <a:spcBef>
                          <a:spcPct val="20000"/>
                        </a:spcBef>
                        <a:defRPr sz="1600">
                          <a:solidFill>
                            <a:schemeClr val="tx1"/>
                          </a:solidFill>
                          <a:latin typeface="Verdana" pitchFamily="34" charset="0"/>
                        </a:defRPr>
                      </a:lvl3pPr>
                      <a:lvl4pPr>
                        <a:spcBef>
                          <a:spcPct val="20000"/>
                        </a:spcBef>
                        <a:defRPr sz="1600">
                          <a:solidFill>
                            <a:schemeClr val="tx1"/>
                          </a:solidFill>
                          <a:latin typeface="Verdana" pitchFamily="34" charset="0"/>
                        </a:defRPr>
                      </a:lvl4pPr>
                      <a:lvl5pPr>
                        <a:spcBef>
                          <a:spcPct val="20000"/>
                        </a:spcBef>
                        <a:defRPr sz="1600">
                          <a:solidFill>
                            <a:schemeClr val="tx1"/>
                          </a:solidFill>
                          <a:latin typeface="Verdana" pitchFamily="34" charset="0"/>
                        </a:defRPr>
                      </a:lvl5pPr>
                      <a:lvl6pPr marL="457200" fontAlgn="base">
                        <a:spcBef>
                          <a:spcPct val="20000"/>
                        </a:spcBef>
                        <a:spcAft>
                          <a:spcPct val="0"/>
                        </a:spcAft>
                        <a:defRPr sz="1600">
                          <a:solidFill>
                            <a:schemeClr val="tx1"/>
                          </a:solidFill>
                          <a:latin typeface="Verdana" pitchFamily="34" charset="0"/>
                        </a:defRPr>
                      </a:lvl6pPr>
                      <a:lvl7pPr marL="914400" fontAlgn="base">
                        <a:spcBef>
                          <a:spcPct val="20000"/>
                        </a:spcBef>
                        <a:spcAft>
                          <a:spcPct val="0"/>
                        </a:spcAft>
                        <a:defRPr sz="1600">
                          <a:solidFill>
                            <a:schemeClr val="tx1"/>
                          </a:solidFill>
                          <a:latin typeface="Verdana" pitchFamily="34" charset="0"/>
                        </a:defRPr>
                      </a:lvl7pPr>
                      <a:lvl8pPr marL="1371600" fontAlgn="base">
                        <a:spcBef>
                          <a:spcPct val="20000"/>
                        </a:spcBef>
                        <a:spcAft>
                          <a:spcPct val="0"/>
                        </a:spcAft>
                        <a:defRPr sz="1600">
                          <a:solidFill>
                            <a:schemeClr val="tx1"/>
                          </a:solidFill>
                          <a:latin typeface="Verdana" pitchFamily="34" charset="0"/>
                        </a:defRPr>
                      </a:lvl8pPr>
                      <a:lvl9pPr marL="1828800" fontAlgn="base">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tr-TR" altLang="de-DE" sz="1800" b="0" i="0" u="none" strike="noStrike" cap="none" normalizeH="0" baseline="0" noProof="0" dirty="0">
                          <a:ln>
                            <a:noFill/>
                          </a:ln>
                          <a:solidFill>
                            <a:schemeClr val="tx1"/>
                          </a:solidFill>
                          <a:effectLst/>
                          <a:latin typeface="Verdana" pitchFamily="34" charset="0"/>
                        </a:rPr>
                        <a:t>Psikoz</a:t>
                      </a:r>
                    </a:p>
                  </a:txBody>
                  <a:tcPr marL="89614" marR="89614" marT="44810" marB="448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spcBef>
                          <a:spcPct val="20000"/>
                        </a:spcBef>
                        <a:buClr>
                          <a:srgbClr val="8CADAE"/>
                        </a:buClr>
                        <a:buSzPct val="85000"/>
                        <a:buFont typeface="Courier New" pitchFamily="49" charset="0"/>
                        <a:defRPr sz="1600">
                          <a:solidFill>
                            <a:schemeClr val="tx1"/>
                          </a:solidFill>
                          <a:latin typeface="Verdana" pitchFamily="34" charset="0"/>
                        </a:defRPr>
                      </a:lvl2pPr>
                      <a:lvl3pPr>
                        <a:spcBef>
                          <a:spcPct val="20000"/>
                        </a:spcBef>
                        <a:defRPr sz="1600">
                          <a:solidFill>
                            <a:schemeClr val="tx1"/>
                          </a:solidFill>
                          <a:latin typeface="Verdana" pitchFamily="34" charset="0"/>
                        </a:defRPr>
                      </a:lvl3pPr>
                      <a:lvl4pPr>
                        <a:spcBef>
                          <a:spcPct val="20000"/>
                        </a:spcBef>
                        <a:defRPr sz="1600">
                          <a:solidFill>
                            <a:schemeClr val="tx1"/>
                          </a:solidFill>
                          <a:latin typeface="Verdana" pitchFamily="34" charset="0"/>
                        </a:defRPr>
                      </a:lvl4pPr>
                      <a:lvl5pPr>
                        <a:spcBef>
                          <a:spcPct val="20000"/>
                        </a:spcBef>
                        <a:defRPr sz="1600">
                          <a:solidFill>
                            <a:schemeClr val="tx1"/>
                          </a:solidFill>
                          <a:latin typeface="Verdana" pitchFamily="34" charset="0"/>
                        </a:defRPr>
                      </a:lvl5pPr>
                      <a:lvl6pPr marL="457200" fontAlgn="base">
                        <a:spcBef>
                          <a:spcPct val="20000"/>
                        </a:spcBef>
                        <a:spcAft>
                          <a:spcPct val="0"/>
                        </a:spcAft>
                        <a:defRPr sz="1600">
                          <a:solidFill>
                            <a:schemeClr val="tx1"/>
                          </a:solidFill>
                          <a:latin typeface="Verdana" pitchFamily="34" charset="0"/>
                        </a:defRPr>
                      </a:lvl6pPr>
                      <a:lvl7pPr marL="914400" fontAlgn="base">
                        <a:spcBef>
                          <a:spcPct val="20000"/>
                        </a:spcBef>
                        <a:spcAft>
                          <a:spcPct val="0"/>
                        </a:spcAft>
                        <a:defRPr sz="1600">
                          <a:solidFill>
                            <a:schemeClr val="tx1"/>
                          </a:solidFill>
                          <a:latin typeface="Verdana" pitchFamily="34" charset="0"/>
                        </a:defRPr>
                      </a:lvl7pPr>
                      <a:lvl8pPr marL="1371600" fontAlgn="base">
                        <a:spcBef>
                          <a:spcPct val="20000"/>
                        </a:spcBef>
                        <a:spcAft>
                          <a:spcPct val="0"/>
                        </a:spcAft>
                        <a:defRPr sz="1600">
                          <a:solidFill>
                            <a:schemeClr val="tx1"/>
                          </a:solidFill>
                          <a:latin typeface="Verdana" pitchFamily="34" charset="0"/>
                        </a:defRPr>
                      </a:lvl8pPr>
                      <a:lvl9pPr marL="1828800" fontAlgn="base">
                        <a:spcBef>
                          <a:spcPct val="20000"/>
                        </a:spcBef>
                        <a:spcAft>
                          <a:spcPct val="0"/>
                        </a:spcAft>
                        <a:defRPr sz="1600">
                          <a:solidFill>
                            <a:schemeClr val="tx1"/>
                          </a:solidFill>
                          <a:latin typeface="Verdana" pitchFamily="34" charset="0"/>
                        </a:defRPr>
                      </a:lvl9pPr>
                    </a:lstStyle>
                    <a:p>
                      <a:pPr marL="177800" marR="0" lvl="0" indent="-177800" algn="l" defTabSz="914400" rtl="0" eaLnBrk="1" fontAlgn="base" latinLnBrk="0" hangingPunct="1">
                        <a:lnSpc>
                          <a:spcPct val="100000"/>
                        </a:lnSpc>
                        <a:spcBef>
                          <a:spcPct val="20000"/>
                        </a:spcBef>
                        <a:spcAft>
                          <a:spcPct val="0"/>
                        </a:spcAft>
                        <a:buClr>
                          <a:srgbClr val="ADC0CB"/>
                        </a:buClr>
                        <a:buSzPct val="85000"/>
                        <a:buFontTx/>
                        <a:buChar char="o"/>
                        <a:tabLst/>
                      </a:pPr>
                      <a:r>
                        <a:rPr kumimoji="0" lang="tr-TR" altLang="de-DE" sz="1800" b="0" i="0" u="none" strike="noStrike" cap="none" normalizeH="0" baseline="0" noProof="0" dirty="0">
                          <a:ln>
                            <a:noFill/>
                          </a:ln>
                          <a:solidFill>
                            <a:schemeClr val="tx1"/>
                          </a:solidFill>
                          <a:effectLst/>
                          <a:latin typeface="Verdana" pitchFamily="34" charset="0"/>
                        </a:rPr>
                        <a:t>o </a:t>
                      </a:r>
                      <a:r>
                        <a:rPr kumimoji="0" lang="tr-TR" altLang="de-DE" sz="1800" b="0" i="1" u="none" strike="noStrike" cap="none" normalizeH="0" baseline="0" noProof="0" dirty="0">
                          <a:ln>
                            <a:noFill/>
                          </a:ln>
                          <a:solidFill>
                            <a:schemeClr val="tx1"/>
                          </a:solidFill>
                          <a:effectLst/>
                          <a:latin typeface="Verdana" pitchFamily="34" charset="0"/>
                        </a:rPr>
                        <a:t>Aksi yöndeki iddialı argümanlara </a:t>
                      </a:r>
                      <a:r>
                        <a:rPr kumimoji="0" lang="tr-TR" altLang="de-DE" sz="1800" b="0" i="0" u="none" strike="noStrike" cap="none" normalizeH="0" baseline="0" noProof="0" dirty="0">
                          <a:ln>
                            <a:noFill/>
                          </a:ln>
                          <a:solidFill>
                            <a:schemeClr val="tx1"/>
                          </a:solidFill>
                          <a:effectLst/>
                          <a:latin typeface="Verdana" pitchFamily="34" charset="0"/>
                        </a:rPr>
                        <a:t>karşın </a:t>
                      </a:r>
                      <a:r>
                        <a:rPr kumimoji="0" lang="tr-TR" altLang="de-DE" sz="1800" b="0" i="1" u="none" strike="noStrike" cap="none" normalizeH="0" baseline="0" noProof="0" dirty="0">
                          <a:ln>
                            <a:noFill/>
                          </a:ln>
                          <a:solidFill>
                            <a:schemeClr val="tx1"/>
                          </a:solidFill>
                          <a:effectLst/>
                          <a:latin typeface="Verdana" pitchFamily="34" charset="0"/>
                        </a:rPr>
                        <a:t>yanlış veya taraflı inançlara (örn. daha üstün bir gruba seçilmiş olmak) dair sabit fikir.</a:t>
                      </a:r>
                    </a:p>
                  </a:txBody>
                  <a:tcPr marL="89614" marR="89614" marT="44810" marB="448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2307" name="Text Box 20"/>
          <p:cNvSpPr txBox="1">
            <a:spLocks noChangeArrowheads="1"/>
          </p:cNvSpPr>
          <p:nvPr/>
        </p:nvSpPr>
        <p:spPr bwMode="auto">
          <a:xfrm>
            <a:off x="0" y="41415"/>
            <a:ext cx="8961438" cy="693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algn="ctr" eaLnBrk="1" hangingPunct="1">
              <a:spcBef>
                <a:spcPct val="50000"/>
              </a:spcBef>
            </a:pPr>
            <a:r>
              <a:rPr lang="tr-TR" altLang="de-DE" sz="1960" b="0" dirty="0">
                <a:solidFill>
                  <a:schemeClr val="accent1"/>
                </a:solidFill>
                <a:latin typeface="Verdana" pitchFamily="34" charset="0"/>
              </a:rPr>
              <a:t>Toplum içinde esnek olmama</a:t>
            </a:r>
          </a:p>
        </p:txBody>
      </p:sp>
      <p:pic>
        <p:nvPicPr>
          <p:cNvPr id="12308" name="Picture 22" descr="getting ready for work-Paul Keleher-flickr-ccc-scheuklappen ausgeschnitt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98" y="5369283"/>
            <a:ext cx="1129515" cy="1098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9" name="Rectangle 25"/>
          <p:cNvSpPr>
            <a:spLocks noChangeArrowheads="1"/>
          </p:cNvSpPr>
          <p:nvPr/>
        </p:nvSpPr>
        <p:spPr bwMode="auto">
          <a:xfrm>
            <a:off x="8438687" y="198"/>
            <a:ext cx="522751" cy="30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spcBef>
                <a:spcPct val="50000"/>
              </a:spcBef>
            </a:pPr>
            <a:r>
              <a:rPr lang="tr-TR" altLang="de-DE" sz="1372" b="0">
                <a:solidFill>
                  <a:schemeClr val="bg1"/>
                </a:solidFill>
                <a:latin typeface="Verdana" pitchFamily="34" charset="0"/>
              </a:rPr>
              <a:t>6.5</a:t>
            </a:r>
          </a:p>
        </p:txBody>
      </p:sp>
      <p:sp>
        <p:nvSpPr>
          <p:cNvPr id="8"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FontTx/>
              <a:buNone/>
            </a:pPr>
            <a:r>
              <a:rPr lang="tr-TR" altLang="de-DE" sz="1176" dirty="0">
                <a:solidFill>
                  <a:schemeClr val="tx2"/>
                </a:solidFill>
                <a:latin typeface="Verdana" pitchFamily="34" charset="0"/>
              </a:rPr>
              <a:t>Düşünceleri değiştirme</a:t>
            </a:r>
            <a:r>
              <a:rPr lang="en-US" altLang="de-DE" sz="1176" dirty="0">
                <a:solidFill>
                  <a:schemeClr val="tx2"/>
                </a:solidFill>
                <a:latin typeface="Verdana" pitchFamily="34" charset="0"/>
              </a:rPr>
              <a:t>	</a:t>
            </a:r>
            <a:r>
              <a:rPr lang="tr-TR" altLang="de-DE" sz="1176" dirty="0">
                <a:solidFill>
                  <a:schemeClr val="tx2"/>
                </a:solidFill>
                <a:latin typeface="Verdana" pitchFamily="34" charset="0"/>
              </a:rPr>
              <a:t>  </a:t>
            </a:r>
            <a:r>
              <a:rPr lang="tr-TR" altLang="de-DE" sz="1176" b="1" dirty="0">
                <a:solidFill>
                  <a:schemeClr val="tx2"/>
                </a:solidFill>
                <a:latin typeface="+mn-lt"/>
              </a:rPr>
              <a:t>6.5</a:t>
            </a:r>
          </a:p>
        </p:txBody>
      </p:sp>
    </p:spTree>
    <p:extLst>
      <p:ext uri="{BB962C8B-B14F-4D97-AF65-F5344CB8AC3E}">
        <p14:creationId xmlns:p14="http://schemas.microsoft.com/office/powerpoint/2010/main" val="4788746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0" y="198"/>
            <a:ext cx="8961438" cy="776188"/>
          </a:xfrm>
        </p:spPr>
        <p:txBody>
          <a:bodyPr anchor="ctr"/>
          <a:lstStyle/>
          <a:p>
            <a:pPr eaLnBrk="1" hangingPunct="1"/>
            <a:r>
              <a:rPr lang="tr-TR"/>
              <a:t>Bu üç rakam belli bir kuralı takip etmektedir. Bu kural nedir?</a:t>
            </a:r>
          </a:p>
        </p:txBody>
      </p:sp>
      <p:sp>
        <p:nvSpPr>
          <p:cNvPr id="17411" name="Rectangle 3"/>
          <p:cNvSpPr>
            <a:spLocks noGrp="1" noChangeArrowheads="1"/>
          </p:cNvSpPr>
          <p:nvPr>
            <p:ph type="body" idx="4294967295"/>
          </p:nvPr>
        </p:nvSpPr>
        <p:spPr>
          <a:xfrm>
            <a:off x="245818" y="1667049"/>
            <a:ext cx="8469803" cy="1376888"/>
          </a:xfrm>
        </p:spPr>
        <p:txBody>
          <a:bodyPr/>
          <a:lstStyle/>
          <a:p>
            <a:pPr eaLnBrk="1" hangingPunct="1"/>
            <a:endParaRPr lang="tr-TR" altLang="de-DE" dirty="0"/>
          </a:p>
          <a:p>
            <a:pPr algn="ctr" eaLnBrk="1" hangingPunct="1"/>
            <a:r>
              <a:rPr lang="tr-TR" altLang="de-DE" sz="2940" dirty="0"/>
              <a:t>1 3 5</a:t>
            </a:r>
            <a:r>
              <a:rPr lang="tr-TR"/>
              <a:t> </a:t>
            </a:r>
          </a:p>
        </p:txBody>
      </p:sp>
      <p:sp>
        <p:nvSpPr>
          <p:cNvPr id="17412" name="Text Box 4"/>
          <p:cNvSpPr txBox="1">
            <a:spLocks noChangeArrowheads="1"/>
          </p:cNvSpPr>
          <p:nvPr/>
        </p:nvSpPr>
        <p:spPr bwMode="auto">
          <a:xfrm>
            <a:off x="245818" y="3592553"/>
            <a:ext cx="8469803" cy="129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marL="176400" eaLnBrk="1" hangingPunct="1">
              <a:spcBef>
                <a:spcPts val="1176"/>
              </a:spcBef>
            </a:pPr>
            <a:r>
              <a:rPr lang="tr-TR" altLang="de-DE" sz="1960" b="0" dirty="0">
                <a:latin typeface="Verdana" pitchFamily="34" charset="0"/>
              </a:rPr>
              <a:t>Kuralı anlamak için aşağıdaki rakamları sırayla söyleyin. Önerilerinizi “evet” veya “hayır” şeklinde cevaplayarak onaylayacağım veya Kuraldan emin olduğunuzda, çözümünüzü sunun. </a:t>
            </a:r>
          </a:p>
        </p:txBody>
      </p:sp>
      <p:sp>
        <p:nvSpPr>
          <p:cNvPr id="17413" name="Text Box 8"/>
          <p:cNvSpPr txBox="1">
            <a:spLocks noChangeArrowheads="1"/>
          </p:cNvSpPr>
          <p:nvPr/>
        </p:nvSpPr>
        <p:spPr bwMode="auto">
          <a:xfrm>
            <a:off x="0" y="198"/>
            <a:ext cx="2010100" cy="30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spcBef>
                <a:spcPct val="50000"/>
              </a:spcBef>
            </a:pPr>
            <a:r>
              <a:rPr lang="tr-TR" altLang="de-DE" sz="1372" b="0">
                <a:solidFill>
                  <a:schemeClr val="bg1"/>
                </a:solidFill>
                <a:latin typeface="Verdana" pitchFamily="34" charset="0"/>
              </a:rPr>
              <a:t>Korrigierbarkeit</a:t>
            </a:r>
          </a:p>
        </p:txBody>
      </p:sp>
      <p:sp>
        <p:nvSpPr>
          <p:cNvPr id="7"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FontTx/>
              <a:buNone/>
            </a:pPr>
            <a:r>
              <a:rPr lang="tr-TR" altLang="de-DE" sz="1176" dirty="0">
                <a:solidFill>
                  <a:schemeClr val="tx2"/>
                </a:solidFill>
                <a:latin typeface="Verdana" pitchFamily="34" charset="0"/>
              </a:rPr>
              <a:t>Düşünceleri değiştirme</a:t>
            </a:r>
            <a:r>
              <a:rPr lang="en-US" altLang="de-DE" sz="1176" dirty="0">
                <a:solidFill>
                  <a:schemeClr val="tx2"/>
                </a:solidFill>
                <a:latin typeface="Verdana" pitchFamily="34" charset="0"/>
              </a:rPr>
              <a:t>	</a:t>
            </a:r>
            <a:r>
              <a:rPr lang="tr-TR" altLang="de-DE" sz="1176" dirty="0">
                <a:solidFill>
                  <a:schemeClr val="tx2"/>
                </a:solidFill>
                <a:latin typeface="Verdana" pitchFamily="34" charset="0"/>
              </a:rPr>
              <a:t>  </a:t>
            </a:r>
            <a:r>
              <a:rPr lang="tr-TR" altLang="de-DE" sz="1176" b="1" dirty="0">
                <a:solidFill>
                  <a:schemeClr val="tx2"/>
                </a:solidFill>
                <a:latin typeface="+mn-lt"/>
              </a:rPr>
              <a:t>6.10</a:t>
            </a:r>
          </a:p>
        </p:txBody>
      </p:sp>
    </p:spTree>
    <p:extLst>
      <p:ext uri="{BB962C8B-B14F-4D97-AF65-F5344CB8AC3E}">
        <p14:creationId xmlns:p14="http://schemas.microsoft.com/office/powerpoint/2010/main" val="18324300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3"/>
          <p:cNvSpPr>
            <a:spLocks noGrp="1" noChangeArrowheads="1"/>
          </p:cNvSpPr>
          <p:nvPr>
            <p:ph type="body" idx="4294967295"/>
          </p:nvPr>
        </p:nvSpPr>
        <p:spPr>
          <a:xfrm>
            <a:off x="245818" y="1676690"/>
            <a:ext cx="8469804" cy="1552694"/>
          </a:xfrm>
        </p:spPr>
        <p:txBody>
          <a:bodyPr/>
          <a:lstStyle/>
          <a:p>
            <a:pPr eaLnBrk="1" hangingPunct="1">
              <a:lnSpc>
                <a:spcPct val="80000"/>
              </a:lnSpc>
            </a:pPr>
            <a:endParaRPr lang="tr-TR" altLang="de-DE" sz="980" dirty="0"/>
          </a:p>
          <a:p>
            <a:pPr algn="ctr" eaLnBrk="1" hangingPunct="1">
              <a:lnSpc>
                <a:spcPct val="80000"/>
              </a:lnSpc>
              <a:spcBef>
                <a:spcPct val="0"/>
              </a:spcBef>
            </a:pPr>
            <a:br/>
            <a:r>
              <a:rPr lang="tr-TR"/>
              <a:t>Kural: Rakamlar basit bir şekilde artıyor!</a:t>
            </a:r>
          </a:p>
          <a:p>
            <a:pPr algn="ctr" eaLnBrk="1" hangingPunct="1">
              <a:lnSpc>
                <a:spcPct val="80000"/>
              </a:lnSpc>
              <a:spcBef>
                <a:spcPct val="0"/>
              </a:spcBef>
            </a:pPr>
            <a:endParaRPr lang="tr-TR" altLang="de-DE" dirty="0"/>
          </a:p>
          <a:p>
            <a:pPr algn="ctr" eaLnBrk="1" hangingPunct="1">
              <a:lnSpc>
                <a:spcPct val="80000"/>
              </a:lnSpc>
              <a:spcBef>
                <a:spcPct val="50000"/>
              </a:spcBef>
            </a:pPr>
            <a:r>
              <a:rPr lang="tr-TR" altLang="de-DE" dirty="0">
                <a:solidFill>
                  <a:schemeClr val="accent1"/>
                </a:solidFill>
              </a:rPr>
              <a:t>Takip eden olası rakamlar:</a:t>
            </a:r>
            <a:r>
              <a:rPr lang="tr-TR"/>
              <a:t> </a:t>
            </a:r>
          </a:p>
          <a:p>
            <a:pPr algn="ctr" eaLnBrk="1" hangingPunct="1">
              <a:lnSpc>
                <a:spcPct val="80000"/>
              </a:lnSpc>
              <a:spcBef>
                <a:spcPct val="50000"/>
              </a:spcBef>
            </a:pPr>
            <a:r>
              <a:rPr lang="tr-TR"/>
              <a:t>1 3 5 </a:t>
            </a:r>
            <a:r>
              <a:rPr lang="tr-TR" altLang="de-DE" dirty="0">
                <a:solidFill>
                  <a:schemeClr val="accent1"/>
                </a:solidFill>
              </a:rPr>
              <a:t>6 8 21…</a:t>
            </a:r>
            <a:r>
              <a:rPr lang="tr-TR"/>
              <a:t> </a:t>
            </a:r>
          </a:p>
          <a:p>
            <a:pPr algn="ctr" eaLnBrk="1" hangingPunct="1">
              <a:lnSpc>
                <a:spcPct val="80000"/>
              </a:lnSpc>
            </a:pPr>
            <a:endParaRPr lang="tr-TR" altLang="de-DE" dirty="0">
              <a:solidFill>
                <a:srgbClr val="FF0000"/>
              </a:solidFill>
            </a:endParaRPr>
          </a:p>
          <a:p>
            <a:pPr algn="ctr" eaLnBrk="1" hangingPunct="1">
              <a:lnSpc>
                <a:spcPct val="80000"/>
              </a:lnSpc>
            </a:pPr>
            <a:endParaRPr lang="tr-TR" altLang="de-DE" dirty="0"/>
          </a:p>
        </p:txBody>
      </p:sp>
      <p:sp>
        <p:nvSpPr>
          <p:cNvPr id="18435" name="Text Box 4"/>
          <p:cNvSpPr txBox="1">
            <a:spLocks noChangeArrowheads="1"/>
          </p:cNvSpPr>
          <p:nvPr/>
        </p:nvSpPr>
        <p:spPr bwMode="auto">
          <a:xfrm>
            <a:off x="245818" y="3601983"/>
            <a:ext cx="8469802" cy="220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marL="176400" eaLnBrk="1" hangingPunct="1">
              <a:spcBef>
                <a:spcPct val="50000"/>
              </a:spcBef>
            </a:pPr>
            <a:r>
              <a:rPr lang="tr-TR" altLang="de-DE" sz="1960" dirty="0">
                <a:latin typeface="Verdana" pitchFamily="34" charset="0"/>
              </a:rPr>
              <a:t>Sık yapılan hata: </a:t>
            </a:r>
            <a:r>
              <a:rPr lang="tr-TR" altLang="de-DE" sz="1960" b="0" dirty="0">
                <a:latin typeface="Verdana" pitchFamily="34" charset="0"/>
              </a:rPr>
              <a:t>Sadece kendi varsayımını destekleyen bilgiler aramak (farazi kural: rakamlar ikişer ikişer artar), sorgulamamak. Ne alternatif olasılıklar dikkate alınır ne de varsayım kritik olarak gözden geçirilir (doğrulama sapması). Örnekte, 6 ve 8 rakamları göz önüne alınmış olabilir. Beklenmedik şekilde, her ikisi de bizi “evet” yanıtına götürüyor, hipotezinize karşı geliyor. </a:t>
            </a:r>
          </a:p>
        </p:txBody>
      </p:sp>
      <p:sp>
        <p:nvSpPr>
          <p:cNvPr id="18437" name="Text Box 15"/>
          <p:cNvSpPr txBox="1">
            <a:spLocks noChangeArrowheads="1"/>
          </p:cNvSpPr>
          <p:nvPr/>
        </p:nvSpPr>
        <p:spPr bwMode="auto">
          <a:xfrm>
            <a:off x="0" y="198"/>
            <a:ext cx="2010100" cy="30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spcBef>
                <a:spcPct val="50000"/>
              </a:spcBef>
            </a:pPr>
            <a:r>
              <a:rPr lang="tr-TR" altLang="de-DE" sz="1372" b="0">
                <a:solidFill>
                  <a:schemeClr val="bg1"/>
                </a:solidFill>
                <a:latin typeface="Verdana" pitchFamily="34" charset="0"/>
              </a:rPr>
              <a:t>Korrigierbarkeit</a:t>
            </a:r>
          </a:p>
        </p:txBody>
      </p:sp>
      <p:sp>
        <p:nvSpPr>
          <p:cNvPr id="18438" name="Rectangle 16"/>
          <p:cNvSpPr>
            <a:spLocks noChangeArrowheads="1"/>
          </p:cNvSpPr>
          <p:nvPr/>
        </p:nvSpPr>
        <p:spPr bwMode="auto">
          <a:xfrm>
            <a:off x="8214651" y="198"/>
            <a:ext cx="760789" cy="30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spcBef>
                <a:spcPct val="50000"/>
              </a:spcBef>
            </a:pPr>
            <a:r>
              <a:rPr lang="tr-TR" altLang="de-DE" sz="1372" b="0">
                <a:solidFill>
                  <a:srgbClr val="FFFFFF"/>
                </a:solidFill>
                <a:latin typeface="Verdana" pitchFamily="34" charset="0"/>
              </a:rPr>
              <a:t>6.11</a:t>
            </a:r>
          </a:p>
        </p:txBody>
      </p:sp>
      <p:sp>
        <p:nvSpPr>
          <p:cNvPr id="8" name="Rectangle 2"/>
          <p:cNvSpPr txBox="1">
            <a:spLocks noChangeArrowheads="1"/>
          </p:cNvSpPr>
          <p:nvPr/>
        </p:nvSpPr>
        <p:spPr bwMode="auto">
          <a:xfrm>
            <a:off x="0" y="198"/>
            <a:ext cx="8961438" cy="77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14" tIns="44807" rIns="89614" bIns="44807" numCol="1" anchor="ctr" anchorCtr="0" compatLnSpc="1">
            <a:prstTxWarp prst="textNoShape">
              <a:avLst/>
            </a:prstTxWarp>
          </a:bodyPr>
          <a:lstStyle>
            <a:lvl1pPr algn="ctr" rtl="0" eaLnBrk="0" fontAlgn="base" hangingPunct="0">
              <a:spcBef>
                <a:spcPct val="0"/>
              </a:spcBef>
              <a:spcAft>
                <a:spcPct val="0"/>
              </a:spcAft>
              <a:defRPr sz="2000">
                <a:solidFill>
                  <a:srgbClr val="D16349"/>
                </a:solidFill>
                <a:latin typeface="+mj-lt"/>
                <a:ea typeface="+mj-ea"/>
                <a:cs typeface="+mj-cs"/>
              </a:defRPr>
            </a:lvl1pPr>
            <a:lvl2pPr algn="ctr" rtl="0" eaLnBrk="0" fontAlgn="base" hangingPunct="0">
              <a:spcBef>
                <a:spcPct val="0"/>
              </a:spcBef>
              <a:spcAft>
                <a:spcPct val="0"/>
              </a:spcAft>
              <a:defRPr sz="2000">
                <a:solidFill>
                  <a:srgbClr val="D16349"/>
                </a:solidFill>
                <a:latin typeface="Verdana" pitchFamily="34" charset="0"/>
              </a:defRPr>
            </a:lvl2pPr>
            <a:lvl3pPr algn="ctr" rtl="0" eaLnBrk="0" fontAlgn="base" hangingPunct="0">
              <a:spcBef>
                <a:spcPct val="0"/>
              </a:spcBef>
              <a:spcAft>
                <a:spcPct val="0"/>
              </a:spcAft>
              <a:defRPr sz="2000">
                <a:solidFill>
                  <a:srgbClr val="D16349"/>
                </a:solidFill>
                <a:latin typeface="Verdana" pitchFamily="34" charset="0"/>
              </a:defRPr>
            </a:lvl3pPr>
            <a:lvl4pPr algn="ctr" rtl="0" eaLnBrk="0" fontAlgn="base" hangingPunct="0">
              <a:spcBef>
                <a:spcPct val="0"/>
              </a:spcBef>
              <a:spcAft>
                <a:spcPct val="0"/>
              </a:spcAft>
              <a:defRPr sz="2000">
                <a:solidFill>
                  <a:srgbClr val="D16349"/>
                </a:solidFill>
                <a:latin typeface="Verdana" pitchFamily="34" charset="0"/>
              </a:defRPr>
            </a:lvl4pPr>
            <a:lvl5pPr algn="ctr" rtl="0" eaLnBrk="0" fontAlgn="base" hangingPunct="0">
              <a:spcBef>
                <a:spcPct val="0"/>
              </a:spcBef>
              <a:spcAft>
                <a:spcPct val="0"/>
              </a:spcAft>
              <a:defRPr sz="2000">
                <a:solidFill>
                  <a:srgbClr val="D16349"/>
                </a:solidFill>
                <a:latin typeface="Verdana" pitchFamily="34" charset="0"/>
              </a:defRPr>
            </a:lvl5pPr>
            <a:lvl6pPr marL="457200" algn="ctr" rtl="0" fontAlgn="base">
              <a:spcBef>
                <a:spcPct val="0"/>
              </a:spcBef>
              <a:spcAft>
                <a:spcPct val="0"/>
              </a:spcAft>
              <a:defRPr sz="2000">
                <a:solidFill>
                  <a:srgbClr val="D16349"/>
                </a:solidFill>
                <a:latin typeface="Verdana" pitchFamily="34" charset="0"/>
              </a:defRPr>
            </a:lvl6pPr>
            <a:lvl7pPr marL="914400" algn="ctr" rtl="0" fontAlgn="base">
              <a:spcBef>
                <a:spcPct val="0"/>
              </a:spcBef>
              <a:spcAft>
                <a:spcPct val="0"/>
              </a:spcAft>
              <a:defRPr sz="2000">
                <a:solidFill>
                  <a:srgbClr val="D16349"/>
                </a:solidFill>
                <a:latin typeface="Verdana" pitchFamily="34" charset="0"/>
              </a:defRPr>
            </a:lvl7pPr>
            <a:lvl8pPr marL="1371600" algn="ctr" rtl="0" fontAlgn="base">
              <a:spcBef>
                <a:spcPct val="0"/>
              </a:spcBef>
              <a:spcAft>
                <a:spcPct val="0"/>
              </a:spcAft>
              <a:defRPr sz="2000">
                <a:solidFill>
                  <a:srgbClr val="D16349"/>
                </a:solidFill>
                <a:latin typeface="Verdana" pitchFamily="34" charset="0"/>
              </a:defRPr>
            </a:lvl8pPr>
            <a:lvl9pPr marL="1828800" algn="ctr" rtl="0" fontAlgn="base">
              <a:spcBef>
                <a:spcPct val="0"/>
              </a:spcBef>
              <a:spcAft>
                <a:spcPct val="0"/>
              </a:spcAft>
              <a:defRPr sz="2000">
                <a:solidFill>
                  <a:srgbClr val="D16349"/>
                </a:solidFill>
                <a:latin typeface="Verdana" pitchFamily="34" charset="0"/>
              </a:defRPr>
            </a:lvl9pPr>
          </a:lstStyle>
          <a:p>
            <a:pPr eaLnBrk="1" hangingPunct="1"/>
            <a:r>
              <a:rPr lang="tr-TR" altLang="de-DE" sz="1960" kern="0"/>
              <a:t>Bu üç rakam belli bir kuralı takip etmektedir. Bu kural nedir?</a:t>
            </a:r>
            <a:endParaRPr lang="tr-TR" altLang="de-DE" sz="1960" kern="0" dirty="0"/>
          </a:p>
        </p:txBody>
      </p:sp>
      <p:sp>
        <p:nvSpPr>
          <p:cNvPr id="11"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FontTx/>
              <a:buNone/>
            </a:pPr>
            <a:r>
              <a:rPr lang="tr-TR" altLang="de-DE" sz="1176" dirty="0">
                <a:solidFill>
                  <a:schemeClr val="tx2"/>
                </a:solidFill>
                <a:latin typeface="Verdana" pitchFamily="34" charset="0"/>
              </a:rPr>
              <a:t>Düşünceleri değiştirme</a:t>
            </a:r>
            <a:r>
              <a:rPr lang="en-US" altLang="de-DE" sz="1176" dirty="0">
                <a:solidFill>
                  <a:schemeClr val="tx2"/>
                </a:solidFill>
                <a:latin typeface="Verdana" pitchFamily="34" charset="0"/>
              </a:rPr>
              <a:t>	</a:t>
            </a:r>
            <a:r>
              <a:rPr lang="tr-TR" altLang="de-DE" sz="1176" dirty="0">
                <a:solidFill>
                  <a:schemeClr val="tx2"/>
                </a:solidFill>
                <a:latin typeface="Verdana" pitchFamily="34" charset="0"/>
              </a:rPr>
              <a:t>  </a:t>
            </a:r>
            <a:r>
              <a:rPr lang="tr-TR" altLang="de-DE" sz="1176" b="1" dirty="0">
                <a:solidFill>
                  <a:schemeClr val="tx2"/>
                </a:solidFill>
                <a:latin typeface="+mn-lt"/>
              </a:rPr>
              <a:t>6.11</a:t>
            </a:r>
          </a:p>
        </p:txBody>
      </p:sp>
    </p:spTree>
    <p:extLst>
      <p:ext uri="{BB962C8B-B14F-4D97-AF65-F5344CB8AC3E}">
        <p14:creationId xmlns:p14="http://schemas.microsoft.com/office/powerpoint/2010/main" val="28859806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p:cNvSpPr>
            <a:spLocks noGrp="1" noChangeArrowheads="1"/>
          </p:cNvSpPr>
          <p:nvPr>
            <p:ph type="ctrTitle" idx="4294967295"/>
          </p:nvPr>
        </p:nvSpPr>
        <p:spPr>
          <a:xfrm>
            <a:off x="1658489" y="1314853"/>
            <a:ext cx="7197154" cy="4855667"/>
          </a:xfrm>
        </p:spPr>
        <p:txBody>
          <a:bodyPr anchor="t"/>
          <a:lstStyle/>
          <a:p>
            <a:pPr marL="174244" indent="1556" algn="l" eaLnBrk="1" hangingPunct="1">
              <a:spcBef>
                <a:spcPts val="1176"/>
              </a:spcBef>
              <a:buClr>
                <a:srgbClr val="006699"/>
              </a:buClr>
            </a:pPr>
            <a:r>
              <a:rPr lang="tr-TR" altLang="de-DE" sz="1764" dirty="0">
                <a:solidFill>
                  <a:schemeClr val="tx1"/>
                </a:solidFill>
              </a:rPr>
              <a:t>1. İstatistiklere göre, Almanya’da Avro’ya geçişle ilişkilendirilen fiyatlardaki “algılanan artış” gerçek artışın üç katı idi. Buna yol açan etmenlerden biri ürünlerin orantısız şekilde pahalı hale gelmesi (örn. restorandaki yemekler) ve yeni para birimine yönelik fazla şüpheci tavırdır.</a:t>
            </a:r>
            <a:br/>
            <a:r>
              <a:rPr lang="tr-TR" altLang="de-DE" sz="1764" dirty="0">
                <a:solidFill>
                  <a:schemeClr val="tx1"/>
                </a:solidFill>
              </a:rPr>
              <a:t>Tüketiciler öncelikle zamlanmadan önceki fiyatları akıllarında tutarlar, aynı kalan veya düşen fiyatlar zar zor fark edilir veya istisna oldukları düşünülür.</a:t>
            </a:r>
            <a:br/>
            <a:br/>
            <a:r>
              <a:rPr lang="tr-TR" altLang="de-DE" sz="1764" dirty="0">
                <a:solidFill>
                  <a:schemeClr val="tx1"/>
                </a:solidFill>
              </a:rPr>
              <a:t>2. Telaşeniz varken, tüm trafik ışıkları kırmızı gibi görünür ve diğer sürücüler sizi sinirlendirmek için araçlarını bilerek yavaş sürerler.</a:t>
            </a:r>
            <a:br/>
            <a:endParaRPr lang="tr-TR" altLang="de-DE" sz="882" dirty="0">
              <a:solidFill>
                <a:schemeClr val="tx1"/>
              </a:solidFill>
            </a:endParaRPr>
          </a:p>
        </p:txBody>
      </p:sp>
      <p:sp>
        <p:nvSpPr>
          <p:cNvPr id="19459" name="Text Box 3"/>
          <p:cNvSpPr txBox="1">
            <a:spLocks noChangeArrowheads="1"/>
          </p:cNvSpPr>
          <p:nvPr/>
        </p:nvSpPr>
        <p:spPr bwMode="auto">
          <a:xfrm>
            <a:off x="0" y="41415"/>
            <a:ext cx="8961438" cy="693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algn="ctr" eaLnBrk="1" hangingPunct="1"/>
            <a:r>
              <a:rPr lang="tr-TR" altLang="de-DE" sz="1960" b="0" dirty="0">
                <a:solidFill>
                  <a:schemeClr val="accent1"/>
                </a:solidFill>
                <a:latin typeface="Verdana" pitchFamily="34" charset="0"/>
              </a:rPr>
              <a:t>İstediğiniz veya beklediğiniz şeyi görme </a:t>
            </a:r>
          </a:p>
          <a:p>
            <a:pPr algn="ctr" eaLnBrk="1" hangingPunct="1"/>
            <a:r>
              <a:rPr lang="tr-TR" altLang="de-DE" sz="1960" b="0" dirty="0">
                <a:solidFill>
                  <a:schemeClr val="accent1"/>
                </a:solidFill>
                <a:latin typeface="Verdana" pitchFamily="34" charset="0"/>
              </a:rPr>
              <a:t>(günlük yaşamda doğrulama ön yargısı)</a:t>
            </a:r>
          </a:p>
        </p:txBody>
      </p:sp>
      <p:pic>
        <p:nvPicPr>
          <p:cNvPr id="19460" name="Picture 7" descr="De donde son tus euros - Andrea Guerra - flickr - c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498" y="1314198"/>
            <a:ext cx="1411115" cy="1059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0" descr="Taxi Ampel rot - elephanteum - flickr - c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499" y="4348722"/>
            <a:ext cx="1414226" cy="1061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FontTx/>
              <a:buNone/>
            </a:pPr>
            <a:r>
              <a:rPr lang="tr-TR" altLang="de-DE" sz="1176" dirty="0">
                <a:solidFill>
                  <a:schemeClr val="tx2"/>
                </a:solidFill>
                <a:latin typeface="Verdana" pitchFamily="34" charset="0"/>
              </a:rPr>
              <a:t>Düşünceleri değiştirme</a:t>
            </a:r>
            <a:r>
              <a:rPr lang="en-US" altLang="de-DE" sz="1176" dirty="0">
                <a:solidFill>
                  <a:schemeClr val="tx2"/>
                </a:solidFill>
                <a:latin typeface="Verdana" pitchFamily="34" charset="0"/>
              </a:rPr>
              <a:t>	</a:t>
            </a:r>
            <a:r>
              <a:rPr lang="tr-TR" altLang="de-DE" sz="1176" dirty="0">
                <a:solidFill>
                  <a:schemeClr val="tx2"/>
                </a:solidFill>
                <a:latin typeface="Verdana" pitchFamily="34" charset="0"/>
              </a:rPr>
              <a:t>  </a:t>
            </a:r>
            <a:r>
              <a:rPr lang="tr-TR" altLang="de-DE" sz="1176" b="1" dirty="0">
                <a:solidFill>
                  <a:schemeClr val="tx2"/>
                </a:solidFill>
                <a:latin typeface="+mn-lt"/>
              </a:rPr>
              <a:t>6.12</a:t>
            </a:r>
          </a:p>
        </p:txBody>
      </p:sp>
    </p:spTree>
    <p:extLst>
      <p:ext uri="{BB962C8B-B14F-4D97-AF65-F5344CB8AC3E}">
        <p14:creationId xmlns:p14="http://schemas.microsoft.com/office/powerpoint/2010/main" val="4542098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3" name="Text Box 5"/>
          <p:cNvSpPr txBox="1">
            <a:spLocks noChangeArrowheads="1"/>
          </p:cNvSpPr>
          <p:nvPr/>
        </p:nvSpPr>
        <p:spPr bwMode="auto">
          <a:xfrm>
            <a:off x="0" y="198"/>
            <a:ext cx="2010100" cy="30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spcBef>
                <a:spcPct val="50000"/>
              </a:spcBef>
            </a:pPr>
            <a:r>
              <a:rPr lang="tr-TR" altLang="de-DE" sz="1372" b="0">
                <a:solidFill>
                  <a:schemeClr val="bg1"/>
                </a:solidFill>
                <a:latin typeface="Verdana" pitchFamily="34" charset="0"/>
              </a:rPr>
              <a:t>Korrigierbarkeit</a:t>
            </a:r>
          </a:p>
        </p:txBody>
      </p:sp>
      <p:sp>
        <p:nvSpPr>
          <p:cNvPr id="20484" name="Rectangle 8"/>
          <p:cNvSpPr>
            <a:spLocks noChangeArrowheads="1"/>
          </p:cNvSpPr>
          <p:nvPr/>
        </p:nvSpPr>
        <p:spPr bwMode="auto">
          <a:xfrm>
            <a:off x="8364009" y="198"/>
            <a:ext cx="611432" cy="30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spcBef>
                <a:spcPct val="50000"/>
              </a:spcBef>
            </a:pPr>
            <a:r>
              <a:rPr lang="tr-TR" altLang="de-DE" sz="1372" b="0">
                <a:solidFill>
                  <a:schemeClr val="bg1"/>
                </a:solidFill>
                <a:latin typeface="Verdana" pitchFamily="34" charset="0"/>
              </a:rPr>
              <a:t>6.13</a:t>
            </a:r>
          </a:p>
        </p:txBody>
      </p:sp>
      <p:sp>
        <p:nvSpPr>
          <p:cNvPr id="20485" name="Text Box 9"/>
          <p:cNvSpPr txBox="1">
            <a:spLocks noChangeArrowheads="1"/>
          </p:cNvSpPr>
          <p:nvPr/>
        </p:nvSpPr>
        <p:spPr bwMode="auto">
          <a:xfrm>
            <a:off x="160239" y="912465"/>
            <a:ext cx="8469122"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marL="176400" eaLnBrk="1" hangingPunct="1">
              <a:spcBef>
                <a:spcPts val="1176"/>
              </a:spcBef>
            </a:pPr>
            <a:r>
              <a:rPr lang="tr-TR" altLang="de-DE" sz="1800" b="0" dirty="0">
                <a:latin typeface="Verdana" pitchFamily="34" charset="0"/>
              </a:rPr>
              <a:t>Tesadüfi olaylar aşırı dikkat nedeniyle birden anlamlı hale gelmeye başlar. Bu durum anksiyeteye yol açabilir. Örnekler: </a:t>
            </a:r>
            <a:br/>
            <a:br/>
            <a:r>
              <a:rPr lang="tr-TR" altLang="de-DE" sz="1800" dirty="0">
                <a:latin typeface="Verdana" pitchFamily="34" charset="0"/>
              </a:rPr>
              <a:t>Şüphe:</a:t>
            </a:r>
            <a:r>
              <a:rPr lang="tr-TR" altLang="de-DE" sz="1800" b="0" dirty="0">
                <a:latin typeface="Verdana" pitchFamily="34" charset="0"/>
              </a:rPr>
              <a:t> Ev havaya uçurulabilirdi. </a:t>
            </a:r>
            <a:br/>
            <a:r>
              <a:rPr lang="tr-TR" altLang="de-DE" sz="1800" dirty="0">
                <a:latin typeface="Verdana" pitchFamily="34" charset="0"/>
              </a:rPr>
              <a:t>Kanıt:</a:t>
            </a:r>
            <a:r>
              <a:rPr lang="tr-TR" altLang="de-DE" sz="1800" b="0" dirty="0">
                <a:latin typeface="Verdana" pitchFamily="34" charset="0"/>
              </a:rPr>
              <a:t> Pek çok komşunun aynı zamanda tatilde olması. İnşaat işçileri evin önündeki yolun yüzeyini kazıyorlar.</a:t>
            </a:r>
            <a:br/>
            <a:r>
              <a:rPr lang="tr-TR" altLang="de-DE" sz="1800" dirty="0">
                <a:latin typeface="Verdana" pitchFamily="34" charset="0"/>
              </a:rPr>
              <a:t>Gözden kaçırılan/ihmal edilen nedir?</a:t>
            </a:r>
            <a:r>
              <a:rPr lang="tr-TR" altLang="de-DE" sz="1800" b="0" dirty="0">
                <a:latin typeface="Verdana" pitchFamily="34" charset="0"/>
              </a:rPr>
              <a:t> Şimdi yaz tatili zamanı ve pek çok insan tatile çıkıyor. Caddedeki yol yüzeyinin giderek daha fazla kısmı boruları yenilemek amacıyla haftalardır kazınıyor.</a:t>
            </a:r>
            <a:br/>
            <a:br/>
            <a:r>
              <a:rPr lang="tr-TR" altLang="de-DE" sz="1800" dirty="0">
                <a:latin typeface="Verdana" pitchFamily="34" charset="0"/>
              </a:rPr>
              <a:t>Şüphe:</a:t>
            </a:r>
            <a:r>
              <a:rPr lang="tr-TR" altLang="de-DE" sz="1800" b="0" dirty="0">
                <a:latin typeface="Verdana" pitchFamily="34" charset="0"/>
              </a:rPr>
              <a:t> CIA tarafından izleniyorum. </a:t>
            </a:r>
            <a:br/>
            <a:r>
              <a:rPr lang="tr-TR" altLang="de-DE" sz="1800" dirty="0">
                <a:latin typeface="Verdana" pitchFamily="34" charset="0"/>
              </a:rPr>
              <a:t>Kanıt:</a:t>
            </a:r>
            <a:r>
              <a:rPr lang="tr-TR" altLang="de-DE" sz="1800" b="0" dirty="0">
                <a:latin typeface="Verdana" pitchFamily="34" charset="0"/>
              </a:rPr>
              <a:t> Evin önünde duran siyah araçlar. Filmlerde CIA’nın arabası daima siyahtır.</a:t>
            </a:r>
            <a:br/>
            <a:r>
              <a:rPr lang="tr-TR" altLang="de-DE" sz="1800" dirty="0">
                <a:latin typeface="Verdana" pitchFamily="34" charset="0"/>
              </a:rPr>
              <a:t>Gözden kaçan/ihmal edilen nedir?</a:t>
            </a:r>
            <a:r>
              <a:rPr lang="tr-TR" altLang="de-DE" sz="1800" b="0" dirty="0">
                <a:latin typeface="Verdana" pitchFamily="34" charset="0"/>
              </a:rPr>
              <a:t> Bir araç için popüler bir renk olduğundan mahallenin diğer sokaklarında bir sürü siyah araç bulunmaktadır.</a:t>
            </a:r>
            <a:br/>
            <a:br/>
            <a:r>
              <a:rPr lang="tr-TR" altLang="de-DE" sz="1800" b="0" dirty="0">
                <a:latin typeface="Verdana" pitchFamily="34" charset="0"/>
              </a:rPr>
              <a:t>Birisi pusuya yatmış durumdadır (tetik olma hali) ve diğerinin görmek istediği şeyi görmektedir. Bunu zaman zaman yaşıyor musunuz yoksa böyle bir durumu geçmişte mi yaşadınız?</a:t>
            </a:r>
          </a:p>
        </p:txBody>
      </p:sp>
      <p:sp>
        <p:nvSpPr>
          <p:cNvPr id="7"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FontTx/>
              <a:buNone/>
            </a:pPr>
            <a:r>
              <a:rPr lang="tr-TR" altLang="de-DE" sz="1176" dirty="0">
                <a:solidFill>
                  <a:schemeClr val="tx2"/>
                </a:solidFill>
                <a:latin typeface="Verdana" pitchFamily="34" charset="0"/>
              </a:rPr>
              <a:t>Düşünceleri değiştirme</a:t>
            </a:r>
            <a:r>
              <a:rPr lang="en-US" altLang="de-DE" sz="1176" dirty="0">
                <a:solidFill>
                  <a:schemeClr val="tx2"/>
                </a:solidFill>
                <a:latin typeface="Verdana" pitchFamily="34" charset="0"/>
              </a:rPr>
              <a:t>	</a:t>
            </a:r>
            <a:r>
              <a:rPr lang="tr-TR" altLang="de-DE" sz="1176" dirty="0">
                <a:solidFill>
                  <a:schemeClr val="tx2"/>
                </a:solidFill>
                <a:latin typeface="Verdana" pitchFamily="34" charset="0"/>
              </a:rPr>
              <a:t>  </a:t>
            </a:r>
            <a:r>
              <a:rPr lang="tr-TR" altLang="de-DE" sz="1176" b="1" dirty="0">
                <a:solidFill>
                  <a:schemeClr val="tx2"/>
                </a:solidFill>
                <a:latin typeface="+mn-lt"/>
              </a:rPr>
              <a:t>6.13</a:t>
            </a:r>
          </a:p>
        </p:txBody>
      </p:sp>
      <p:sp>
        <p:nvSpPr>
          <p:cNvPr id="9" name="Text Box 3"/>
          <p:cNvSpPr txBox="1">
            <a:spLocks noChangeArrowheads="1"/>
          </p:cNvSpPr>
          <p:nvPr/>
        </p:nvSpPr>
        <p:spPr bwMode="auto">
          <a:xfrm>
            <a:off x="0" y="41415"/>
            <a:ext cx="8961438" cy="693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algn="ctr" eaLnBrk="1" hangingPunct="1"/>
            <a:r>
              <a:rPr lang="tr-TR" altLang="de-DE" sz="1960" b="0" dirty="0">
                <a:solidFill>
                  <a:schemeClr val="accent1"/>
                </a:solidFill>
                <a:latin typeface="Verdana" pitchFamily="34" charset="0"/>
              </a:rPr>
              <a:t>İstediğiniz veya beklediğiniz şeyi görme </a:t>
            </a:r>
          </a:p>
          <a:p>
            <a:pPr algn="ctr" eaLnBrk="1" hangingPunct="1"/>
            <a:r>
              <a:rPr lang="tr-TR" altLang="de-DE" sz="1960" b="0" dirty="0">
                <a:solidFill>
                  <a:schemeClr val="accent1"/>
                </a:solidFill>
                <a:latin typeface="Verdana" pitchFamily="34" charset="0"/>
              </a:rPr>
              <a:t>(günlük yaşamda doğrulama önyargısı)</a:t>
            </a:r>
          </a:p>
        </p:txBody>
      </p:sp>
    </p:spTree>
    <p:extLst>
      <p:ext uri="{BB962C8B-B14F-4D97-AF65-F5344CB8AC3E}">
        <p14:creationId xmlns:p14="http://schemas.microsoft.com/office/powerpoint/2010/main" val="35107535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2" name="Picture 11" descr="Bil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2580" y="1314197"/>
            <a:ext cx="1711386" cy="2378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12"/>
          <p:cNvSpPr txBox="1">
            <a:spLocks noChangeArrowheads="1"/>
          </p:cNvSpPr>
          <p:nvPr/>
        </p:nvSpPr>
        <p:spPr bwMode="auto">
          <a:xfrm>
            <a:off x="5306852" y="3402087"/>
            <a:ext cx="324128"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r>
              <a:rPr lang="tr-TR" altLang="de-DE" sz="1960"/>
              <a:t>3</a:t>
            </a:r>
          </a:p>
        </p:txBody>
      </p:sp>
      <p:sp>
        <p:nvSpPr>
          <p:cNvPr id="27654" name="Text Box 17"/>
          <p:cNvSpPr txBox="1">
            <a:spLocks noChangeArrowheads="1"/>
          </p:cNvSpPr>
          <p:nvPr/>
        </p:nvSpPr>
        <p:spPr bwMode="auto">
          <a:xfrm>
            <a:off x="175807" y="3925300"/>
            <a:ext cx="8785631" cy="235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76250" indent="-476250"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spcBef>
                <a:spcPct val="50000"/>
              </a:spcBef>
              <a:buFontTx/>
              <a:buAutoNum type="arabicParenBoth"/>
            </a:pPr>
            <a:r>
              <a:rPr lang="tr-TR" altLang="de-DE" sz="1960" b="0" dirty="0">
                <a:latin typeface="Verdana" pitchFamily="34" charset="0"/>
              </a:rPr>
              <a:t>Kadın ikramiyeyi kazanmıştır ve kazandığı parayı radyo aracılığıyla bağışlamak istemektedir.</a:t>
            </a:r>
            <a:r>
              <a:rPr lang="tr-TR"/>
              <a:t> </a:t>
            </a:r>
            <a:endParaRPr lang="tr-TR" altLang="de-DE" sz="1960" b="0" dirty="0">
              <a:latin typeface="Verdana" pitchFamily="34" charset="0"/>
            </a:endParaRPr>
          </a:p>
          <a:p>
            <a:pPr eaLnBrk="1" hangingPunct="1">
              <a:spcBef>
                <a:spcPct val="50000"/>
              </a:spcBef>
              <a:buFontTx/>
              <a:buAutoNum type="arabicParenBoth"/>
            </a:pPr>
            <a:r>
              <a:rPr lang="tr-TR" altLang="de-DE" sz="1960" b="0" dirty="0">
                <a:latin typeface="Verdana" pitchFamily="34" charset="0"/>
              </a:rPr>
              <a:t>Kadın köpeğinin kaybolduğunu bildiriyor.</a:t>
            </a:r>
          </a:p>
          <a:p>
            <a:pPr eaLnBrk="1" hangingPunct="1">
              <a:spcBef>
                <a:spcPct val="50000"/>
              </a:spcBef>
              <a:buFontTx/>
              <a:buAutoNum type="arabicParenBoth"/>
            </a:pPr>
            <a:r>
              <a:rPr lang="tr-TR" altLang="de-DE" sz="1960" b="0" dirty="0">
                <a:latin typeface="Verdana" pitchFamily="34" charset="0"/>
              </a:rPr>
              <a:t>Kadın, ailesinden bağımsız olarak müzik kariyerine başlamak istiyor. </a:t>
            </a:r>
          </a:p>
          <a:p>
            <a:pPr eaLnBrk="1" hangingPunct="1">
              <a:spcBef>
                <a:spcPct val="50000"/>
              </a:spcBef>
              <a:buFontTx/>
              <a:buAutoNum type="arabicParenBoth"/>
            </a:pPr>
            <a:r>
              <a:rPr lang="tr-TR" altLang="de-DE" sz="1960" b="0" dirty="0">
                <a:latin typeface="Verdana" pitchFamily="34" charset="0"/>
              </a:rPr>
              <a:t>Kadın, radyo aracılığıyla hayallerindeki adamı bulmak istiyor.</a:t>
            </a:r>
          </a:p>
        </p:txBody>
      </p:sp>
      <p:sp>
        <p:nvSpPr>
          <p:cNvPr id="8"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FontTx/>
              <a:buNone/>
            </a:pPr>
            <a:r>
              <a:rPr lang="tr-TR" altLang="de-DE" sz="1176" dirty="0">
                <a:solidFill>
                  <a:schemeClr val="tx2"/>
                </a:solidFill>
                <a:latin typeface="Verdana" pitchFamily="34" charset="0"/>
              </a:rPr>
              <a:t>Düşünceleri değiştirme</a:t>
            </a:r>
            <a:r>
              <a:rPr lang="en-US" altLang="de-DE" sz="1176" dirty="0">
                <a:solidFill>
                  <a:schemeClr val="tx2"/>
                </a:solidFill>
                <a:latin typeface="Verdana" pitchFamily="34" charset="0"/>
              </a:rPr>
              <a:t>	</a:t>
            </a:r>
            <a:r>
              <a:rPr lang="tr-TR" altLang="de-DE" sz="1176" dirty="0">
                <a:solidFill>
                  <a:schemeClr val="tx2"/>
                </a:solidFill>
                <a:latin typeface="Verdana" pitchFamily="34" charset="0"/>
              </a:rPr>
              <a:t>  </a:t>
            </a:r>
            <a:r>
              <a:rPr lang="tr-TR" altLang="de-DE" sz="1176" b="1" dirty="0">
                <a:solidFill>
                  <a:schemeClr val="tx2"/>
                </a:solidFill>
                <a:latin typeface="+mn-lt"/>
              </a:rPr>
              <a:t>6.20</a:t>
            </a:r>
          </a:p>
        </p:txBody>
      </p:sp>
      <p:sp>
        <p:nvSpPr>
          <p:cNvPr id="10" name="Rectangle 2"/>
          <p:cNvSpPr txBox="1">
            <a:spLocks noChangeArrowheads="1"/>
          </p:cNvSpPr>
          <p:nvPr/>
        </p:nvSpPr>
        <p:spPr bwMode="auto">
          <a:xfrm>
            <a:off x="0" y="198"/>
            <a:ext cx="8961438" cy="77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14" tIns="44807" rIns="89614" bIns="44807" numCol="1" anchor="ctr" anchorCtr="0" compatLnSpc="1">
            <a:prstTxWarp prst="textNoShape">
              <a:avLst/>
            </a:prstTxWarp>
          </a:bodyPr>
          <a:lstStyle>
            <a:lvl1pPr algn="ctr" rtl="0" eaLnBrk="0" fontAlgn="base" hangingPunct="0">
              <a:spcBef>
                <a:spcPct val="0"/>
              </a:spcBef>
              <a:spcAft>
                <a:spcPct val="0"/>
              </a:spcAft>
              <a:defRPr sz="2000">
                <a:solidFill>
                  <a:srgbClr val="D16349"/>
                </a:solidFill>
                <a:latin typeface="+mj-lt"/>
                <a:ea typeface="+mj-ea"/>
                <a:cs typeface="+mj-cs"/>
              </a:defRPr>
            </a:lvl1pPr>
            <a:lvl2pPr algn="ctr" rtl="0" eaLnBrk="0" fontAlgn="base" hangingPunct="0">
              <a:spcBef>
                <a:spcPct val="0"/>
              </a:spcBef>
              <a:spcAft>
                <a:spcPct val="0"/>
              </a:spcAft>
              <a:defRPr sz="2000">
                <a:solidFill>
                  <a:srgbClr val="D16349"/>
                </a:solidFill>
                <a:latin typeface="Verdana" pitchFamily="34" charset="0"/>
              </a:defRPr>
            </a:lvl2pPr>
            <a:lvl3pPr algn="ctr" rtl="0" eaLnBrk="0" fontAlgn="base" hangingPunct="0">
              <a:spcBef>
                <a:spcPct val="0"/>
              </a:spcBef>
              <a:spcAft>
                <a:spcPct val="0"/>
              </a:spcAft>
              <a:defRPr sz="2000">
                <a:solidFill>
                  <a:srgbClr val="D16349"/>
                </a:solidFill>
                <a:latin typeface="Verdana" pitchFamily="34" charset="0"/>
              </a:defRPr>
            </a:lvl3pPr>
            <a:lvl4pPr algn="ctr" rtl="0" eaLnBrk="0" fontAlgn="base" hangingPunct="0">
              <a:spcBef>
                <a:spcPct val="0"/>
              </a:spcBef>
              <a:spcAft>
                <a:spcPct val="0"/>
              </a:spcAft>
              <a:defRPr sz="2000">
                <a:solidFill>
                  <a:srgbClr val="D16349"/>
                </a:solidFill>
                <a:latin typeface="Verdana" pitchFamily="34" charset="0"/>
              </a:defRPr>
            </a:lvl4pPr>
            <a:lvl5pPr algn="ctr" rtl="0" eaLnBrk="0" fontAlgn="base" hangingPunct="0">
              <a:spcBef>
                <a:spcPct val="0"/>
              </a:spcBef>
              <a:spcAft>
                <a:spcPct val="0"/>
              </a:spcAft>
              <a:defRPr sz="2000">
                <a:solidFill>
                  <a:srgbClr val="D16349"/>
                </a:solidFill>
                <a:latin typeface="Verdana" pitchFamily="34" charset="0"/>
              </a:defRPr>
            </a:lvl5pPr>
            <a:lvl6pPr marL="457200" algn="ctr" rtl="0" fontAlgn="base">
              <a:spcBef>
                <a:spcPct val="0"/>
              </a:spcBef>
              <a:spcAft>
                <a:spcPct val="0"/>
              </a:spcAft>
              <a:defRPr sz="2000">
                <a:solidFill>
                  <a:srgbClr val="D16349"/>
                </a:solidFill>
                <a:latin typeface="Verdana" pitchFamily="34" charset="0"/>
              </a:defRPr>
            </a:lvl6pPr>
            <a:lvl7pPr marL="914400" algn="ctr" rtl="0" fontAlgn="base">
              <a:spcBef>
                <a:spcPct val="0"/>
              </a:spcBef>
              <a:spcAft>
                <a:spcPct val="0"/>
              </a:spcAft>
              <a:defRPr sz="2000">
                <a:solidFill>
                  <a:srgbClr val="D16349"/>
                </a:solidFill>
                <a:latin typeface="Verdana" pitchFamily="34" charset="0"/>
              </a:defRPr>
            </a:lvl7pPr>
            <a:lvl8pPr marL="1371600" algn="ctr" rtl="0" fontAlgn="base">
              <a:spcBef>
                <a:spcPct val="0"/>
              </a:spcBef>
              <a:spcAft>
                <a:spcPct val="0"/>
              </a:spcAft>
              <a:defRPr sz="2000">
                <a:solidFill>
                  <a:srgbClr val="D16349"/>
                </a:solidFill>
                <a:latin typeface="Verdana" pitchFamily="34" charset="0"/>
              </a:defRPr>
            </a:lvl8pPr>
            <a:lvl9pPr marL="1828800" algn="ctr" rtl="0" fontAlgn="base">
              <a:spcBef>
                <a:spcPct val="0"/>
              </a:spcBef>
              <a:spcAft>
                <a:spcPct val="0"/>
              </a:spcAft>
              <a:defRPr sz="2000">
                <a:solidFill>
                  <a:srgbClr val="D16349"/>
                </a:solidFill>
                <a:latin typeface="Verdana" pitchFamily="34" charset="0"/>
              </a:defRPr>
            </a:lvl9pPr>
          </a:lstStyle>
          <a:p>
            <a:pPr eaLnBrk="1" hangingPunct="1"/>
            <a:r>
              <a:rPr lang="tr-TR" altLang="de-DE" sz="1960" kern="0" dirty="0"/>
              <a:t>Görev 2: Lütfen, olasılığı derecelendirin</a:t>
            </a:r>
          </a:p>
        </p:txBody>
      </p:sp>
    </p:spTree>
    <p:extLst>
      <p:ext uri="{BB962C8B-B14F-4D97-AF65-F5344CB8AC3E}">
        <p14:creationId xmlns:p14="http://schemas.microsoft.com/office/powerpoint/2010/main" val="41798593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20" descr="Bil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5938" y="1314197"/>
            <a:ext cx="1711386" cy="2378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21"/>
          <p:cNvSpPr txBox="1">
            <a:spLocks noChangeArrowheads="1"/>
          </p:cNvSpPr>
          <p:nvPr/>
        </p:nvSpPr>
        <p:spPr bwMode="auto">
          <a:xfrm>
            <a:off x="6850211" y="3402087"/>
            <a:ext cx="324128"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r>
              <a:rPr lang="tr-TR" altLang="de-DE" sz="1960"/>
              <a:t>3</a:t>
            </a:r>
          </a:p>
        </p:txBody>
      </p:sp>
      <p:sp>
        <p:nvSpPr>
          <p:cNvPr id="28676" name="Text Box 22"/>
          <p:cNvSpPr txBox="1">
            <a:spLocks noChangeArrowheads="1"/>
          </p:cNvSpPr>
          <p:nvPr/>
        </p:nvSpPr>
        <p:spPr bwMode="auto">
          <a:xfrm>
            <a:off x="4505612" y="3402087"/>
            <a:ext cx="324128"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r>
              <a:rPr lang="tr-TR" altLang="de-DE" sz="1960"/>
              <a:t>2</a:t>
            </a:r>
          </a:p>
        </p:txBody>
      </p:sp>
      <p:pic>
        <p:nvPicPr>
          <p:cNvPr id="28677" name="Picture 24" descr="Frau in Eil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2332" y="1314197"/>
            <a:ext cx="2470619" cy="23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FontTx/>
              <a:buNone/>
            </a:pPr>
            <a:r>
              <a:rPr lang="tr-TR" altLang="de-DE" sz="1176" dirty="0">
                <a:solidFill>
                  <a:schemeClr val="tx2"/>
                </a:solidFill>
                <a:latin typeface="Verdana" pitchFamily="34" charset="0"/>
              </a:rPr>
              <a:t>Düşünceleri değiştirme</a:t>
            </a:r>
            <a:r>
              <a:rPr lang="en-US" altLang="de-DE" sz="1176" dirty="0">
                <a:solidFill>
                  <a:schemeClr val="tx2"/>
                </a:solidFill>
                <a:latin typeface="Verdana" pitchFamily="34" charset="0"/>
              </a:rPr>
              <a:t>	</a:t>
            </a:r>
            <a:r>
              <a:rPr lang="tr-TR" altLang="de-DE" sz="1176" dirty="0">
                <a:solidFill>
                  <a:schemeClr val="tx2"/>
                </a:solidFill>
                <a:latin typeface="Verdana" pitchFamily="34" charset="0"/>
              </a:rPr>
              <a:t>  </a:t>
            </a:r>
            <a:r>
              <a:rPr lang="tr-TR" altLang="de-DE" sz="1176" b="1" dirty="0">
                <a:solidFill>
                  <a:schemeClr val="tx2"/>
                </a:solidFill>
                <a:latin typeface="+mn-lt"/>
              </a:rPr>
              <a:t>6.21</a:t>
            </a:r>
          </a:p>
        </p:txBody>
      </p:sp>
      <p:sp>
        <p:nvSpPr>
          <p:cNvPr id="14" name="Rectangle 2"/>
          <p:cNvSpPr txBox="1">
            <a:spLocks noChangeArrowheads="1"/>
          </p:cNvSpPr>
          <p:nvPr/>
        </p:nvSpPr>
        <p:spPr bwMode="auto">
          <a:xfrm>
            <a:off x="0" y="198"/>
            <a:ext cx="8961438" cy="77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14" tIns="44807" rIns="89614" bIns="44807" numCol="1" anchor="ctr" anchorCtr="0" compatLnSpc="1">
            <a:prstTxWarp prst="textNoShape">
              <a:avLst/>
            </a:prstTxWarp>
          </a:bodyPr>
          <a:lstStyle>
            <a:lvl1pPr algn="ctr" rtl="0" eaLnBrk="0" fontAlgn="base" hangingPunct="0">
              <a:spcBef>
                <a:spcPct val="0"/>
              </a:spcBef>
              <a:spcAft>
                <a:spcPct val="0"/>
              </a:spcAft>
              <a:defRPr sz="2000">
                <a:solidFill>
                  <a:srgbClr val="D16349"/>
                </a:solidFill>
                <a:latin typeface="+mj-lt"/>
                <a:ea typeface="+mj-ea"/>
                <a:cs typeface="+mj-cs"/>
              </a:defRPr>
            </a:lvl1pPr>
            <a:lvl2pPr algn="ctr" rtl="0" eaLnBrk="0" fontAlgn="base" hangingPunct="0">
              <a:spcBef>
                <a:spcPct val="0"/>
              </a:spcBef>
              <a:spcAft>
                <a:spcPct val="0"/>
              </a:spcAft>
              <a:defRPr sz="2000">
                <a:solidFill>
                  <a:srgbClr val="D16349"/>
                </a:solidFill>
                <a:latin typeface="Verdana" pitchFamily="34" charset="0"/>
              </a:defRPr>
            </a:lvl2pPr>
            <a:lvl3pPr algn="ctr" rtl="0" eaLnBrk="0" fontAlgn="base" hangingPunct="0">
              <a:spcBef>
                <a:spcPct val="0"/>
              </a:spcBef>
              <a:spcAft>
                <a:spcPct val="0"/>
              </a:spcAft>
              <a:defRPr sz="2000">
                <a:solidFill>
                  <a:srgbClr val="D16349"/>
                </a:solidFill>
                <a:latin typeface="Verdana" pitchFamily="34" charset="0"/>
              </a:defRPr>
            </a:lvl3pPr>
            <a:lvl4pPr algn="ctr" rtl="0" eaLnBrk="0" fontAlgn="base" hangingPunct="0">
              <a:spcBef>
                <a:spcPct val="0"/>
              </a:spcBef>
              <a:spcAft>
                <a:spcPct val="0"/>
              </a:spcAft>
              <a:defRPr sz="2000">
                <a:solidFill>
                  <a:srgbClr val="D16349"/>
                </a:solidFill>
                <a:latin typeface="Verdana" pitchFamily="34" charset="0"/>
              </a:defRPr>
            </a:lvl4pPr>
            <a:lvl5pPr algn="ctr" rtl="0" eaLnBrk="0" fontAlgn="base" hangingPunct="0">
              <a:spcBef>
                <a:spcPct val="0"/>
              </a:spcBef>
              <a:spcAft>
                <a:spcPct val="0"/>
              </a:spcAft>
              <a:defRPr sz="2000">
                <a:solidFill>
                  <a:srgbClr val="D16349"/>
                </a:solidFill>
                <a:latin typeface="Verdana" pitchFamily="34" charset="0"/>
              </a:defRPr>
            </a:lvl5pPr>
            <a:lvl6pPr marL="457200" algn="ctr" rtl="0" fontAlgn="base">
              <a:spcBef>
                <a:spcPct val="0"/>
              </a:spcBef>
              <a:spcAft>
                <a:spcPct val="0"/>
              </a:spcAft>
              <a:defRPr sz="2000">
                <a:solidFill>
                  <a:srgbClr val="D16349"/>
                </a:solidFill>
                <a:latin typeface="Verdana" pitchFamily="34" charset="0"/>
              </a:defRPr>
            </a:lvl6pPr>
            <a:lvl7pPr marL="914400" algn="ctr" rtl="0" fontAlgn="base">
              <a:spcBef>
                <a:spcPct val="0"/>
              </a:spcBef>
              <a:spcAft>
                <a:spcPct val="0"/>
              </a:spcAft>
              <a:defRPr sz="2000">
                <a:solidFill>
                  <a:srgbClr val="D16349"/>
                </a:solidFill>
                <a:latin typeface="Verdana" pitchFamily="34" charset="0"/>
              </a:defRPr>
            </a:lvl7pPr>
            <a:lvl8pPr marL="1371600" algn="ctr" rtl="0" fontAlgn="base">
              <a:spcBef>
                <a:spcPct val="0"/>
              </a:spcBef>
              <a:spcAft>
                <a:spcPct val="0"/>
              </a:spcAft>
              <a:defRPr sz="2000">
                <a:solidFill>
                  <a:srgbClr val="D16349"/>
                </a:solidFill>
                <a:latin typeface="Verdana" pitchFamily="34" charset="0"/>
              </a:defRPr>
            </a:lvl8pPr>
            <a:lvl9pPr marL="1828800" algn="ctr" rtl="0" fontAlgn="base">
              <a:spcBef>
                <a:spcPct val="0"/>
              </a:spcBef>
              <a:spcAft>
                <a:spcPct val="0"/>
              </a:spcAft>
              <a:defRPr sz="2000">
                <a:solidFill>
                  <a:srgbClr val="D16349"/>
                </a:solidFill>
                <a:latin typeface="Verdana" pitchFamily="34" charset="0"/>
              </a:defRPr>
            </a:lvl9pPr>
          </a:lstStyle>
          <a:p>
            <a:pPr eaLnBrk="1" hangingPunct="1"/>
            <a:r>
              <a:rPr lang="tr-TR" altLang="de-DE" sz="1960" kern="0" dirty="0"/>
              <a:t>Lütfen, olasılığı yeniden derecelendirin</a:t>
            </a:r>
          </a:p>
        </p:txBody>
      </p:sp>
      <p:sp>
        <p:nvSpPr>
          <p:cNvPr id="15" name="Text Box 17"/>
          <p:cNvSpPr txBox="1">
            <a:spLocks noChangeArrowheads="1"/>
          </p:cNvSpPr>
          <p:nvPr/>
        </p:nvSpPr>
        <p:spPr bwMode="auto">
          <a:xfrm>
            <a:off x="175807" y="3925300"/>
            <a:ext cx="8785631" cy="235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76250" indent="-476250"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spcBef>
                <a:spcPct val="50000"/>
              </a:spcBef>
              <a:buFontTx/>
              <a:buAutoNum type="arabicParenBoth"/>
            </a:pPr>
            <a:r>
              <a:rPr lang="tr-TR" altLang="de-DE" sz="1960" b="0" dirty="0">
                <a:latin typeface="Verdana" pitchFamily="34" charset="0"/>
              </a:rPr>
              <a:t>Kadın ikramiyeyi kazanmıştır ve kazandığı parayı radyo aracılığıyla bağışlamak istemektedir.</a:t>
            </a:r>
            <a:r>
              <a:rPr lang="tr-TR"/>
              <a:t> </a:t>
            </a:r>
            <a:endParaRPr lang="tr-TR" altLang="de-DE" sz="1960" b="0" dirty="0">
              <a:latin typeface="Verdana" pitchFamily="34" charset="0"/>
            </a:endParaRPr>
          </a:p>
          <a:p>
            <a:pPr eaLnBrk="1" hangingPunct="1">
              <a:spcBef>
                <a:spcPct val="50000"/>
              </a:spcBef>
              <a:buFontTx/>
              <a:buAutoNum type="arabicParenBoth"/>
            </a:pPr>
            <a:r>
              <a:rPr lang="tr-TR" altLang="de-DE" sz="1960" b="0" dirty="0">
                <a:latin typeface="Verdana" pitchFamily="34" charset="0"/>
              </a:rPr>
              <a:t>Kadın köpeğinin kaybolduğunu bildiriyor.</a:t>
            </a:r>
          </a:p>
          <a:p>
            <a:pPr eaLnBrk="1" hangingPunct="1">
              <a:spcBef>
                <a:spcPct val="50000"/>
              </a:spcBef>
              <a:buFontTx/>
              <a:buAutoNum type="arabicParenBoth"/>
            </a:pPr>
            <a:r>
              <a:rPr lang="tr-TR" altLang="de-DE" sz="1960" b="0" dirty="0">
                <a:latin typeface="Verdana" pitchFamily="34" charset="0"/>
              </a:rPr>
              <a:t>Kadın, ailesinden bağımsız olarak müzik kariyerine başlamak istiyor. </a:t>
            </a:r>
          </a:p>
          <a:p>
            <a:pPr eaLnBrk="1" hangingPunct="1">
              <a:spcBef>
                <a:spcPct val="50000"/>
              </a:spcBef>
              <a:buFontTx/>
              <a:buAutoNum type="arabicParenBoth"/>
            </a:pPr>
            <a:r>
              <a:rPr lang="tr-TR" altLang="de-DE" sz="1960" b="0" dirty="0">
                <a:latin typeface="Verdana" pitchFamily="34" charset="0"/>
              </a:rPr>
              <a:t>Kadın, radyo aracılığıyla hayallerindeki adamı bulmak istiyor.</a:t>
            </a:r>
          </a:p>
        </p:txBody>
      </p:sp>
    </p:spTree>
    <p:extLst>
      <p:ext uri="{BB962C8B-B14F-4D97-AF65-F5344CB8AC3E}">
        <p14:creationId xmlns:p14="http://schemas.microsoft.com/office/powerpoint/2010/main" val="2142725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2">
              <a:spcBef>
                <a:spcPct val="50000"/>
              </a:spcBef>
            </a:pPr>
            <a:r>
              <a:rPr lang="tr-TR"/>
              <a:t>Şizofreni tedavisinde psikolojik faktörlerin yok sayılması</a:t>
            </a:r>
          </a:p>
          <a:p>
            <a:pPr lvl="2">
              <a:spcBef>
                <a:spcPct val="50000"/>
              </a:spcBef>
            </a:pPr>
            <a:r>
              <a:rPr lang="tr-TR"/>
              <a:t>Şizofreni ve pratik kullanımda (meta-)biliş ile ilgili bulgular arasındaki tutarsızlık</a:t>
            </a:r>
          </a:p>
          <a:p>
            <a:pPr lvl="2">
              <a:spcBef>
                <a:spcPct val="50000"/>
              </a:spcBef>
            </a:pPr>
            <a:r>
              <a:rPr lang="tr-TR" altLang="de-DE" dirty="0">
                <a:latin typeface="+mj-lt"/>
              </a:rPr>
              <a:t>2004/2005: Geliştirme</a:t>
            </a:r>
            <a:r>
              <a:rPr lang="tr-TR"/>
              <a:t> </a:t>
            </a:r>
            <a:r>
              <a:rPr lang="tr-TR" altLang="de-DE" dirty="0">
                <a:latin typeface="+mj-lt"/>
              </a:rPr>
              <a:t>grubu MCT’nin başlangıcı</a:t>
            </a:r>
          </a:p>
        </p:txBody>
      </p:sp>
      <p:sp>
        <p:nvSpPr>
          <p:cNvPr id="6" name="Foliennummernplatzhalter 5"/>
          <p:cNvSpPr>
            <a:spLocks noGrp="1"/>
          </p:cNvSpPr>
          <p:nvPr>
            <p:ph type="sldNum" sz="quarter" idx="12"/>
          </p:nvPr>
        </p:nvSpPr>
        <p:spPr/>
        <p:txBody>
          <a:bodyPr/>
          <a:lstStyle/>
          <a:p>
            <a:fld id="{9B00EF49-7894-4F53-A8DD-F7DB3BFC5032}" type="slidenum">
              <a:rPr lang="de-DE" smtClean="0"/>
              <a:t>8</a:t>
            </a:fld>
            <a:endParaRPr lang="tr-TR" dirty="0"/>
          </a:p>
        </p:txBody>
      </p:sp>
      <p:pic>
        <p:nvPicPr>
          <p:cNvPr id="8" name="Picture 6" descr="Akademi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4709" y="4973801"/>
            <a:ext cx="1270266" cy="97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Bauhel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3226" y="5015837"/>
            <a:ext cx="726277" cy="100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9"/>
          <p:cNvSpPr txBox="1">
            <a:spLocks noChangeArrowheads="1"/>
          </p:cNvSpPr>
          <p:nvPr/>
        </p:nvSpPr>
        <p:spPr bwMode="auto">
          <a:xfrm>
            <a:off x="4419817" y="4157804"/>
            <a:ext cx="3049378" cy="329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08" tIns="43509" rIns="87008" bIns="43509">
            <a:spAutoFit/>
          </a:bodyPr>
          <a:lstStyle>
            <a:lvl1pPr defTabSz="890588" eaLnBrk="0" hangingPunct="0">
              <a:defRPr sz="2000">
                <a:solidFill>
                  <a:schemeClr val="tx1"/>
                </a:solidFill>
                <a:latin typeface="Verdana" charset="0"/>
                <a:ea typeface="MS PGothic" charset="0"/>
                <a:cs typeface="MS PGothic" charset="0"/>
                <a:sym typeface="Wingdings" charset="0"/>
              </a:defRPr>
            </a:lvl1pPr>
            <a:lvl2pPr marL="742950" indent="-285750" defTabSz="890588" eaLnBrk="0" hangingPunct="0">
              <a:defRPr sz="2000">
                <a:solidFill>
                  <a:schemeClr val="tx1"/>
                </a:solidFill>
                <a:latin typeface="Verdana" charset="0"/>
                <a:ea typeface="MS PGothic" charset="0"/>
                <a:cs typeface="MS PGothic" charset="0"/>
                <a:sym typeface="Wingdings" charset="0"/>
              </a:defRPr>
            </a:lvl2pPr>
            <a:lvl3pPr marL="1143000" indent="-228600" defTabSz="890588" eaLnBrk="0" hangingPunct="0">
              <a:defRPr sz="2000">
                <a:solidFill>
                  <a:schemeClr val="tx1"/>
                </a:solidFill>
                <a:latin typeface="Verdana" charset="0"/>
                <a:ea typeface="MS PGothic" charset="0"/>
                <a:cs typeface="MS PGothic" charset="0"/>
                <a:sym typeface="Wingdings" charset="0"/>
              </a:defRPr>
            </a:lvl3pPr>
            <a:lvl4pPr marL="1600200" indent="-228600" defTabSz="890588" eaLnBrk="0" hangingPunct="0">
              <a:defRPr sz="2000">
                <a:solidFill>
                  <a:schemeClr val="tx1"/>
                </a:solidFill>
                <a:latin typeface="Verdana" charset="0"/>
                <a:ea typeface="MS PGothic" charset="0"/>
                <a:cs typeface="MS PGothic" charset="0"/>
                <a:sym typeface="Wingdings" charset="0"/>
              </a:defRPr>
            </a:lvl4pPr>
            <a:lvl5pPr marL="2057400" indent="-228600" defTabSz="890588" eaLnBrk="0" hangingPunct="0">
              <a:defRPr sz="2000">
                <a:solidFill>
                  <a:schemeClr val="tx1"/>
                </a:solidFill>
                <a:latin typeface="Verdana" charset="0"/>
                <a:ea typeface="MS PGothic" charset="0"/>
                <a:cs typeface="MS PGothic" charset="0"/>
                <a:sym typeface="Wingdings" charset="0"/>
              </a:defRPr>
            </a:lvl5pPr>
            <a:lvl6pPr marL="2514600" indent="-228600" defTabSz="890588" eaLnBrk="0" fontAlgn="base" hangingPunct="0">
              <a:spcBef>
                <a:spcPct val="0"/>
              </a:spcBef>
              <a:spcAft>
                <a:spcPct val="0"/>
              </a:spcAft>
              <a:buClr>
                <a:schemeClr val="tx1"/>
              </a:buClr>
              <a:buSzPct val="120000"/>
              <a:defRPr sz="2000">
                <a:solidFill>
                  <a:schemeClr val="tx1"/>
                </a:solidFill>
                <a:latin typeface="Verdana" charset="0"/>
                <a:ea typeface="MS PGothic" charset="0"/>
                <a:cs typeface="MS PGothic" charset="0"/>
                <a:sym typeface="Wingdings" charset="0"/>
              </a:defRPr>
            </a:lvl6pPr>
            <a:lvl7pPr marL="2971800" indent="-228600" defTabSz="890588" eaLnBrk="0" fontAlgn="base" hangingPunct="0">
              <a:spcBef>
                <a:spcPct val="0"/>
              </a:spcBef>
              <a:spcAft>
                <a:spcPct val="0"/>
              </a:spcAft>
              <a:buClr>
                <a:schemeClr val="tx1"/>
              </a:buClr>
              <a:buSzPct val="120000"/>
              <a:defRPr sz="2000">
                <a:solidFill>
                  <a:schemeClr val="tx1"/>
                </a:solidFill>
                <a:latin typeface="Verdana" charset="0"/>
                <a:ea typeface="MS PGothic" charset="0"/>
                <a:cs typeface="MS PGothic" charset="0"/>
                <a:sym typeface="Wingdings" charset="0"/>
              </a:defRPr>
            </a:lvl7pPr>
            <a:lvl8pPr marL="3429000" indent="-228600" defTabSz="890588" eaLnBrk="0" fontAlgn="base" hangingPunct="0">
              <a:spcBef>
                <a:spcPct val="0"/>
              </a:spcBef>
              <a:spcAft>
                <a:spcPct val="0"/>
              </a:spcAft>
              <a:buClr>
                <a:schemeClr val="tx1"/>
              </a:buClr>
              <a:buSzPct val="120000"/>
              <a:defRPr sz="2000">
                <a:solidFill>
                  <a:schemeClr val="tx1"/>
                </a:solidFill>
                <a:latin typeface="Verdana" charset="0"/>
                <a:ea typeface="MS PGothic" charset="0"/>
                <a:cs typeface="MS PGothic" charset="0"/>
                <a:sym typeface="Wingdings" charset="0"/>
              </a:defRPr>
            </a:lvl8pPr>
            <a:lvl9pPr marL="3886200" indent="-228600" defTabSz="890588" eaLnBrk="0" fontAlgn="base" hangingPunct="0">
              <a:spcBef>
                <a:spcPct val="0"/>
              </a:spcBef>
              <a:spcAft>
                <a:spcPct val="0"/>
              </a:spcAft>
              <a:buClr>
                <a:schemeClr val="tx1"/>
              </a:buClr>
              <a:buSzPct val="120000"/>
              <a:defRPr sz="2000">
                <a:solidFill>
                  <a:schemeClr val="tx1"/>
                </a:solidFill>
                <a:latin typeface="Verdana" charset="0"/>
                <a:ea typeface="MS PGothic" charset="0"/>
                <a:cs typeface="MS PGothic" charset="0"/>
                <a:sym typeface="Wingdings" charset="0"/>
              </a:defRPr>
            </a:lvl9pPr>
          </a:lstStyle>
          <a:p>
            <a:pPr algn="ctr" eaLnBrk="1" hangingPunct="1">
              <a:spcBef>
                <a:spcPct val="50000"/>
              </a:spcBef>
              <a:buClrTx/>
              <a:buSzTx/>
            </a:pPr>
            <a:r>
              <a:rPr lang="tr-TR" sz="1568" b="1" dirty="0">
                <a:latin typeface="+mj-lt"/>
              </a:rPr>
              <a:t>terapötik</a:t>
            </a:r>
            <a:r>
              <a:rPr lang="tr-TR"/>
              <a:t> </a:t>
            </a:r>
            <a:r>
              <a:rPr lang="tr-TR" sz="1568" b="1" dirty="0">
                <a:latin typeface="+mj-lt"/>
              </a:rPr>
              <a:t>kavrayış</a:t>
            </a:r>
            <a:endParaRPr lang="tr-TR" sz="1568" b="1" dirty="0">
              <a:latin typeface="+mj-lt"/>
              <a:cs typeface="Arial" charset="0"/>
            </a:endParaRPr>
          </a:p>
        </p:txBody>
      </p:sp>
      <p:sp>
        <p:nvSpPr>
          <p:cNvPr id="11" name="Text Box 10"/>
          <p:cNvSpPr txBox="1">
            <a:spLocks noChangeArrowheads="1"/>
          </p:cNvSpPr>
          <p:nvPr/>
        </p:nvSpPr>
        <p:spPr bwMode="auto">
          <a:xfrm>
            <a:off x="931819" y="4154817"/>
            <a:ext cx="2963584" cy="691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008" tIns="43509" rIns="87008" bIns="43509">
            <a:spAutoFit/>
          </a:bodyPr>
          <a:lstStyle>
            <a:lvl1pPr defTabSz="890588" eaLnBrk="0" hangingPunct="0">
              <a:defRPr sz="2000">
                <a:solidFill>
                  <a:schemeClr val="tx1"/>
                </a:solidFill>
                <a:latin typeface="Verdana" charset="0"/>
                <a:ea typeface="MS PGothic" charset="0"/>
                <a:cs typeface="MS PGothic" charset="0"/>
                <a:sym typeface="Wingdings" charset="0"/>
              </a:defRPr>
            </a:lvl1pPr>
            <a:lvl2pPr marL="742950" indent="-285750" defTabSz="890588" eaLnBrk="0" hangingPunct="0">
              <a:defRPr sz="2000">
                <a:solidFill>
                  <a:schemeClr val="tx1"/>
                </a:solidFill>
                <a:latin typeface="Verdana" charset="0"/>
                <a:ea typeface="MS PGothic" charset="0"/>
                <a:cs typeface="MS PGothic" charset="0"/>
                <a:sym typeface="Wingdings" charset="0"/>
              </a:defRPr>
            </a:lvl2pPr>
            <a:lvl3pPr marL="1143000" indent="-228600" defTabSz="890588" eaLnBrk="0" hangingPunct="0">
              <a:defRPr sz="2000">
                <a:solidFill>
                  <a:schemeClr val="tx1"/>
                </a:solidFill>
                <a:latin typeface="Verdana" charset="0"/>
                <a:ea typeface="MS PGothic" charset="0"/>
                <a:cs typeface="MS PGothic" charset="0"/>
                <a:sym typeface="Wingdings" charset="0"/>
              </a:defRPr>
            </a:lvl3pPr>
            <a:lvl4pPr marL="1600200" indent="-228600" defTabSz="890588" eaLnBrk="0" hangingPunct="0">
              <a:defRPr sz="2000">
                <a:solidFill>
                  <a:schemeClr val="tx1"/>
                </a:solidFill>
                <a:latin typeface="Verdana" charset="0"/>
                <a:ea typeface="MS PGothic" charset="0"/>
                <a:cs typeface="MS PGothic" charset="0"/>
                <a:sym typeface="Wingdings" charset="0"/>
              </a:defRPr>
            </a:lvl4pPr>
            <a:lvl5pPr marL="2057400" indent="-228600" defTabSz="890588" eaLnBrk="0" hangingPunct="0">
              <a:defRPr sz="2000">
                <a:solidFill>
                  <a:schemeClr val="tx1"/>
                </a:solidFill>
                <a:latin typeface="Verdana" charset="0"/>
                <a:ea typeface="MS PGothic" charset="0"/>
                <a:cs typeface="MS PGothic" charset="0"/>
                <a:sym typeface="Wingdings" charset="0"/>
              </a:defRPr>
            </a:lvl5pPr>
            <a:lvl6pPr marL="2514600" indent="-228600" defTabSz="890588" eaLnBrk="0" fontAlgn="base" hangingPunct="0">
              <a:spcBef>
                <a:spcPct val="0"/>
              </a:spcBef>
              <a:spcAft>
                <a:spcPct val="0"/>
              </a:spcAft>
              <a:buClr>
                <a:schemeClr val="tx1"/>
              </a:buClr>
              <a:buSzPct val="120000"/>
              <a:defRPr sz="2000">
                <a:solidFill>
                  <a:schemeClr val="tx1"/>
                </a:solidFill>
                <a:latin typeface="Verdana" charset="0"/>
                <a:ea typeface="MS PGothic" charset="0"/>
                <a:cs typeface="MS PGothic" charset="0"/>
                <a:sym typeface="Wingdings" charset="0"/>
              </a:defRPr>
            </a:lvl6pPr>
            <a:lvl7pPr marL="2971800" indent="-228600" defTabSz="890588" eaLnBrk="0" fontAlgn="base" hangingPunct="0">
              <a:spcBef>
                <a:spcPct val="0"/>
              </a:spcBef>
              <a:spcAft>
                <a:spcPct val="0"/>
              </a:spcAft>
              <a:buClr>
                <a:schemeClr val="tx1"/>
              </a:buClr>
              <a:buSzPct val="120000"/>
              <a:defRPr sz="2000">
                <a:solidFill>
                  <a:schemeClr val="tx1"/>
                </a:solidFill>
                <a:latin typeface="Verdana" charset="0"/>
                <a:ea typeface="MS PGothic" charset="0"/>
                <a:cs typeface="MS PGothic" charset="0"/>
                <a:sym typeface="Wingdings" charset="0"/>
              </a:defRPr>
            </a:lvl7pPr>
            <a:lvl8pPr marL="3429000" indent="-228600" defTabSz="890588" eaLnBrk="0" fontAlgn="base" hangingPunct="0">
              <a:spcBef>
                <a:spcPct val="0"/>
              </a:spcBef>
              <a:spcAft>
                <a:spcPct val="0"/>
              </a:spcAft>
              <a:buClr>
                <a:schemeClr val="tx1"/>
              </a:buClr>
              <a:buSzPct val="120000"/>
              <a:defRPr sz="2000">
                <a:solidFill>
                  <a:schemeClr val="tx1"/>
                </a:solidFill>
                <a:latin typeface="Verdana" charset="0"/>
                <a:ea typeface="MS PGothic" charset="0"/>
                <a:cs typeface="MS PGothic" charset="0"/>
                <a:sym typeface="Wingdings" charset="0"/>
              </a:defRPr>
            </a:lvl8pPr>
            <a:lvl9pPr marL="3886200" indent="-228600" defTabSz="890588" eaLnBrk="0" fontAlgn="base" hangingPunct="0">
              <a:spcBef>
                <a:spcPct val="0"/>
              </a:spcBef>
              <a:spcAft>
                <a:spcPct val="0"/>
              </a:spcAft>
              <a:buClr>
                <a:schemeClr val="tx1"/>
              </a:buClr>
              <a:buSzPct val="120000"/>
              <a:defRPr sz="2000">
                <a:solidFill>
                  <a:schemeClr val="tx1"/>
                </a:solidFill>
                <a:latin typeface="Verdana" charset="0"/>
                <a:ea typeface="MS PGothic" charset="0"/>
                <a:cs typeface="MS PGothic" charset="0"/>
                <a:sym typeface="Wingdings" charset="0"/>
              </a:defRPr>
            </a:lvl9pPr>
          </a:lstStyle>
          <a:p>
            <a:pPr algn="ctr" eaLnBrk="1" hangingPunct="1">
              <a:spcBef>
                <a:spcPct val="50000"/>
              </a:spcBef>
              <a:buClrTx/>
              <a:buSzTx/>
            </a:pPr>
            <a:r>
              <a:rPr lang="tr-TR" sz="1568" b="1" dirty="0">
                <a:latin typeface="+mj-lt"/>
              </a:rPr>
              <a:t>bilişsel</a:t>
            </a:r>
            <a:endParaRPr lang="tr-TR" sz="1568" b="1" dirty="0">
              <a:latin typeface="+mj-lt"/>
              <a:cs typeface="Arial" charset="0"/>
            </a:endParaRPr>
          </a:p>
          <a:p>
            <a:pPr algn="ctr" eaLnBrk="1" hangingPunct="1">
              <a:spcBef>
                <a:spcPct val="50000"/>
              </a:spcBef>
              <a:buClrTx/>
              <a:buSzTx/>
            </a:pPr>
            <a:r>
              <a:rPr lang="tr-TR" sz="1568" b="1" dirty="0">
                <a:latin typeface="+mj-lt"/>
              </a:rPr>
              <a:t>temel</a:t>
            </a:r>
            <a:r>
              <a:rPr lang="tr-TR"/>
              <a:t> </a:t>
            </a:r>
            <a:r>
              <a:rPr lang="tr-TR" sz="1568" b="1" dirty="0">
                <a:latin typeface="+mj-lt"/>
              </a:rPr>
              <a:t>araştırma</a:t>
            </a:r>
            <a:endParaRPr lang="tr-TR" sz="1568" b="1" dirty="0">
              <a:latin typeface="+mj-lt"/>
              <a:cs typeface="Arial" charset="0"/>
            </a:endParaRPr>
          </a:p>
        </p:txBody>
      </p:sp>
      <p:sp>
        <p:nvSpPr>
          <p:cNvPr id="12" name="Line 8"/>
          <p:cNvSpPr>
            <a:spLocks noChangeShapeType="1"/>
          </p:cNvSpPr>
          <p:nvPr/>
        </p:nvSpPr>
        <p:spPr bwMode="auto">
          <a:xfrm flipV="1">
            <a:off x="3587826" y="5204897"/>
            <a:ext cx="1623118" cy="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lIns="88840" tIns="44427" rIns="88840" bIns="44427"/>
          <a:lstStyle/>
          <a:p>
            <a:endParaRPr lang="de-DE" sz="1960"/>
          </a:p>
        </p:txBody>
      </p:sp>
      <p:sp>
        <p:nvSpPr>
          <p:cNvPr id="14" name="Titel 4"/>
          <p:cNvSpPr txBox="1">
            <a:spLocks noGrp="1"/>
          </p:cNvSpPr>
          <p:nvPr>
            <p:ph type="title"/>
          </p:nvPr>
        </p:nvSpPr>
        <p:spPr bwMode="gray">
          <a:prstGeom prst="rect">
            <a:avLst/>
          </a:prstGeom>
        </p:spPr>
        <p:txBody>
          <a:bodyPr/>
          <a:lstStyle>
            <a:lvl1pPr algn="l" defTabSz="914400" rtl="0" eaLnBrk="1" latinLnBrk="0" hangingPunct="1">
              <a:lnSpc>
                <a:spcPct val="90000"/>
              </a:lnSpc>
              <a:spcBef>
                <a:spcPct val="0"/>
              </a:spcBef>
              <a:buNone/>
              <a:defRPr sz="2800" kern="1200">
                <a:solidFill>
                  <a:schemeClr val="accent1"/>
                </a:solidFill>
                <a:latin typeface="+mj-lt"/>
                <a:ea typeface="+mj-ea"/>
                <a:cs typeface="+mj-cs"/>
              </a:defRPr>
            </a:lvl1pPr>
          </a:lstStyle>
          <a:p>
            <a:r>
              <a:rPr lang="tr-TR" dirty="0"/>
              <a:t> </a:t>
            </a:r>
            <a:r>
              <a:rPr lang="tr-TR" altLang="de-DE" sz="2744" dirty="0"/>
              <a:t>Metakognitif  Eğitimin Gelişimi (MKT)</a:t>
            </a:r>
            <a:endParaRPr lang="tr-TR" sz="2744" dirty="0"/>
          </a:p>
        </p:txBody>
      </p:sp>
    </p:spTree>
    <p:extLst>
      <p:ext uri="{BB962C8B-B14F-4D97-AF65-F5344CB8AC3E}">
        <p14:creationId xmlns:p14="http://schemas.microsoft.com/office/powerpoint/2010/main" val="19458257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Text Box 13"/>
          <p:cNvSpPr txBox="1">
            <a:spLocks noChangeArrowheads="1"/>
          </p:cNvSpPr>
          <p:nvPr/>
        </p:nvSpPr>
        <p:spPr bwMode="auto">
          <a:xfrm>
            <a:off x="0" y="198"/>
            <a:ext cx="2010100" cy="30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spcBef>
                <a:spcPct val="50000"/>
              </a:spcBef>
            </a:pPr>
            <a:r>
              <a:rPr lang="tr-TR" altLang="de-DE" sz="1372" b="0">
                <a:solidFill>
                  <a:schemeClr val="bg1"/>
                </a:solidFill>
                <a:latin typeface="Verdana" pitchFamily="34" charset="0"/>
              </a:rPr>
              <a:t>Korrigierbarkeit</a:t>
            </a:r>
          </a:p>
        </p:txBody>
      </p:sp>
      <p:sp>
        <p:nvSpPr>
          <p:cNvPr id="29699" name="Rectangle 18"/>
          <p:cNvSpPr>
            <a:spLocks noChangeArrowheads="1"/>
          </p:cNvSpPr>
          <p:nvPr/>
        </p:nvSpPr>
        <p:spPr bwMode="auto">
          <a:xfrm>
            <a:off x="8364009" y="198"/>
            <a:ext cx="611432" cy="30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spcBef>
                <a:spcPct val="50000"/>
              </a:spcBef>
            </a:pPr>
            <a:r>
              <a:rPr lang="tr-TR" altLang="de-DE" sz="1372" b="0">
                <a:solidFill>
                  <a:srgbClr val="FFFFFF"/>
                </a:solidFill>
                <a:latin typeface="Verdana" pitchFamily="34" charset="0"/>
              </a:rPr>
              <a:t>6.22</a:t>
            </a:r>
          </a:p>
        </p:txBody>
      </p:sp>
      <p:pic>
        <p:nvPicPr>
          <p:cNvPr id="29700" name="Picture 19" descr="Bil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6400" y="1316652"/>
            <a:ext cx="1711386" cy="237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20"/>
          <p:cNvSpPr txBox="1">
            <a:spLocks noChangeArrowheads="1"/>
          </p:cNvSpPr>
          <p:nvPr/>
        </p:nvSpPr>
        <p:spPr bwMode="auto">
          <a:xfrm>
            <a:off x="8340672" y="3404542"/>
            <a:ext cx="324128"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r>
              <a:rPr lang="tr-TR" altLang="de-DE" sz="1960"/>
              <a:t>3</a:t>
            </a:r>
          </a:p>
        </p:txBody>
      </p:sp>
      <p:sp>
        <p:nvSpPr>
          <p:cNvPr id="29702" name="Text Box 21"/>
          <p:cNvSpPr txBox="1">
            <a:spLocks noChangeArrowheads="1"/>
          </p:cNvSpPr>
          <p:nvPr/>
        </p:nvSpPr>
        <p:spPr bwMode="auto">
          <a:xfrm>
            <a:off x="5996073" y="3424768"/>
            <a:ext cx="324128"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r>
              <a:rPr lang="tr-TR" altLang="de-DE" sz="1960"/>
              <a:t>2</a:t>
            </a:r>
          </a:p>
        </p:txBody>
      </p:sp>
      <p:pic>
        <p:nvPicPr>
          <p:cNvPr id="29703" name="Picture 22" descr="hundehütte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97" y="1316652"/>
            <a:ext cx="2473730" cy="2369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23" descr="Frau in Eil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2794" y="1316652"/>
            <a:ext cx="2470619" cy="23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5" name="Text Box 24"/>
          <p:cNvSpPr txBox="1">
            <a:spLocks noChangeArrowheads="1"/>
          </p:cNvSpPr>
          <p:nvPr/>
        </p:nvSpPr>
        <p:spPr bwMode="auto">
          <a:xfrm>
            <a:off x="2845568" y="3416989"/>
            <a:ext cx="324128"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r>
              <a:rPr lang="tr-TR" altLang="de-DE" sz="1960"/>
              <a:t>1</a:t>
            </a:r>
          </a:p>
        </p:txBody>
      </p:sp>
      <p:sp>
        <p:nvSpPr>
          <p:cNvPr id="14"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FontTx/>
              <a:buNone/>
            </a:pPr>
            <a:r>
              <a:rPr lang="tr-TR" altLang="de-DE" sz="1176" dirty="0">
                <a:solidFill>
                  <a:schemeClr val="tx2"/>
                </a:solidFill>
                <a:latin typeface="Verdana" pitchFamily="34" charset="0"/>
              </a:rPr>
              <a:t>Düşünceleri değiştirme</a:t>
            </a:r>
            <a:r>
              <a:rPr lang="en-US" altLang="de-DE" sz="1176" dirty="0">
                <a:solidFill>
                  <a:schemeClr val="tx2"/>
                </a:solidFill>
                <a:latin typeface="Verdana" pitchFamily="34" charset="0"/>
              </a:rPr>
              <a:t>	</a:t>
            </a:r>
            <a:r>
              <a:rPr lang="tr-TR" altLang="de-DE" sz="1176" dirty="0">
                <a:solidFill>
                  <a:schemeClr val="tx2"/>
                </a:solidFill>
                <a:latin typeface="Verdana" pitchFamily="34" charset="0"/>
              </a:rPr>
              <a:t>  </a:t>
            </a:r>
            <a:r>
              <a:rPr lang="tr-TR" altLang="de-DE" sz="1176" b="1" dirty="0">
                <a:solidFill>
                  <a:schemeClr val="tx2"/>
                </a:solidFill>
                <a:latin typeface="+mn-lt"/>
              </a:rPr>
              <a:t>6.22</a:t>
            </a:r>
          </a:p>
        </p:txBody>
      </p:sp>
      <p:sp>
        <p:nvSpPr>
          <p:cNvPr id="19" name="Rectangle 2"/>
          <p:cNvSpPr txBox="1">
            <a:spLocks noChangeArrowheads="1"/>
          </p:cNvSpPr>
          <p:nvPr/>
        </p:nvSpPr>
        <p:spPr bwMode="auto">
          <a:xfrm>
            <a:off x="0" y="198"/>
            <a:ext cx="8961438" cy="77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14" tIns="44807" rIns="89614" bIns="44807" numCol="1" anchor="ctr" anchorCtr="0" compatLnSpc="1">
            <a:prstTxWarp prst="textNoShape">
              <a:avLst/>
            </a:prstTxWarp>
          </a:bodyPr>
          <a:lstStyle>
            <a:lvl1pPr algn="ctr" rtl="0" eaLnBrk="0" fontAlgn="base" hangingPunct="0">
              <a:spcBef>
                <a:spcPct val="0"/>
              </a:spcBef>
              <a:spcAft>
                <a:spcPct val="0"/>
              </a:spcAft>
              <a:defRPr sz="2000">
                <a:solidFill>
                  <a:srgbClr val="D16349"/>
                </a:solidFill>
                <a:latin typeface="+mj-lt"/>
                <a:ea typeface="+mj-ea"/>
                <a:cs typeface="+mj-cs"/>
              </a:defRPr>
            </a:lvl1pPr>
            <a:lvl2pPr algn="ctr" rtl="0" eaLnBrk="0" fontAlgn="base" hangingPunct="0">
              <a:spcBef>
                <a:spcPct val="0"/>
              </a:spcBef>
              <a:spcAft>
                <a:spcPct val="0"/>
              </a:spcAft>
              <a:defRPr sz="2000">
                <a:solidFill>
                  <a:srgbClr val="D16349"/>
                </a:solidFill>
                <a:latin typeface="Verdana" pitchFamily="34" charset="0"/>
              </a:defRPr>
            </a:lvl2pPr>
            <a:lvl3pPr algn="ctr" rtl="0" eaLnBrk="0" fontAlgn="base" hangingPunct="0">
              <a:spcBef>
                <a:spcPct val="0"/>
              </a:spcBef>
              <a:spcAft>
                <a:spcPct val="0"/>
              </a:spcAft>
              <a:defRPr sz="2000">
                <a:solidFill>
                  <a:srgbClr val="D16349"/>
                </a:solidFill>
                <a:latin typeface="Verdana" pitchFamily="34" charset="0"/>
              </a:defRPr>
            </a:lvl3pPr>
            <a:lvl4pPr algn="ctr" rtl="0" eaLnBrk="0" fontAlgn="base" hangingPunct="0">
              <a:spcBef>
                <a:spcPct val="0"/>
              </a:spcBef>
              <a:spcAft>
                <a:spcPct val="0"/>
              </a:spcAft>
              <a:defRPr sz="2000">
                <a:solidFill>
                  <a:srgbClr val="D16349"/>
                </a:solidFill>
                <a:latin typeface="Verdana" pitchFamily="34" charset="0"/>
              </a:defRPr>
            </a:lvl4pPr>
            <a:lvl5pPr algn="ctr" rtl="0" eaLnBrk="0" fontAlgn="base" hangingPunct="0">
              <a:spcBef>
                <a:spcPct val="0"/>
              </a:spcBef>
              <a:spcAft>
                <a:spcPct val="0"/>
              </a:spcAft>
              <a:defRPr sz="2000">
                <a:solidFill>
                  <a:srgbClr val="D16349"/>
                </a:solidFill>
                <a:latin typeface="Verdana" pitchFamily="34" charset="0"/>
              </a:defRPr>
            </a:lvl5pPr>
            <a:lvl6pPr marL="457200" algn="ctr" rtl="0" fontAlgn="base">
              <a:spcBef>
                <a:spcPct val="0"/>
              </a:spcBef>
              <a:spcAft>
                <a:spcPct val="0"/>
              </a:spcAft>
              <a:defRPr sz="2000">
                <a:solidFill>
                  <a:srgbClr val="D16349"/>
                </a:solidFill>
                <a:latin typeface="Verdana" pitchFamily="34" charset="0"/>
              </a:defRPr>
            </a:lvl6pPr>
            <a:lvl7pPr marL="914400" algn="ctr" rtl="0" fontAlgn="base">
              <a:spcBef>
                <a:spcPct val="0"/>
              </a:spcBef>
              <a:spcAft>
                <a:spcPct val="0"/>
              </a:spcAft>
              <a:defRPr sz="2000">
                <a:solidFill>
                  <a:srgbClr val="D16349"/>
                </a:solidFill>
                <a:latin typeface="Verdana" pitchFamily="34" charset="0"/>
              </a:defRPr>
            </a:lvl7pPr>
            <a:lvl8pPr marL="1371600" algn="ctr" rtl="0" fontAlgn="base">
              <a:spcBef>
                <a:spcPct val="0"/>
              </a:spcBef>
              <a:spcAft>
                <a:spcPct val="0"/>
              </a:spcAft>
              <a:defRPr sz="2000">
                <a:solidFill>
                  <a:srgbClr val="D16349"/>
                </a:solidFill>
                <a:latin typeface="Verdana" pitchFamily="34" charset="0"/>
              </a:defRPr>
            </a:lvl8pPr>
            <a:lvl9pPr marL="1828800" algn="ctr" rtl="0" fontAlgn="base">
              <a:spcBef>
                <a:spcPct val="0"/>
              </a:spcBef>
              <a:spcAft>
                <a:spcPct val="0"/>
              </a:spcAft>
              <a:defRPr sz="2000">
                <a:solidFill>
                  <a:srgbClr val="D16349"/>
                </a:solidFill>
                <a:latin typeface="Verdana" pitchFamily="34" charset="0"/>
              </a:defRPr>
            </a:lvl9pPr>
          </a:lstStyle>
          <a:p>
            <a:pPr eaLnBrk="1" hangingPunct="1"/>
            <a:r>
              <a:rPr lang="tr-TR" altLang="de-DE" sz="1960" kern="0" dirty="0"/>
              <a:t>Lütfen, olasılığı yeniden derecelendirin</a:t>
            </a:r>
          </a:p>
        </p:txBody>
      </p:sp>
      <p:sp>
        <p:nvSpPr>
          <p:cNvPr id="20" name="Text Box 17"/>
          <p:cNvSpPr txBox="1">
            <a:spLocks noChangeArrowheads="1"/>
          </p:cNvSpPr>
          <p:nvPr/>
        </p:nvSpPr>
        <p:spPr bwMode="auto">
          <a:xfrm>
            <a:off x="175807" y="3925300"/>
            <a:ext cx="8785631" cy="235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76250" indent="-476250"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spcBef>
                <a:spcPct val="50000"/>
              </a:spcBef>
              <a:buFontTx/>
              <a:buAutoNum type="arabicParenBoth"/>
            </a:pPr>
            <a:r>
              <a:rPr lang="tr-TR" altLang="de-DE" sz="1960" b="0" dirty="0">
                <a:latin typeface="Verdana" pitchFamily="34" charset="0"/>
              </a:rPr>
              <a:t>Kadın ikramiyeyi kazanmıştır ve kazandığı parayı radyo aracılığıyla bağışlamak istemektedir.</a:t>
            </a:r>
            <a:r>
              <a:rPr lang="tr-TR"/>
              <a:t> </a:t>
            </a:r>
            <a:endParaRPr lang="tr-TR" altLang="de-DE" sz="1960" b="0" dirty="0">
              <a:latin typeface="Verdana" pitchFamily="34" charset="0"/>
            </a:endParaRPr>
          </a:p>
          <a:p>
            <a:pPr eaLnBrk="1" hangingPunct="1">
              <a:spcBef>
                <a:spcPct val="50000"/>
              </a:spcBef>
              <a:buFontTx/>
              <a:buAutoNum type="arabicParenBoth"/>
            </a:pPr>
            <a:r>
              <a:rPr lang="tr-TR" altLang="de-DE" sz="1960" b="0" dirty="0">
                <a:latin typeface="Verdana" pitchFamily="34" charset="0"/>
              </a:rPr>
              <a:t>Kadın köpeğinin kaybolduğunu bildiriyor.</a:t>
            </a:r>
          </a:p>
          <a:p>
            <a:pPr eaLnBrk="1" hangingPunct="1">
              <a:spcBef>
                <a:spcPct val="50000"/>
              </a:spcBef>
              <a:buFontTx/>
              <a:buAutoNum type="arabicParenBoth"/>
            </a:pPr>
            <a:r>
              <a:rPr lang="tr-TR" altLang="de-DE" sz="1960" b="0" dirty="0">
                <a:latin typeface="Verdana" pitchFamily="34" charset="0"/>
              </a:rPr>
              <a:t>Kadın, ailesinden bağımsız olarak müzik kariyerine başlamak istiyor. </a:t>
            </a:r>
          </a:p>
          <a:p>
            <a:pPr eaLnBrk="1" hangingPunct="1">
              <a:spcBef>
                <a:spcPct val="50000"/>
              </a:spcBef>
              <a:buFontTx/>
              <a:buAutoNum type="arabicParenBoth"/>
            </a:pPr>
            <a:r>
              <a:rPr lang="tr-TR" altLang="de-DE" sz="1960" b="0" dirty="0">
                <a:latin typeface="Verdana" pitchFamily="34" charset="0"/>
              </a:rPr>
              <a:t>Kadın, radyo aracılığıyla hayallerindeki adamı bulmak istiyor.</a:t>
            </a:r>
          </a:p>
        </p:txBody>
      </p:sp>
    </p:spTree>
    <p:extLst>
      <p:ext uri="{BB962C8B-B14F-4D97-AF65-F5344CB8AC3E}">
        <p14:creationId xmlns:p14="http://schemas.microsoft.com/office/powerpoint/2010/main" val="20443548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9" descr="Bil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6400" y="1316652"/>
            <a:ext cx="1711386" cy="237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0"/>
          <p:cNvSpPr txBox="1">
            <a:spLocks noChangeArrowheads="1"/>
          </p:cNvSpPr>
          <p:nvPr/>
        </p:nvSpPr>
        <p:spPr bwMode="auto">
          <a:xfrm>
            <a:off x="8340672" y="3404542"/>
            <a:ext cx="324128"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r>
              <a:rPr lang="tr-TR" altLang="de-DE" sz="1960"/>
              <a:t>3</a:t>
            </a:r>
          </a:p>
        </p:txBody>
      </p:sp>
      <p:sp>
        <p:nvSpPr>
          <p:cNvPr id="15" name="Text Box 21"/>
          <p:cNvSpPr txBox="1">
            <a:spLocks noChangeArrowheads="1"/>
          </p:cNvSpPr>
          <p:nvPr/>
        </p:nvSpPr>
        <p:spPr bwMode="auto">
          <a:xfrm>
            <a:off x="5996073" y="3424768"/>
            <a:ext cx="324128"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r>
              <a:rPr lang="tr-TR" altLang="de-DE" sz="1960"/>
              <a:t>2</a:t>
            </a:r>
          </a:p>
        </p:txBody>
      </p:sp>
      <p:pic>
        <p:nvPicPr>
          <p:cNvPr id="16" name="Picture 22" descr="hundehütte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97" y="1316652"/>
            <a:ext cx="2473730" cy="2369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3" descr="Frau in Eil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2794" y="1316652"/>
            <a:ext cx="2470619" cy="23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24"/>
          <p:cNvSpPr txBox="1">
            <a:spLocks noChangeArrowheads="1"/>
          </p:cNvSpPr>
          <p:nvPr/>
        </p:nvSpPr>
        <p:spPr bwMode="auto">
          <a:xfrm>
            <a:off x="2845568" y="3416989"/>
            <a:ext cx="324128"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r>
              <a:rPr lang="tr-TR" altLang="de-DE" sz="1960"/>
              <a:t>1</a:t>
            </a:r>
          </a:p>
        </p:txBody>
      </p:sp>
      <p:sp>
        <p:nvSpPr>
          <p:cNvPr id="12"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FontTx/>
              <a:buNone/>
            </a:pPr>
            <a:r>
              <a:rPr lang="tr-TR" altLang="de-DE" sz="1176" dirty="0">
                <a:solidFill>
                  <a:schemeClr val="tx2"/>
                </a:solidFill>
                <a:latin typeface="Verdana" pitchFamily="34" charset="0"/>
              </a:rPr>
              <a:t>Düşünceleri değiştirme</a:t>
            </a:r>
            <a:r>
              <a:rPr lang="en-US" altLang="de-DE" sz="1176" dirty="0">
                <a:solidFill>
                  <a:schemeClr val="tx2"/>
                </a:solidFill>
                <a:latin typeface="Verdana" pitchFamily="34" charset="0"/>
              </a:rPr>
              <a:t>	</a:t>
            </a:r>
            <a:r>
              <a:rPr lang="tr-TR" altLang="de-DE" sz="1176" dirty="0">
                <a:solidFill>
                  <a:schemeClr val="tx2"/>
                </a:solidFill>
                <a:latin typeface="Verdana" pitchFamily="34" charset="0"/>
              </a:rPr>
              <a:t>  </a:t>
            </a:r>
            <a:r>
              <a:rPr lang="tr-TR" altLang="de-DE" sz="1176" b="1" dirty="0">
                <a:solidFill>
                  <a:schemeClr val="tx2"/>
                </a:solidFill>
                <a:latin typeface="+mn-lt"/>
              </a:rPr>
              <a:t>6.23</a:t>
            </a:r>
          </a:p>
        </p:txBody>
      </p:sp>
      <p:sp>
        <p:nvSpPr>
          <p:cNvPr id="21" name="Rectangle 2"/>
          <p:cNvSpPr txBox="1">
            <a:spLocks noChangeArrowheads="1"/>
          </p:cNvSpPr>
          <p:nvPr/>
        </p:nvSpPr>
        <p:spPr bwMode="auto">
          <a:xfrm>
            <a:off x="0" y="198"/>
            <a:ext cx="8961438" cy="77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14" tIns="44807" rIns="89614" bIns="44807" numCol="1" anchor="ctr" anchorCtr="0" compatLnSpc="1">
            <a:prstTxWarp prst="textNoShape">
              <a:avLst/>
            </a:prstTxWarp>
          </a:bodyPr>
          <a:lstStyle>
            <a:lvl1pPr algn="ctr" rtl="0" eaLnBrk="0" fontAlgn="base" hangingPunct="0">
              <a:spcBef>
                <a:spcPct val="0"/>
              </a:spcBef>
              <a:spcAft>
                <a:spcPct val="0"/>
              </a:spcAft>
              <a:defRPr sz="2000">
                <a:solidFill>
                  <a:srgbClr val="D16349"/>
                </a:solidFill>
                <a:latin typeface="+mj-lt"/>
                <a:ea typeface="+mj-ea"/>
                <a:cs typeface="+mj-cs"/>
              </a:defRPr>
            </a:lvl1pPr>
            <a:lvl2pPr algn="ctr" rtl="0" eaLnBrk="0" fontAlgn="base" hangingPunct="0">
              <a:spcBef>
                <a:spcPct val="0"/>
              </a:spcBef>
              <a:spcAft>
                <a:spcPct val="0"/>
              </a:spcAft>
              <a:defRPr sz="2000">
                <a:solidFill>
                  <a:srgbClr val="D16349"/>
                </a:solidFill>
                <a:latin typeface="Verdana" pitchFamily="34" charset="0"/>
              </a:defRPr>
            </a:lvl2pPr>
            <a:lvl3pPr algn="ctr" rtl="0" eaLnBrk="0" fontAlgn="base" hangingPunct="0">
              <a:spcBef>
                <a:spcPct val="0"/>
              </a:spcBef>
              <a:spcAft>
                <a:spcPct val="0"/>
              </a:spcAft>
              <a:defRPr sz="2000">
                <a:solidFill>
                  <a:srgbClr val="D16349"/>
                </a:solidFill>
                <a:latin typeface="Verdana" pitchFamily="34" charset="0"/>
              </a:defRPr>
            </a:lvl3pPr>
            <a:lvl4pPr algn="ctr" rtl="0" eaLnBrk="0" fontAlgn="base" hangingPunct="0">
              <a:spcBef>
                <a:spcPct val="0"/>
              </a:spcBef>
              <a:spcAft>
                <a:spcPct val="0"/>
              </a:spcAft>
              <a:defRPr sz="2000">
                <a:solidFill>
                  <a:srgbClr val="D16349"/>
                </a:solidFill>
                <a:latin typeface="Verdana" pitchFamily="34" charset="0"/>
              </a:defRPr>
            </a:lvl4pPr>
            <a:lvl5pPr algn="ctr" rtl="0" eaLnBrk="0" fontAlgn="base" hangingPunct="0">
              <a:spcBef>
                <a:spcPct val="0"/>
              </a:spcBef>
              <a:spcAft>
                <a:spcPct val="0"/>
              </a:spcAft>
              <a:defRPr sz="2000">
                <a:solidFill>
                  <a:srgbClr val="D16349"/>
                </a:solidFill>
                <a:latin typeface="Verdana" pitchFamily="34" charset="0"/>
              </a:defRPr>
            </a:lvl5pPr>
            <a:lvl6pPr marL="457200" algn="ctr" rtl="0" fontAlgn="base">
              <a:spcBef>
                <a:spcPct val="0"/>
              </a:spcBef>
              <a:spcAft>
                <a:spcPct val="0"/>
              </a:spcAft>
              <a:defRPr sz="2000">
                <a:solidFill>
                  <a:srgbClr val="D16349"/>
                </a:solidFill>
                <a:latin typeface="Verdana" pitchFamily="34" charset="0"/>
              </a:defRPr>
            </a:lvl6pPr>
            <a:lvl7pPr marL="914400" algn="ctr" rtl="0" fontAlgn="base">
              <a:spcBef>
                <a:spcPct val="0"/>
              </a:spcBef>
              <a:spcAft>
                <a:spcPct val="0"/>
              </a:spcAft>
              <a:defRPr sz="2000">
                <a:solidFill>
                  <a:srgbClr val="D16349"/>
                </a:solidFill>
                <a:latin typeface="Verdana" pitchFamily="34" charset="0"/>
              </a:defRPr>
            </a:lvl7pPr>
            <a:lvl8pPr marL="1371600" algn="ctr" rtl="0" fontAlgn="base">
              <a:spcBef>
                <a:spcPct val="0"/>
              </a:spcBef>
              <a:spcAft>
                <a:spcPct val="0"/>
              </a:spcAft>
              <a:defRPr sz="2000">
                <a:solidFill>
                  <a:srgbClr val="D16349"/>
                </a:solidFill>
                <a:latin typeface="Verdana" pitchFamily="34" charset="0"/>
              </a:defRPr>
            </a:lvl8pPr>
            <a:lvl9pPr marL="1828800" algn="ctr" rtl="0" fontAlgn="base">
              <a:spcBef>
                <a:spcPct val="0"/>
              </a:spcBef>
              <a:spcAft>
                <a:spcPct val="0"/>
              </a:spcAft>
              <a:defRPr sz="2000">
                <a:solidFill>
                  <a:srgbClr val="D16349"/>
                </a:solidFill>
                <a:latin typeface="Verdana" pitchFamily="34" charset="0"/>
              </a:defRPr>
            </a:lvl9pPr>
          </a:lstStyle>
          <a:p>
            <a:pPr eaLnBrk="1" hangingPunct="1"/>
            <a:r>
              <a:rPr lang="tr-TR" altLang="de-DE" sz="1960" kern="0" dirty="0"/>
              <a:t>Lütfen, olasılığı yeniden derecelendirin</a:t>
            </a:r>
          </a:p>
        </p:txBody>
      </p:sp>
      <p:sp>
        <p:nvSpPr>
          <p:cNvPr id="22" name="Text Box 17"/>
          <p:cNvSpPr txBox="1">
            <a:spLocks noChangeArrowheads="1"/>
          </p:cNvSpPr>
          <p:nvPr/>
        </p:nvSpPr>
        <p:spPr bwMode="auto">
          <a:xfrm>
            <a:off x="175807" y="3925300"/>
            <a:ext cx="8785631" cy="235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76250" indent="-476250"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spcBef>
                <a:spcPct val="50000"/>
              </a:spcBef>
              <a:buFontTx/>
              <a:buAutoNum type="arabicParenBoth"/>
            </a:pPr>
            <a:r>
              <a:rPr lang="tr-TR" altLang="de-DE" sz="1960" b="0" dirty="0">
                <a:latin typeface="Verdana" pitchFamily="34" charset="0"/>
              </a:rPr>
              <a:t>Kadın ikramiyeyi kazanmıştır ve kazandığı parayı radyo aracılığıyla bağışlamak istemektedir.</a:t>
            </a:r>
            <a:r>
              <a:rPr lang="tr-TR"/>
              <a:t> </a:t>
            </a:r>
            <a:endParaRPr lang="tr-TR" altLang="de-DE" sz="1960" b="0" dirty="0">
              <a:latin typeface="Verdana" pitchFamily="34" charset="0"/>
            </a:endParaRPr>
          </a:p>
          <a:p>
            <a:pPr eaLnBrk="1" hangingPunct="1">
              <a:spcBef>
                <a:spcPct val="50000"/>
              </a:spcBef>
              <a:buFontTx/>
              <a:buAutoNum type="arabicParenBoth"/>
            </a:pPr>
            <a:r>
              <a:rPr lang="tr-TR" altLang="de-DE" sz="1960" dirty="0">
                <a:latin typeface="Verdana" pitchFamily="34" charset="0"/>
              </a:rPr>
              <a:t>Kadın köpeğinin kaybolduğunu bildiriyor.</a:t>
            </a:r>
          </a:p>
          <a:p>
            <a:pPr eaLnBrk="1" hangingPunct="1">
              <a:spcBef>
                <a:spcPct val="50000"/>
              </a:spcBef>
              <a:buFontTx/>
              <a:buAutoNum type="arabicParenBoth"/>
            </a:pPr>
            <a:r>
              <a:rPr lang="tr-TR" altLang="de-DE" sz="1960" b="0" dirty="0">
                <a:latin typeface="Verdana" pitchFamily="34" charset="0"/>
              </a:rPr>
              <a:t>Kadın, ailesinden bağımsız olarak müzik kariyerine başlamak istiyor. </a:t>
            </a:r>
          </a:p>
          <a:p>
            <a:pPr eaLnBrk="1" hangingPunct="1">
              <a:spcBef>
                <a:spcPct val="50000"/>
              </a:spcBef>
              <a:buFontTx/>
              <a:buAutoNum type="arabicParenBoth"/>
            </a:pPr>
            <a:r>
              <a:rPr lang="tr-TR" altLang="de-DE" sz="1960" b="0" dirty="0">
                <a:latin typeface="Verdana" pitchFamily="34" charset="0"/>
              </a:rPr>
              <a:t>Kadın, radyo aracılığıyla hayallerindeki adamı bulmak istiyor.</a:t>
            </a:r>
          </a:p>
        </p:txBody>
      </p:sp>
    </p:spTree>
    <p:extLst>
      <p:ext uri="{BB962C8B-B14F-4D97-AF65-F5344CB8AC3E}">
        <p14:creationId xmlns:p14="http://schemas.microsoft.com/office/powerpoint/2010/main" val="35873933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Text Box 11"/>
          <p:cNvSpPr txBox="1">
            <a:spLocks noChangeArrowheads="1"/>
          </p:cNvSpPr>
          <p:nvPr/>
        </p:nvSpPr>
        <p:spPr bwMode="auto">
          <a:xfrm>
            <a:off x="245818" y="4137085"/>
            <a:ext cx="8469802" cy="183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spcBef>
                <a:spcPts val="1176"/>
              </a:spcBef>
            </a:pPr>
            <a:r>
              <a:rPr lang="tr-TR" altLang="de-DE" sz="1568" b="0" dirty="0">
                <a:latin typeface="Verdana" pitchFamily="34" charset="0"/>
              </a:rPr>
              <a:t>Açık yorum: Kadın, ailesinden bağımsız olarak müzik kariyerine başlamak istiyor.</a:t>
            </a:r>
          </a:p>
          <a:p>
            <a:pPr eaLnBrk="1" hangingPunct="1">
              <a:spcBef>
                <a:spcPts val="1176"/>
              </a:spcBef>
            </a:pPr>
            <a:r>
              <a:rPr lang="tr-TR" altLang="de-DE" sz="1568" b="0" dirty="0">
                <a:latin typeface="Verdana" pitchFamily="34" charset="0"/>
              </a:rPr>
              <a:t>Ancak: Durum farklıdır: Ailenin köpeği kaçmış ve anne radyo aracılığıyla köpeğinin kaybolduğunu bildirmek istemektedir. </a:t>
            </a:r>
          </a:p>
          <a:p>
            <a:pPr eaLnBrk="1" hangingPunct="1">
              <a:spcBef>
                <a:spcPts val="1176"/>
              </a:spcBef>
            </a:pPr>
            <a:r>
              <a:rPr lang="tr-TR" altLang="de-DE" sz="1568" b="0" dirty="0">
                <a:latin typeface="Verdana" pitchFamily="34" charset="0"/>
              </a:rPr>
              <a:t>Sonuç: Günlük hayatımızda ilk bakışta yanlış anladığımız durumlar söz konusudur. Farklı görüşlere ve hatalı değerlendirmeleri düzeltmeye açık olmaya çalışın!</a:t>
            </a:r>
            <a:r>
              <a:rPr lang="tr-TR"/>
              <a:t> </a:t>
            </a:r>
          </a:p>
        </p:txBody>
      </p:sp>
      <p:sp>
        <p:nvSpPr>
          <p:cNvPr id="31751" name="Text Box 16"/>
          <p:cNvSpPr txBox="1">
            <a:spLocks noChangeArrowheads="1"/>
          </p:cNvSpPr>
          <p:nvPr/>
        </p:nvSpPr>
        <p:spPr bwMode="auto">
          <a:xfrm>
            <a:off x="245818" y="957019"/>
            <a:ext cx="8469802" cy="5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r>
              <a:rPr lang="tr-TR" altLang="de-DE" sz="1568" b="0" dirty="0">
                <a:latin typeface="Verdana" pitchFamily="34" charset="0"/>
              </a:rPr>
              <a:t>Kadının radyo istasyonunda olduğu görüldüğünden, yorum 3 ve 4 başlangıçta olası görünmektedir.</a:t>
            </a:r>
          </a:p>
        </p:txBody>
      </p:sp>
      <p:pic>
        <p:nvPicPr>
          <p:cNvPr id="31752" name="Picture 14" descr="Bil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6400" y="1599565"/>
            <a:ext cx="1711386" cy="237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Text Box 15"/>
          <p:cNvSpPr txBox="1">
            <a:spLocks noChangeArrowheads="1"/>
          </p:cNvSpPr>
          <p:nvPr/>
        </p:nvSpPr>
        <p:spPr bwMode="auto">
          <a:xfrm>
            <a:off x="8340672" y="3687456"/>
            <a:ext cx="324128"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r>
              <a:rPr lang="tr-TR" altLang="de-DE" sz="1960"/>
              <a:t>3</a:t>
            </a:r>
          </a:p>
        </p:txBody>
      </p:sp>
      <p:sp>
        <p:nvSpPr>
          <p:cNvPr id="31754" name="Text Box 16"/>
          <p:cNvSpPr txBox="1">
            <a:spLocks noChangeArrowheads="1"/>
          </p:cNvSpPr>
          <p:nvPr/>
        </p:nvSpPr>
        <p:spPr bwMode="auto">
          <a:xfrm>
            <a:off x="5996073" y="3707682"/>
            <a:ext cx="324128"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r>
              <a:rPr lang="tr-TR" altLang="de-DE" sz="1960"/>
              <a:t>2</a:t>
            </a:r>
          </a:p>
        </p:txBody>
      </p:sp>
      <p:pic>
        <p:nvPicPr>
          <p:cNvPr id="31755" name="Picture 17" descr="hundehütte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97" y="1599566"/>
            <a:ext cx="2473730" cy="2369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Picture 18" descr="Frau in Eil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2794" y="1599565"/>
            <a:ext cx="2470619" cy="23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7" name="Text Box 19"/>
          <p:cNvSpPr txBox="1">
            <a:spLocks noChangeArrowheads="1"/>
          </p:cNvSpPr>
          <p:nvPr/>
        </p:nvSpPr>
        <p:spPr bwMode="auto">
          <a:xfrm>
            <a:off x="2845568" y="3699902"/>
            <a:ext cx="324128"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r>
              <a:rPr lang="tr-TR" altLang="de-DE" sz="1960"/>
              <a:t>1</a:t>
            </a:r>
          </a:p>
        </p:txBody>
      </p:sp>
      <p:sp>
        <p:nvSpPr>
          <p:cNvPr id="13"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FontTx/>
              <a:buNone/>
            </a:pPr>
            <a:r>
              <a:rPr lang="tr-TR" altLang="de-DE" sz="1176" dirty="0">
                <a:solidFill>
                  <a:schemeClr val="tx2"/>
                </a:solidFill>
                <a:latin typeface="Verdana" pitchFamily="34" charset="0"/>
              </a:rPr>
              <a:t>Düşünceleri değiştirme</a:t>
            </a:r>
            <a:r>
              <a:rPr lang="en-US" altLang="de-DE" sz="1176" dirty="0">
                <a:solidFill>
                  <a:schemeClr val="tx2"/>
                </a:solidFill>
                <a:latin typeface="Verdana" pitchFamily="34" charset="0"/>
              </a:rPr>
              <a:t>	</a:t>
            </a:r>
            <a:r>
              <a:rPr lang="tr-TR" altLang="de-DE" sz="1176" dirty="0">
                <a:solidFill>
                  <a:schemeClr val="tx2"/>
                </a:solidFill>
                <a:latin typeface="Verdana" pitchFamily="34" charset="0"/>
              </a:rPr>
              <a:t>  </a:t>
            </a:r>
            <a:r>
              <a:rPr lang="tr-TR" altLang="de-DE" sz="1176" b="1" dirty="0">
                <a:solidFill>
                  <a:schemeClr val="tx2"/>
                </a:solidFill>
                <a:latin typeface="+mn-lt"/>
              </a:rPr>
              <a:t>6.24</a:t>
            </a:r>
          </a:p>
        </p:txBody>
      </p:sp>
      <p:sp>
        <p:nvSpPr>
          <p:cNvPr id="16" name="Text Box 20"/>
          <p:cNvSpPr txBox="1">
            <a:spLocks noChangeArrowheads="1"/>
          </p:cNvSpPr>
          <p:nvPr/>
        </p:nvSpPr>
        <p:spPr bwMode="auto">
          <a:xfrm>
            <a:off x="0" y="41415"/>
            <a:ext cx="8961438" cy="693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algn="ctr" eaLnBrk="1" hangingPunct="1"/>
            <a:r>
              <a:rPr lang="tr-TR" altLang="de-DE" sz="1960" b="0" dirty="0">
                <a:solidFill>
                  <a:schemeClr val="accent1"/>
                </a:solidFill>
                <a:latin typeface="Verdana" pitchFamily="34" charset="0"/>
              </a:rPr>
              <a:t>Nihai bir karar vermek için, </a:t>
            </a:r>
          </a:p>
          <a:p>
            <a:pPr algn="ctr" eaLnBrk="1" hangingPunct="1"/>
            <a:r>
              <a:rPr lang="tr-TR" altLang="de-DE" sz="1960" b="0" dirty="0">
                <a:solidFill>
                  <a:schemeClr val="accent1"/>
                </a:solidFill>
                <a:latin typeface="Verdana" pitchFamily="34" charset="0"/>
              </a:rPr>
              <a:t>tüm resimlere bakılması gerekir</a:t>
            </a:r>
          </a:p>
        </p:txBody>
      </p:sp>
    </p:spTree>
    <p:extLst>
      <p:ext uri="{BB962C8B-B14F-4D97-AF65-F5344CB8AC3E}">
        <p14:creationId xmlns:p14="http://schemas.microsoft.com/office/powerpoint/2010/main" val="29735974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p:cNvSpPr>
            <a:spLocks noGrp="1" noChangeArrowheads="1"/>
          </p:cNvSpPr>
          <p:nvPr>
            <p:ph type="body" idx="4294967295"/>
          </p:nvPr>
        </p:nvSpPr>
        <p:spPr>
          <a:xfrm>
            <a:off x="246500" y="1332041"/>
            <a:ext cx="6210190" cy="4493090"/>
          </a:xfrm>
          <a:noFill/>
        </p:spPr>
        <p:txBody>
          <a:bodyPr/>
          <a:lstStyle/>
          <a:p>
            <a:pPr marL="176400" indent="0" eaLnBrk="1" hangingPunct="1">
              <a:spcBef>
                <a:spcPts val="1176"/>
              </a:spcBef>
            </a:pPr>
            <a:r>
              <a:rPr lang="tr-TR" altLang="de-DE" b="1" dirty="0"/>
              <a:t>Örnek:</a:t>
            </a:r>
            <a:r>
              <a:rPr lang="tr-TR"/>
              <a:t> Aydınlanma</a:t>
            </a:r>
          </a:p>
          <a:p>
            <a:pPr marL="175800" indent="-1556" eaLnBrk="1" hangingPunct="1">
              <a:spcBef>
                <a:spcPts val="1176"/>
              </a:spcBef>
              <a:buClr>
                <a:srgbClr val="336699"/>
              </a:buClr>
            </a:pPr>
            <a:r>
              <a:rPr lang="tr-TR" altLang="de-DE" b="1" dirty="0">
                <a:latin typeface="Verdana" pitchFamily="34" charset="0"/>
              </a:rPr>
              <a:t>Simon kanaatini nasıl kontrol edebilirdi?</a:t>
            </a:r>
            <a:endParaRPr lang="tr-TR" altLang="de-DE" b="1" dirty="0">
              <a:solidFill>
                <a:srgbClr val="006699"/>
              </a:solidFill>
              <a:latin typeface="Verdana" pitchFamily="34" charset="0"/>
            </a:endParaRPr>
          </a:p>
          <a:p>
            <a:pPr marL="441833" eaLnBrk="1" hangingPunct="1">
              <a:lnSpc>
                <a:spcPct val="90000"/>
              </a:lnSpc>
              <a:spcBef>
                <a:spcPts val="1176"/>
              </a:spcBef>
              <a:buClr>
                <a:srgbClr val="8CADAE"/>
              </a:buClr>
              <a:buFontTx/>
              <a:buChar char="o"/>
            </a:pPr>
            <a:r>
              <a:rPr lang="tr-TR" altLang="de-DE" dirty="0">
                <a:latin typeface="Verdana" pitchFamily="34" charset="0"/>
              </a:rPr>
              <a:t>Farklı görüşler: arkadaşlardan, ailenden veya uzmanlardan (örn. doktor) tavsiye isteme: onlar John’un kanaatini paylaşıyor mu?</a:t>
            </a:r>
          </a:p>
          <a:p>
            <a:pPr marL="441833" eaLnBrk="1" hangingPunct="1">
              <a:lnSpc>
                <a:spcPct val="90000"/>
              </a:lnSpc>
              <a:spcBef>
                <a:spcPts val="1176"/>
              </a:spcBef>
              <a:buClr>
                <a:srgbClr val="8CADAE"/>
              </a:buClr>
              <a:buFontTx/>
              <a:buChar char="o"/>
            </a:pPr>
            <a:r>
              <a:rPr lang="tr-TR" altLang="de-DE" dirty="0">
                <a:latin typeface="Verdana" pitchFamily="34" charset="0"/>
              </a:rPr>
              <a:t>Kişisel deneyimler: John aşırı strese girdiğinde yanlış algılara ve özel fikirlere eğilim gösteriyor mu?</a:t>
            </a:r>
          </a:p>
          <a:p>
            <a:pPr marL="441833" eaLnBrk="1" hangingPunct="1">
              <a:spcBef>
                <a:spcPts val="1176"/>
              </a:spcBef>
              <a:buClr>
                <a:srgbClr val="8CADAE"/>
              </a:buClr>
              <a:buFontTx/>
              <a:buChar char="o"/>
            </a:pPr>
            <a:r>
              <a:rPr lang="tr-TR" altLang="de-DE" dirty="0">
                <a:latin typeface="Verdana" pitchFamily="34" charset="0"/>
              </a:rPr>
              <a:t>Mantık: Yeni Dalai Lama zaten seçilmiş mi yoksa önceden belirlenmiş mi?</a:t>
            </a:r>
          </a:p>
          <a:p>
            <a:pPr marL="441833" eaLnBrk="1" hangingPunct="1">
              <a:spcBef>
                <a:spcPts val="1176"/>
              </a:spcBef>
              <a:buClr>
                <a:srgbClr val="8CADAE"/>
              </a:buClr>
              <a:buFontTx/>
              <a:buChar char="o"/>
            </a:pPr>
            <a:r>
              <a:rPr lang="tr-TR" altLang="de-DE" dirty="0">
                <a:latin typeface="Verdana" pitchFamily="34" charset="0"/>
              </a:rPr>
              <a:t>Simon haksız öfori veya şatafatlı fikirlere</a:t>
            </a:r>
          </a:p>
          <a:p>
            <a:pPr marL="176400" algn="ctr" eaLnBrk="1" hangingPunct="1">
              <a:spcBef>
                <a:spcPts val="1176"/>
              </a:spcBef>
              <a:buClr>
                <a:srgbClr val="8CADAE"/>
              </a:buClr>
            </a:pPr>
            <a:r>
              <a:rPr lang="en-US" altLang="de-DE" dirty="0">
                <a:latin typeface="Verdana" pitchFamily="34" charset="0"/>
              </a:rPr>
              <a:t>	</a:t>
            </a:r>
            <a:r>
              <a:rPr lang="tr-TR" altLang="de-DE" dirty="0">
                <a:latin typeface="Verdana" pitchFamily="34" charset="0"/>
              </a:rPr>
              <a:t>Kanaatin olası sonuçları nelerdir?</a:t>
            </a:r>
          </a:p>
          <a:p>
            <a:pPr marL="176400" indent="0" eaLnBrk="1" hangingPunct="1">
              <a:spcBef>
                <a:spcPts val="1176"/>
              </a:spcBef>
            </a:pPr>
            <a:endParaRPr lang="tr-TR" altLang="de-DE" dirty="0">
              <a:solidFill>
                <a:schemeClr val="bg1"/>
              </a:solidFill>
            </a:endParaRPr>
          </a:p>
        </p:txBody>
      </p:sp>
      <p:grpSp>
        <p:nvGrpSpPr>
          <p:cNvPr id="38919" name="Group 15"/>
          <p:cNvGrpSpPr>
            <a:grpSpLocks/>
          </p:cNvGrpSpPr>
          <p:nvPr/>
        </p:nvGrpSpPr>
        <p:grpSpPr bwMode="auto">
          <a:xfrm>
            <a:off x="1" y="6044502"/>
            <a:ext cx="2293257" cy="525862"/>
            <a:chOff x="0" y="3957"/>
            <a:chExt cx="1474" cy="338"/>
          </a:xfrm>
        </p:grpSpPr>
        <p:sp>
          <p:nvSpPr>
            <p:cNvPr id="38922" name="Rectangle 69"/>
            <p:cNvSpPr>
              <a:spLocks noChangeArrowheads="1"/>
            </p:cNvSpPr>
            <p:nvPr/>
          </p:nvSpPr>
          <p:spPr bwMode="auto">
            <a:xfrm>
              <a:off x="0" y="3957"/>
              <a:ext cx="1225" cy="2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endParaRPr lang="de-DE" altLang="de-DE" sz="1960" b="0">
                <a:latin typeface="Verdana" pitchFamily="34" charset="0"/>
              </a:endParaRPr>
            </a:p>
          </p:txBody>
        </p:sp>
        <p:pic>
          <p:nvPicPr>
            <p:cNvPr id="38923" name="Picture 70" descr="Notize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 y="3996"/>
              <a:ext cx="212"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4" name="Text Box 71"/>
            <p:cNvSpPr txBox="1">
              <a:spLocks noChangeArrowheads="1"/>
            </p:cNvSpPr>
            <p:nvPr/>
          </p:nvSpPr>
          <p:spPr bwMode="auto">
            <a:xfrm>
              <a:off x="160" y="3985"/>
              <a:ext cx="131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r>
                <a:rPr lang="tr-TR"/>
                <a:t>  </a:t>
              </a:r>
              <a:r>
                <a:rPr lang="tr-TR" altLang="de-DE" sz="1176" b="0" i="1" dirty="0">
                  <a:latin typeface="Verdana" pitchFamily="34" charset="0"/>
                </a:rPr>
                <a:t>worksheet 6.2,</a:t>
              </a:r>
            </a:p>
            <a:p>
              <a:pPr eaLnBrk="1" hangingPunct="1"/>
              <a:endParaRPr lang="tr-TR" altLang="de-DE" sz="1176" b="0" dirty="0">
                <a:latin typeface="Verdana" pitchFamily="34" charset="0"/>
              </a:endParaRPr>
            </a:p>
          </p:txBody>
        </p:sp>
      </p:grpSp>
      <p:pic>
        <p:nvPicPr>
          <p:cNvPr id="14" name="Picture 10" descr="Electro Graffito Buddha-flickr_ccc_James Everet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6689" y="1314197"/>
            <a:ext cx="2254361" cy="338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FontTx/>
              <a:buNone/>
            </a:pPr>
            <a:r>
              <a:rPr lang="tr-TR" altLang="de-DE" sz="1176" dirty="0">
                <a:solidFill>
                  <a:schemeClr val="tx2"/>
                </a:solidFill>
                <a:latin typeface="Verdana" pitchFamily="34" charset="0"/>
              </a:rPr>
              <a:t>Düşünceleri değiştirme</a:t>
            </a:r>
            <a:r>
              <a:rPr lang="en-US" altLang="de-DE" sz="1176" dirty="0">
                <a:solidFill>
                  <a:schemeClr val="tx2"/>
                </a:solidFill>
                <a:latin typeface="Verdana" pitchFamily="34" charset="0"/>
              </a:rPr>
              <a:t>	</a:t>
            </a:r>
            <a:r>
              <a:rPr lang="tr-TR" altLang="de-DE" sz="1176" dirty="0">
                <a:solidFill>
                  <a:schemeClr val="tx2"/>
                </a:solidFill>
                <a:latin typeface="Verdana" pitchFamily="34" charset="0"/>
              </a:rPr>
              <a:t>  </a:t>
            </a:r>
            <a:r>
              <a:rPr lang="tr-TR" altLang="de-DE" sz="1176" b="1" dirty="0">
                <a:solidFill>
                  <a:schemeClr val="tx2"/>
                </a:solidFill>
                <a:latin typeface="+mn-lt"/>
              </a:rPr>
              <a:t>6.31</a:t>
            </a:r>
          </a:p>
        </p:txBody>
      </p:sp>
      <p:sp>
        <p:nvSpPr>
          <p:cNvPr id="12" name="Rectangle 13"/>
          <p:cNvSpPr txBox="1">
            <a:spLocks noChangeArrowheads="1"/>
          </p:cNvSpPr>
          <p:nvPr/>
        </p:nvSpPr>
        <p:spPr bwMode="auto">
          <a:xfrm>
            <a:off x="0" y="198"/>
            <a:ext cx="8961438" cy="77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14" tIns="44807" rIns="89614" bIns="44807" numCol="1" anchor="ctr" anchorCtr="0" compatLnSpc="1">
            <a:prstTxWarp prst="textNoShape">
              <a:avLst/>
            </a:prstTxWarp>
          </a:bodyPr>
          <a:lstStyle>
            <a:lvl1pPr algn="ctr" rtl="0" eaLnBrk="0" fontAlgn="base" hangingPunct="0">
              <a:spcBef>
                <a:spcPct val="0"/>
              </a:spcBef>
              <a:spcAft>
                <a:spcPct val="0"/>
              </a:spcAft>
              <a:defRPr sz="2000">
                <a:solidFill>
                  <a:srgbClr val="D16349"/>
                </a:solidFill>
                <a:latin typeface="+mj-lt"/>
                <a:ea typeface="+mj-ea"/>
                <a:cs typeface="+mj-cs"/>
              </a:defRPr>
            </a:lvl1pPr>
            <a:lvl2pPr algn="ctr" rtl="0" eaLnBrk="0" fontAlgn="base" hangingPunct="0">
              <a:spcBef>
                <a:spcPct val="0"/>
              </a:spcBef>
              <a:spcAft>
                <a:spcPct val="0"/>
              </a:spcAft>
              <a:defRPr sz="2000">
                <a:solidFill>
                  <a:srgbClr val="D16349"/>
                </a:solidFill>
                <a:latin typeface="Verdana" pitchFamily="34" charset="0"/>
              </a:defRPr>
            </a:lvl2pPr>
            <a:lvl3pPr algn="ctr" rtl="0" eaLnBrk="0" fontAlgn="base" hangingPunct="0">
              <a:spcBef>
                <a:spcPct val="0"/>
              </a:spcBef>
              <a:spcAft>
                <a:spcPct val="0"/>
              </a:spcAft>
              <a:defRPr sz="2000">
                <a:solidFill>
                  <a:srgbClr val="D16349"/>
                </a:solidFill>
                <a:latin typeface="Verdana" pitchFamily="34" charset="0"/>
              </a:defRPr>
            </a:lvl3pPr>
            <a:lvl4pPr algn="ctr" rtl="0" eaLnBrk="0" fontAlgn="base" hangingPunct="0">
              <a:spcBef>
                <a:spcPct val="0"/>
              </a:spcBef>
              <a:spcAft>
                <a:spcPct val="0"/>
              </a:spcAft>
              <a:defRPr sz="2000">
                <a:solidFill>
                  <a:srgbClr val="D16349"/>
                </a:solidFill>
                <a:latin typeface="Verdana" pitchFamily="34" charset="0"/>
              </a:defRPr>
            </a:lvl4pPr>
            <a:lvl5pPr algn="ctr" rtl="0" eaLnBrk="0" fontAlgn="base" hangingPunct="0">
              <a:spcBef>
                <a:spcPct val="0"/>
              </a:spcBef>
              <a:spcAft>
                <a:spcPct val="0"/>
              </a:spcAft>
              <a:defRPr sz="2000">
                <a:solidFill>
                  <a:srgbClr val="D16349"/>
                </a:solidFill>
                <a:latin typeface="Verdana" pitchFamily="34" charset="0"/>
              </a:defRPr>
            </a:lvl5pPr>
            <a:lvl6pPr marL="457200" algn="ctr" rtl="0" fontAlgn="base">
              <a:spcBef>
                <a:spcPct val="0"/>
              </a:spcBef>
              <a:spcAft>
                <a:spcPct val="0"/>
              </a:spcAft>
              <a:defRPr sz="2000">
                <a:solidFill>
                  <a:srgbClr val="D16349"/>
                </a:solidFill>
                <a:latin typeface="Verdana" pitchFamily="34" charset="0"/>
              </a:defRPr>
            </a:lvl6pPr>
            <a:lvl7pPr marL="914400" algn="ctr" rtl="0" fontAlgn="base">
              <a:spcBef>
                <a:spcPct val="0"/>
              </a:spcBef>
              <a:spcAft>
                <a:spcPct val="0"/>
              </a:spcAft>
              <a:defRPr sz="2000">
                <a:solidFill>
                  <a:srgbClr val="D16349"/>
                </a:solidFill>
                <a:latin typeface="Verdana" pitchFamily="34" charset="0"/>
              </a:defRPr>
            </a:lvl7pPr>
            <a:lvl8pPr marL="1371600" algn="ctr" rtl="0" fontAlgn="base">
              <a:spcBef>
                <a:spcPct val="0"/>
              </a:spcBef>
              <a:spcAft>
                <a:spcPct val="0"/>
              </a:spcAft>
              <a:defRPr sz="2000">
                <a:solidFill>
                  <a:srgbClr val="D16349"/>
                </a:solidFill>
                <a:latin typeface="Verdana" pitchFamily="34" charset="0"/>
              </a:defRPr>
            </a:lvl8pPr>
            <a:lvl9pPr marL="1828800" algn="ctr" rtl="0" fontAlgn="base">
              <a:spcBef>
                <a:spcPct val="0"/>
              </a:spcBef>
              <a:spcAft>
                <a:spcPct val="0"/>
              </a:spcAft>
              <a:defRPr sz="2000">
                <a:solidFill>
                  <a:srgbClr val="D16349"/>
                </a:solidFill>
                <a:latin typeface="Verdana" pitchFamily="34" charset="0"/>
              </a:defRPr>
            </a:lvl9pPr>
          </a:lstStyle>
          <a:p>
            <a:pPr eaLnBrk="1" hangingPunct="1"/>
            <a:r>
              <a:rPr lang="tr-TR" altLang="de-DE" sz="1960" kern="0"/>
              <a:t>Vaka çalışması:</a:t>
            </a:r>
            <a:br/>
            <a:r>
              <a:rPr lang="tr-TR" altLang="de-DE" sz="1960" kern="0"/>
              <a:t>Aydınlanma mı yoksa illüzyon mu?</a:t>
            </a:r>
            <a:endParaRPr lang="tr-TR" altLang="de-DE" sz="1960" kern="0" dirty="0"/>
          </a:p>
        </p:txBody>
      </p:sp>
    </p:spTree>
    <p:extLst>
      <p:ext uri="{BB962C8B-B14F-4D97-AF65-F5344CB8AC3E}">
        <p14:creationId xmlns:p14="http://schemas.microsoft.com/office/powerpoint/2010/main" val="5677113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p:cNvSpPr>
            <a:spLocks noGrp="1" noChangeArrowheads="1"/>
          </p:cNvSpPr>
          <p:nvPr>
            <p:ph type="body" idx="4294967295"/>
          </p:nvPr>
        </p:nvSpPr>
        <p:spPr>
          <a:xfrm>
            <a:off x="246500" y="1332041"/>
            <a:ext cx="6210190" cy="4493090"/>
          </a:xfrm>
          <a:noFill/>
        </p:spPr>
        <p:txBody>
          <a:bodyPr/>
          <a:lstStyle/>
          <a:p>
            <a:pPr marL="176400" indent="0" eaLnBrk="1" hangingPunct="1">
              <a:spcBef>
                <a:spcPts val="1176"/>
              </a:spcBef>
            </a:pPr>
            <a:r>
              <a:rPr lang="tr-TR" altLang="de-DE" b="1" dirty="0"/>
              <a:t>Örnek:</a:t>
            </a:r>
            <a:r>
              <a:rPr lang="tr-TR"/>
              <a:t> Aydınlanma</a:t>
            </a:r>
          </a:p>
          <a:p>
            <a:pPr marL="175800" indent="-1556" eaLnBrk="1" hangingPunct="1">
              <a:spcBef>
                <a:spcPts val="1176"/>
              </a:spcBef>
              <a:buClr>
                <a:srgbClr val="336699"/>
              </a:buClr>
            </a:pPr>
            <a:r>
              <a:rPr lang="tr-TR" altLang="de-DE" b="1" dirty="0">
                <a:latin typeface="Verdana" pitchFamily="34" charset="0"/>
              </a:rPr>
              <a:t>Simon kanaatini nasıl kontrol edebilirdi?</a:t>
            </a:r>
            <a:endParaRPr lang="tr-TR" altLang="de-DE" b="1" dirty="0">
              <a:solidFill>
                <a:srgbClr val="006699"/>
              </a:solidFill>
              <a:latin typeface="Verdana" pitchFamily="34" charset="0"/>
            </a:endParaRPr>
          </a:p>
          <a:p>
            <a:pPr marL="441833" eaLnBrk="1" hangingPunct="1">
              <a:lnSpc>
                <a:spcPct val="90000"/>
              </a:lnSpc>
              <a:spcBef>
                <a:spcPts val="1176"/>
              </a:spcBef>
              <a:buClr>
                <a:srgbClr val="8CADAE"/>
              </a:buClr>
              <a:buFontTx/>
              <a:buChar char="o"/>
            </a:pPr>
            <a:r>
              <a:rPr lang="tr-TR" altLang="de-DE" dirty="0">
                <a:latin typeface="Verdana" pitchFamily="34" charset="0"/>
              </a:rPr>
              <a:t>Farklı görüşler: arkadaşlardan, ailenden veya uzmanlardan (örn. doktor) tavsiye isteme: onlar John’un kanaatini paylaşıyor mu?</a:t>
            </a:r>
          </a:p>
          <a:p>
            <a:pPr marL="441833" eaLnBrk="1" hangingPunct="1">
              <a:lnSpc>
                <a:spcPct val="90000"/>
              </a:lnSpc>
              <a:spcBef>
                <a:spcPts val="1176"/>
              </a:spcBef>
              <a:buClr>
                <a:srgbClr val="8CADAE"/>
              </a:buClr>
              <a:buFontTx/>
              <a:buChar char="o"/>
            </a:pPr>
            <a:r>
              <a:rPr lang="tr-TR" altLang="de-DE" dirty="0">
                <a:latin typeface="Verdana" pitchFamily="34" charset="0"/>
              </a:rPr>
              <a:t>Kişisel deneyimler: John aşırı strese girdiğinde yanlış algılara ve özel fikirlere eğilim gösteriyor mu?</a:t>
            </a:r>
          </a:p>
          <a:p>
            <a:pPr marL="441833" eaLnBrk="1" hangingPunct="1">
              <a:spcBef>
                <a:spcPts val="1176"/>
              </a:spcBef>
              <a:buClr>
                <a:srgbClr val="8CADAE"/>
              </a:buClr>
              <a:buFontTx/>
              <a:buChar char="o"/>
            </a:pPr>
            <a:r>
              <a:rPr lang="tr-TR" altLang="de-DE" dirty="0">
                <a:latin typeface="Verdana" pitchFamily="34" charset="0"/>
              </a:rPr>
              <a:t>Mantık: Yeni Dalai Lama zaten seçilmiş mi yoksa önceden belirlenmiş mi?</a:t>
            </a:r>
          </a:p>
          <a:p>
            <a:pPr marL="441833" eaLnBrk="1" hangingPunct="1">
              <a:spcBef>
                <a:spcPts val="1176"/>
              </a:spcBef>
              <a:buClr>
                <a:srgbClr val="8CADAE"/>
              </a:buClr>
              <a:buFontTx/>
              <a:buChar char="o"/>
            </a:pPr>
            <a:r>
              <a:rPr lang="tr-TR" altLang="de-DE" dirty="0">
                <a:latin typeface="Verdana" pitchFamily="34" charset="0"/>
              </a:rPr>
              <a:t>Simon haksız öfori veya şatafatlı fikirlere</a:t>
            </a:r>
          </a:p>
          <a:p>
            <a:pPr marL="176400" algn="ctr" eaLnBrk="1" hangingPunct="1">
              <a:spcBef>
                <a:spcPts val="1176"/>
              </a:spcBef>
              <a:buClr>
                <a:srgbClr val="8CADAE"/>
              </a:buClr>
            </a:pPr>
            <a:r>
              <a:rPr lang="en-US" altLang="de-DE" dirty="0">
                <a:latin typeface="Verdana" pitchFamily="34" charset="0"/>
              </a:rPr>
              <a:t>	</a:t>
            </a:r>
            <a:r>
              <a:rPr lang="tr-TR" altLang="de-DE" dirty="0">
                <a:latin typeface="Verdana" pitchFamily="34" charset="0"/>
              </a:rPr>
              <a:t>Kanaatin olası sonuçları nelerdir?</a:t>
            </a:r>
          </a:p>
          <a:p>
            <a:pPr marL="176400" indent="0" eaLnBrk="1" hangingPunct="1">
              <a:spcBef>
                <a:spcPts val="1176"/>
              </a:spcBef>
            </a:pPr>
            <a:endParaRPr lang="tr-TR" altLang="de-DE" dirty="0">
              <a:solidFill>
                <a:schemeClr val="bg1"/>
              </a:solidFill>
            </a:endParaRPr>
          </a:p>
        </p:txBody>
      </p:sp>
      <p:grpSp>
        <p:nvGrpSpPr>
          <p:cNvPr id="38919" name="Group 15"/>
          <p:cNvGrpSpPr>
            <a:grpSpLocks/>
          </p:cNvGrpSpPr>
          <p:nvPr/>
        </p:nvGrpSpPr>
        <p:grpSpPr bwMode="auto">
          <a:xfrm>
            <a:off x="1" y="6044502"/>
            <a:ext cx="2293257" cy="525862"/>
            <a:chOff x="0" y="3957"/>
            <a:chExt cx="1474" cy="338"/>
          </a:xfrm>
        </p:grpSpPr>
        <p:sp>
          <p:nvSpPr>
            <p:cNvPr id="38922" name="Rectangle 69"/>
            <p:cNvSpPr>
              <a:spLocks noChangeArrowheads="1"/>
            </p:cNvSpPr>
            <p:nvPr/>
          </p:nvSpPr>
          <p:spPr bwMode="auto">
            <a:xfrm>
              <a:off x="0" y="3957"/>
              <a:ext cx="1225" cy="2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endParaRPr lang="de-DE" altLang="de-DE" sz="1960" b="0">
                <a:latin typeface="Verdana" pitchFamily="34" charset="0"/>
              </a:endParaRPr>
            </a:p>
          </p:txBody>
        </p:sp>
        <p:pic>
          <p:nvPicPr>
            <p:cNvPr id="38923" name="Picture 70" descr="Notize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 y="3996"/>
              <a:ext cx="212"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4" name="Text Box 71"/>
            <p:cNvSpPr txBox="1">
              <a:spLocks noChangeArrowheads="1"/>
            </p:cNvSpPr>
            <p:nvPr/>
          </p:nvSpPr>
          <p:spPr bwMode="auto">
            <a:xfrm>
              <a:off x="160" y="3985"/>
              <a:ext cx="131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r>
                <a:rPr lang="tr-TR"/>
                <a:t>  </a:t>
              </a:r>
              <a:r>
                <a:rPr lang="tr-TR" altLang="de-DE" sz="1176" b="0" i="1" dirty="0">
                  <a:latin typeface="Verdana" pitchFamily="34" charset="0"/>
                </a:rPr>
                <a:t>worksheet 6.2,</a:t>
              </a:r>
            </a:p>
            <a:p>
              <a:pPr eaLnBrk="1" hangingPunct="1"/>
              <a:endParaRPr lang="tr-TR" altLang="de-DE" sz="1176" b="0" dirty="0">
                <a:latin typeface="Verdana" pitchFamily="34" charset="0"/>
              </a:endParaRPr>
            </a:p>
          </p:txBody>
        </p:sp>
      </p:grpSp>
      <p:pic>
        <p:nvPicPr>
          <p:cNvPr id="14" name="Picture 10" descr="Electro Graffito Buddha-flickr_ccc_James Everet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6689" y="1314197"/>
            <a:ext cx="2254361" cy="338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FontTx/>
              <a:buNone/>
            </a:pPr>
            <a:r>
              <a:rPr lang="tr-TR" altLang="de-DE" sz="1176" dirty="0">
                <a:solidFill>
                  <a:schemeClr val="tx2"/>
                </a:solidFill>
                <a:latin typeface="Verdana" pitchFamily="34" charset="0"/>
              </a:rPr>
              <a:t>Düşünceleri değiştirme</a:t>
            </a:r>
            <a:r>
              <a:rPr lang="en-US" altLang="de-DE" sz="1176" dirty="0">
                <a:solidFill>
                  <a:schemeClr val="tx2"/>
                </a:solidFill>
                <a:latin typeface="Verdana" pitchFamily="34" charset="0"/>
              </a:rPr>
              <a:t>	</a:t>
            </a:r>
            <a:r>
              <a:rPr lang="tr-TR" altLang="de-DE" sz="1176" dirty="0">
                <a:solidFill>
                  <a:schemeClr val="tx2"/>
                </a:solidFill>
                <a:latin typeface="Verdana" pitchFamily="34" charset="0"/>
              </a:rPr>
              <a:t>  </a:t>
            </a:r>
            <a:r>
              <a:rPr lang="tr-TR" altLang="de-DE" sz="1176" b="1" dirty="0">
                <a:solidFill>
                  <a:schemeClr val="tx2"/>
                </a:solidFill>
                <a:latin typeface="+mn-lt"/>
              </a:rPr>
              <a:t>6.31</a:t>
            </a:r>
          </a:p>
        </p:txBody>
      </p:sp>
      <p:sp>
        <p:nvSpPr>
          <p:cNvPr id="12" name="Rectangle 13"/>
          <p:cNvSpPr txBox="1">
            <a:spLocks noChangeArrowheads="1"/>
          </p:cNvSpPr>
          <p:nvPr/>
        </p:nvSpPr>
        <p:spPr bwMode="auto">
          <a:xfrm>
            <a:off x="0" y="198"/>
            <a:ext cx="8961438" cy="77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14" tIns="44807" rIns="89614" bIns="44807" numCol="1" anchor="ctr" anchorCtr="0" compatLnSpc="1">
            <a:prstTxWarp prst="textNoShape">
              <a:avLst/>
            </a:prstTxWarp>
          </a:bodyPr>
          <a:lstStyle>
            <a:lvl1pPr algn="ctr" rtl="0" eaLnBrk="0" fontAlgn="base" hangingPunct="0">
              <a:spcBef>
                <a:spcPct val="0"/>
              </a:spcBef>
              <a:spcAft>
                <a:spcPct val="0"/>
              </a:spcAft>
              <a:defRPr sz="2000">
                <a:solidFill>
                  <a:srgbClr val="D16349"/>
                </a:solidFill>
                <a:latin typeface="+mj-lt"/>
                <a:ea typeface="+mj-ea"/>
                <a:cs typeface="+mj-cs"/>
              </a:defRPr>
            </a:lvl1pPr>
            <a:lvl2pPr algn="ctr" rtl="0" eaLnBrk="0" fontAlgn="base" hangingPunct="0">
              <a:spcBef>
                <a:spcPct val="0"/>
              </a:spcBef>
              <a:spcAft>
                <a:spcPct val="0"/>
              </a:spcAft>
              <a:defRPr sz="2000">
                <a:solidFill>
                  <a:srgbClr val="D16349"/>
                </a:solidFill>
                <a:latin typeface="Verdana" pitchFamily="34" charset="0"/>
              </a:defRPr>
            </a:lvl2pPr>
            <a:lvl3pPr algn="ctr" rtl="0" eaLnBrk="0" fontAlgn="base" hangingPunct="0">
              <a:spcBef>
                <a:spcPct val="0"/>
              </a:spcBef>
              <a:spcAft>
                <a:spcPct val="0"/>
              </a:spcAft>
              <a:defRPr sz="2000">
                <a:solidFill>
                  <a:srgbClr val="D16349"/>
                </a:solidFill>
                <a:latin typeface="Verdana" pitchFamily="34" charset="0"/>
              </a:defRPr>
            </a:lvl3pPr>
            <a:lvl4pPr algn="ctr" rtl="0" eaLnBrk="0" fontAlgn="base" hangingPunct="0">
              <a:spcBef>
                <a:spcPct val="0"/>
              </a:spcBef>
              <a:spcAft>
                <a:spcPct val="0"/>
              </a:spcAft>
              <a:defRPr sz="2000">
                <a:solidFill>
                  <a:srgbClr val="D16349"/>
                </a:solidFill>
                <a:latin typeface="Verdana" pitchFamily="34" charset="0"/>
              </a:defRPr>
            </a:lvl4pPr>
            <a:lvl5pPr algn="ctr" rtl="0" eaLnBrk="0" fontAlgn="base" hangingPunct="0">
              <a:spcBef>
                <a:spcPct val="0"/>
              </a:spcBef>
              <a:spcAft>
                <a:spcPct val="0"/>
              </a:spcAft>
              <a:defRPr sz="2000">
                <a:solidFill>
                  <a:srgbClr val="D16349"/>
                </a:solidFill>
                <a:latin typeface="Verdana" pitchFamily="34" charset="0"/>
              </a:defRPr>
            </a:lvl5pPr>
            <a:lvl6pPr marL="457200" algn="ctr" rtl="0" fontAlgn="base">
              <a:spcBef>
                <a:spcPct val="0"/>
              </a:spcBef>
              <a:spcAft>
                <a:spcPct val="0"/>
              </a:spcAft>
              <a:defRPr sz="2000">
                <a:solidFill>
                  <a:srgbClr val="D16349"/>
                </a:solidFill>
                <a:latin typeface="Verdana" pitchFamily="34" charset="0"/>
              </a:defRPr>
            </a:lvl6pPr>
            <a:lvl7pPr marL="914400" algn="ctr" rtl="0" fontAlgn="base">
              <a:spcBef>
                <a:spcPct val="0"/>
              </a:spcBef>
              <a:spcAft>
                <a:spcPct val="0"/>
              </a:spcAft>
              <a:defRPr sz="2000">
                <a:solidFill>
                  <a:srgbClr val="D16349"/>
                </a:solidFill>
                <a:latin typeface="Verdana" pitchFamily="34" charset="0"/>
              </a:defRPr>
            </a:lvl7pPr>
            <a:lvl8pPr marL="1371600" algn="ctr" rtl="0" fontAlgn="base">
              <a:spcBef>
                <a:spcPct val="0"/>
              </a:spcBef>
              <a:spcAft>
                <a:spcPct val="0"/>
              </a:spcAft>
              <a:defRPr sz="2000">
                <a:solidFill>
                  <a:srgbClr val="D16349"/>
                </a:solidFill>
                <a:latin typeface="Verdana" pitchFamily="34" charset="0"/>
              </a:defRPr>
            </a:lvl8pPr>
            <a:lvl9pPr marL="1828800" algn="ctr" rtl="0" fontAlgn="base">
              <a:spcBef>
                <a:spcPct val="0"/>
              </a:spcBef>
              <a:spcAft>
                <a:spcPct val="0"/>
              </a:spcAft>
              <a:defRPr sz="2000">
                <a:solidFill>
                  <a:srgbClr val="D16349"/>
                </a:solidFill>
                <a:latin typeface="Verdana" pitchFamily="34" charset="0"/>
              </a:defRPr>
            </a:lvl9pPr>
          </a:lstStyle>
          <a:p>
            <a:pPr eaLnBrk="1" hangingPunct="1"/>
            <a:r>
              <a:rPr lang="tr-TR" altLang="de-DE" sz="1960" kern="0"/>
              <a:t>Vaka çalışması:</a:t>
            </a:r>
            <a:br/>
            <a:r>
              <a:rPr lang="tr-TR" altLang="de-DE" sz="1960" kern="0"/>
              <a:t>Aydınlanma mı yoksa illüzyon mu?</a:t>
            </a:r>
            <a:endParaRPr lang="tr-TR" altLang="de-DE" sz="1960" kern="0" dirty="0"/>
          </a:p>
        </p:txBody>
      </p:sp>
    </p:spTree>
    <p:extLst>
      <p:ext uri="{BB962C8B-B14F-4D97-AF65-F5344CB8AC3E}">
        <p14:creationId xmlns:p14="http://schemas.microsoft.com/office/powerpoint/2010/main" val="38106084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21899" name="Group 43"/>
          <p:cNvGraphicFramePr>
            <a:graphicFrameLocks noGrp="1"/>
          </p:cNvGraphicFramePr>
          <p:nvPr/>
        </p:nvGraphicFramePr>
        <p:xfrm>
          <a:off x="65344" y="1826714"/>
          <a:ext cx="8840085" cy="4838288"/>
        </p:xfrm>
        <a:graphic>
          <a:graphicData uri="http://schemas.openxmlformats.org/drawingml/2006/table">
            <a:tbl>
              <a:tblPr/>
              <a:tblGrid>
                <a:gridCol w="1663156">
                  <a:extLst>
                    <a:ext uri="{9D8B030D-6E8A-4147-A177-3AD203B41FA5}">
                      <a16:colId xmlns:a16="http://schemas.microsoft.com/office/drawing/2014/main" val="20000"/>
                    </a:ext>
                  </a:extLst>
                </a:gridCol>
                <a:gridCol w="7176929">
                  <a:extLst>
                    <a:ext uri="{9D8B030D-6E8A-4147-A177-3AD203B41FA5}">
                      <a16:colId xmlns:a16="http://schemas.microsoft.com/office/drawing/2014/main" val="20001"/>
                    </a:ext>
                  </a:extLst>
                </a:gridCol>
              </a:tblGrid>
              <a:tr h="2310298">
                <a:tc>
                  <a:txBody>
                    <a:bodyPr/>
                    <a:lstStyle>
                      <a:lvl1pPr>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spcBef>
                          <a:spcPct val="20000"/>
                        </a:spcBef>
                        <a:buClr>
                          <a:srgbClr val="8CADAE"/>
                        </a:buClr>
                        <a:buSzPct val="85000"/>
                        <a:buFont typeface="Courier New" pitchFamily="49" charset="0"/>
                        <a:defRPr sz="1600">
                          <a:solidFill>
                            <a:schemeClr val="tx1"/>
                          </a:solidFill>
                          <a:latin typeface="Verdana" pitchFamily="34" charset="0"/>
                        </a:defRPr>
                      </a:lvl2pPr>
                      <a:lvl3pPr>
                        <a:spcBef>
                          <a:spcPct val="20000"/>
                        </a:spcBef>
                        <a:defRPr sz="1600">
                          <a:solidFill>
                            <a:schemeClr val="tx1"/>
                          </a:solidFill>
                          <a:latin typeface="Verdana" pitchFamily="34" charset="0"/>
                        </a:defRPr>
                      </a:lvl3pPr>
                      <a:lvl4pPr>
                        <a:spcBef>
                          <a:spcPct val="20000"/>
                        </a:spcBef>
                        <a:defRPr sz="1600">
                          <a:solidFill>
                            <a:schemeClr val="tx1"/>
                          </a:solidFill>
                          <a:latin typeface="Verdana" pitchFamily="34" charset="0"/>
                        </a:defRPr>
                      </a:lvl4pPr>
                      <a:lvl5pPr>
                        <a:spcBef>
                          <a:spcPct val="20000"/>
                        </a:spcBef>
                        <a:defRPr sz="1600">
                          <a:solidFill>
                            <a:schemeClr val="tx1"/>
                          </a:solidFill>
                          <a:latin typeface="Verdana" pitchFamily="34" charset="0"/>
                        </a:defRPr>
                      </a:lvl5pPr>
                      <a:lvl6pPr marL="457200" fontAlgn="base">
                        <a:spcBef>
                          <a:spcPct val="20000"/>
                        </a:spcBef>
                        <a:spcAft>
                          <a:spcPct val="0"/>
                        </a:spcAft>
                        <a:defRPr sz="1600">
                          <a:solidFill>
                            <a:schemeClr val="tx1"/>
                          </a:solidFill>
                          <a:latin typeface="Verdana" pitchFamily="34" charset="0"/>
                        </a:defRPr>
                      </a:lvl6pPr>
                      <a:lvl7pPr marL="914400" fontAlgn="base">
                        <a:spcBef>
                          <a:spcPct val="20000"/>
                        </a:spcBef>
                        <a:spcAft>
                          <a:spcPct val="0"/>
                        </a:spcAft>
                        <a:defRPr sz="1600">
                          <a:solidFill>
                            <a:schemeClr val="tx1"/>
                          </a:solidFill>
                          <a:latin typeface="Verdana" pitchFamily="34" charset="0"/>
                        </a:defRPr>
                      </a:lvl7pPr>
                      <a:lvl8pPr marL="1371600" fontAlgn="base">
                        <a:spcBef>
                          <a:spcPct val="20000"/>
                        </a:spcBef>
                        <a:spcAft>
                          <a:spcPct val="0"/>
                        </a:spcAft>
                        <a:defRPr sz="1600">
                          <a:solidFill>
                            <a:schemeClr val="tx1"/>
                          </a:solidFill>
                          <a:latin typeface="Verdana" pitchFamily="34" charset="0"/>
                        </a:defRPr>
                      </a:lvl8pPr>
                      <a:lvl9pPr marL="1828800" fontAlgn="base">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Pct val="85000"/>
                        <a:buFont typeface="Wingdings 2" pitchFamily="18" charset="2"/>
                        <a:buNone/>
                        <a:tabLst/>
                      </a:pPr>
                      <a:r>
                        <a:rPr kumimoji="0" lang="tr-TR" altLang="de-DE" sz="1600" b="0" i="0" u="none" strike="noStrike" cap="none" normalizeH="0" baseline="0" noProof="0" dirty="0">
                          <a:ln>
                            <a:noFill/>
                          </a:ln>
                          <a:solidFill>
                            <a:schemeClr val="tx1"/>
                          </a:solidFill>
                          <a:effectLst/>
                          <a:latin typeface="Verdana" pitchFamily="34" charset="0"/>
                        </a:rPr>
                        <a:t>Simon, dini bir lider olduğuna inanmaktadır</a:t>
                      </a:r>
                    </a:p>
                  </a:txBody>
                  <a:tcPr marL="89614" marR="89614" marT="44795" marB="447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spcBef>
                          <a:spcPct val="20000"/>
                        </a:spcBef>
                        <a:buClr>
                          <a:srgbClr val="8CADAE"/>
                        </a:buClr>
                        <a:buSzPct val="85000"/>
                        <a:buFont typeface="Courier New" pitchFamily="49" charset="0"/>
                        <a:defRPr sz="1600">
                          <a:solidFill>
                            <a:schemeClr val="tx1"/>
                          </a:solidFill>
                          <a:latin typeface="Verdana" pitchFamily="34" charset="0"/>
                        </a:defRPr>
                      </a:lvl2pPr>
                      <a:lvl3pPr>
                        <a:spcBef>
                          <a:spcPct val="20000"/>
                        </a:spcBef>
                        <a:defRPr sz="1600">
                          <a:solidFill>
                            <a:schemeClr val="tx1"/>
                          </a:solidFill>
                          <a:latin typeface="Verdana" pitchFamily="34" charset="0"/>
                        </a:defRPr>
                      </a:lvl3pPr>
                      <a:lvl4pPr>
                        <a:spcBef>
                          <a:spcPct val="20000"/>
                        </a:spcBef>
                        <a:defRPr sz="1600">
                          <a:solidFill>
                            <a:schemeClr val="tx1"/>
                          </a:solidFill>
                          <a:latin typeface="Verdana" pitchFamily="34" charset="0"/>
                        </a:defRPr>
                      </a:lvl4pPr>
                      <a:lvl5pPr>
                        <a:spcBef>
                          <a:spcPct val="20000"/>
                        </a:spcBef>
                        <a:defRPr sz="1600">
                          <a:solidFill>
                            <a:schemeClr val="tx1"/>
                          </a:solidFill>
                          <a:latin typeface="Verdana" pitchFamily="34" charset="0"/>
                        </a:defRPr>
                      </a:lvl5pPr>
                      <a:lvl6pPr marL="457200" fontAlgn="base">
                        <a:spcBef>
                          <a:spcPct val="20000"/>
                        </a:spcBef>
                        <a:spcAft>
                          <a:spcPct val="0"/>
                        </a:spcAft>
                        <a:defRPr sz="1600">
                          <a:solidFill>
                            <a:schemeClr val="tx1"/>
                          </a:solidFill>
                          <a:latin typeface="Verdana" pitchFamily="34" charset="0"/>
                        </a:defRPr>
                      </a:lvl6pPr>
                      <a:lvl7pPr marL="914400" fontAlgn="base">
                        <a:spcBef>
                          <a:spcPct val="20000"/>
                        </a:spcBef>
                        <a:spcAft>
                          <a:spcPct val="0"/>
                        </a:spcAft>
                        <a:defRPr sz="1600">
                          <a:solidFill>
                            <a:schemeClr val="tx1"/>
                          </a:solidFill>
                          <a:latin typeface="Verdana" pitchFamily="34" charset="0"/>
                        </a:defRPr>
                      </a:lvl7pPr>
                      <a:lvl8pPr marL="1371600" fontAlgn="base">
                        <a:spcBef>
                          <a:spcPct val="20000"/>
                        </a:spcBef>
                        <a:spcAft>
                          <a:spcPct val="0"/>
                        </a:spcAft>
                        <a:defRPr sz="1600">
                          <a:solidFill>
                            <a:schemeClr val="tx1"/>
                          </a:solidFill>
                          <a:latin typeface="Verdana" pitchFamily="34" charset="0"/>
                        </a:defRPr>
                      </a:lvl8pPr>
                      <a:lvl9pPr marL="1828800" fontAlgn="base">
                        <a:spcBef>
                          <a:spcPct val="20000"/>
                        </a:spcBef>
                        <a:spcAft>
                          <a:spcPct val="0"/>
                        </a:spcAft>
                        <a:defRPr sz="1600">
                          <a:solidFill>
                            <a:schemeClr val="tx1"/>
                          </a:solidFill>
                          <a:latin typeface="Verdana" pitchFamily="34" charset="0"/>
                        </a:defRPr>
                      </a:lvl9pPr>
                    </a:lstStyle>
                    <a:p>
                      <a:pPr marL="177800" marR="0" lvl="0" indent="-177800" algn="l" defTabSz="914400" rtl="0" eaLnBrk="1" fontAlgn="base" latinLnBrk="0" hangingPunct="1">
                        <a:lnSpc>
                          <a:spcPct val="100000"/>
                        </a:lnSpc>
                        <a:spcBef>
                          <a:spcPct val="20000"/>
                        </a:spcBef>
                        <a:spcAft>
                          <a:spcPct val="0"/>
                        </a:spcAft>
                        <a:buClr>
                          <a:srgbClr val="8CADAE"/>
                        </a:buClr>
                        <a:buSzPct val="85000"/>
                        <a:buFontTx/>
                        <a:buChar char="o"/>
                        <a:tabLst/>
                      </a:pPr>
                      <a:r>
                        <a:rPr kumimoji="0" lang="tr-TR" altLang="de-DE" sz="1600" b="0" i="0" u="none" strike="noStrike" cap="none" normalizeH="0" baseline="0" noProof="0" dirty="0">
                          <a:ln>
                            <a:noFill/>
                          </a:ln>
                          <a:solidFill>
                            <a:schemeClr val="tx1"/>
                          </a:solidFill>
                          <a:effectLst/>
                          <a:latin typeface="Verdana" pitchFamily="34" charset="0"/>
                        </a:rPr>
                        <a:t>Son birikimlerini harcar ve hiç parası kalmaz</a:t>
                      </a:r>
                    </a:p>
                    <a:p>
                      <a:pPr marL="177800" marR="0" lvl="0" indent="-177800" algn="l" defTabSz="914400" rtl="0" eaLnBrk="1" fontAlgn="base" latinLnBrk="0" hangingPunct="1">
                        <a:lnSpc>
                          <a:spcPct val="100000"/>
                        </a:lnSpc>
                        <a:spcBef>
                          <a:spcPct val="20000"/>
                        </a:spcBef>
                        <a:spcAft>
                          <a:spcPct val="0"/>
                        </a:spcAft>
                        <a:buClr>
                          <a:srgbClr val="8CADAE"/>
                        </a:buClr>
                        <a:buSzPct val="85000"/>
                        <a:buFontTx/>
                        <a:buChar char="o"/>
                        <a:tabLst/>
                      </a:pPr>
                      <a:r>
                        <a:rPr kumimoji="0" lang="tr-TR" altLang="de-DE" sz="1600" b="0" i="0" u="none" strike="noStrike" cap="none" normalizeH="0" baseline="0" noProof="0" dirty="0">
                          <a:ln>
                            <a:noFill/>
                          </a:ln>
                          <a:solidFill>
                            <a:schemeClr val="tx1"/>
                          </a:solidFill>
                          <a:effectLst/>
                          <a:latin typeface="Verdana" pitchFamily="34" charset="0"/>
                        </a:rPr>
                        <a:t>Davranışlarının sonuçlarını öngörmediğinden başı belaya girebilir (örn. rakipleriyle olan anlaşmazlıklar, Tibet’i işgal ederek Çin’deki güçler)</a:t>
                      </a:r>
                    </a:p>
                    <a:p>
                      <a:pPr marL="177800" marR="0" lvl="0" indent="-177800" algn="l" defTabSz="914400" rtl="0" eaLnBrk="1" fontAlgn="base" latinLnBrk="0" hangingPunct="1">
                        <a:lnSpc>
                          <a:spcPct val="100000"/>
                        </a:lnSpc>
                        <a:spcBef>
                          <a:spcPct val="20000"/>
                        </a:spcBef>
                        <a:spcAft>
                          <a:spcPct val="0"/>
                        </a:spcAft>
                        <a:buClr>
                          <a:srgbClr val="8CADAE"/>
                        </a:buClr>
                        <a:buSzPct val="85000"/>
                        <a:buFontTx/>
                        <a:buChar char="o"/>
                        <a:tabLst/>
                      </a:pPr>
                      <a:r>
                        <a:rPr kumimoji="0" lang="tr-TR" altLang="de-DE" sz="1600" b="0" i="0" u="none" strike="noStrike" cap="none" normalizeH="0" baseline="0" noProof="0" dirty="0">
                          <a:ln>
                            <a:noFill/>
                          </a:ln>
                          <a:solidFill>
                            <a:schemeClr val="tx1"/>
                          </a:solidFill>
                          <a:effectLst/>
                          <a:latin typeface="Verdana" pitchFamily="34" charset="0"/>
                        </a:rPr>
                        <a:t>Artan izolasyon ve sosyal çevreyle olan sorunlar: Görüşlerinden ötürü güvendiği insanlar ondan kaçabilir veya yurt dışında olduğundan sosyal ilişkilerini kaybedebilir</a:t>
                      </a:r>
                    </a:p>
                    <a:p>
                      <a:pPr marL="177800" marR="0" lvl="0" indent="-177800" algn="l" defTabSz="914400" rtl="0" eaLnBrk="1" fontAlgn="base" latinLnBrk="0" hangingPunct="1">
                        <a:lnSpc>
                          <a:spcPct val="100000"/>
                        </a:lnSpc>
                        <a:spcBef>
                          <a:spcPct val="20000"/>
                        </a:spcBef>
                        <a:spcAft>
                          <a:spcPct val="0"/>
                        </a:spcAft>
                        <a:buClr>
                          <a:srgbClr val="8CADAE"/>
                        </a:buClr>
                        <a:buSzPct val="85000"/>
                        <a:buFontTx/>
                        <a:buChar char="o"/>
                        <a:tabLst/>
                      </a:pPr>
                      <a:r>
                        <a:rPr kumimoji="0" lang="tr-TR" altLang="de-DE" sz="1600" b="0" i="0" u="none" strike="noStrike" cap="none" normalizeH="0" baseline="0" noProof="0" dirty="0">
                          <a:ln>
                            <a:noFill/>
                          </a:ln>
                          <a:solidFill>
                            <a:schemeClr val="tx1"/>
                          </a:solidFill>
                          <a:effectLst/>
                          <a:latin typeface="Verdana" pitchFamily="34" charset="0"/>
                        </a:rPr>
                        <a:t>Öz saygıda artış!</a:t>
                      </a:r>
                    </a:p>
                  </a:txBody>
                  <a:tcPr marL="89614" marR="89614" marT="44795" marB="447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328821">
                <a:tc>
                  <a:txBody>
                    <a:bodyPr/>
                    <a:lstStyle>
                      <a:lvl1pPr>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spcBef>
                          <a:spcPct val="20000"/>
                        </a:spcBef>
                        <a:buClr>
                          <a:srgbClr val="8CADAE"/>
                        </a:buClr>
                        <a:buSzPct val="85000"/>
                        <a:buFont typeface="Courier New" pitchFamily="49" charset="0"/>
                        <a:defRPr sz="1600">
                          <a:solidFill>
                            <a:schemeClr val="tx1"/>
                          </a:solidFill>
                          <a:latin typeface="Verdana" pitchFamily="34" charset="0"/>
                        </a:defRPr>
                      </a:lvl2pPr>
                      <a:lvl3pPr>
                        <a:spcBef>
                          <a:spcPct val="20000"/>
                        </a:spcBef>
                        <a:defRPr sz="1600">
                          <a:solidFill>
                            <a:schemeClr val="tx1"/>
                          </a:solidFill>
                          <a:latin typeface="Verdana" pitchFamily="34" charset="0"/>
                        </a:defRPr>
                      </a:lvl3pPr>
                      <a:lvl4pPr>
                        <a:spcBef>
                          <a:spcPct val="20000"/>
                        </a:spcBef>
                        <a:defRPr sz="1600">
                          <a:solidFill>
                            <a:schemeClr val="tx1"/>
                          </a:solidFill>
                          <a:latin typeface="Verdana" pitchFamily="34" charset="0"/>
                        </a:defRPr>
                      </a:lvl4pPr>
                      <a:lvl5pPr>
                        <a:spcBef>
                          <a:spcPct val="20000"/>
                        </a:spcBef>
                        <a:defRPr sz="1600">
                          <a:solidFill>
                            <a:schemeClr val="tx1"/>
                          </a:solidFill>
                          <a:latin typeface="Verdana" pitchFamily="34" charset="0"/>
                        </a:defRPr>
                      </a:lvl5pPr>
                      <a:lvl6pPr marL="457200" fontAlgn="base">
                        <a:spcBef>
                          <a:spcPct val="20000"/>
                        </a:spcBef>
                        <a:spcAft>
                          <a:spcPct val="0"/>
                        </a:spcAft>
                        <a:defRPr sz="1600">
                          <a:solidFill>
                            <a:schemeClr val="tx1"/>
                          </a:solidFill>
                          <a:latin typeface="Verdana" pitchFamily="34" charset="0"/>
                        </a:defRPr>
                      </a:lvl6pPr>
                      <a:lvl7pPr marL="914400" fontAlgn="base">
                        <a:spcBef>
                          <a:spcPct val="20000"/>
                        </a:spcBef>
                        <a:spcAft>
                          <a:spcPct val="0"/>
                        </a:spcAft>
                        <a:defRPr sz="1600">
                          <a:solidFill>
                            <a:schemeClr val="tx1"/>
                          </a:solidFill>
                          <a:latin typeface="Verdana" pitchFamily="34" charset="0"/>
                        </a:defRPr>
                      </a:lvl7pPr>
                      <a:lvl8pPr marL="1371600" fontAlgn="base">
                        <a:spcBef>
                          <a:spcPct val="20000"/>
                        </a:spcBef>
                        <a:spcAft>
                          <a:spcPct val="0"/>
                        </a:spcAft>
                        <a:defRPr sz="1600">
                          <a:solidFill>
                            <a:schemeClr val="tx1"/>
                          </a:solidFill>
                          <a:latin typeface="Verdana" pitchFamily="34" charset="0"/>
                        </a:defRPr>
                      </a:lvl8pPr>
                      <a:lvl9pPr marL="1828800" fontAlgn="base">
                        <a:spcBef>
                          <a:spcPct val="20000"/>
                        </a:spcBef>
                        <a:spcAft>
                          <a:spcPct val="0"/>
                        </a:spcAft>
                        <a:defRPr sz="1600">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Pct val="85000"/>
                        <a:buFont typeface="Wingdings 2" pitchFamily="18" charset="2"/>
                        <a:buNone/>
                        <a:tabLst/>
                      </a:pPr>
                      <a:r>
                        <a:rPr kumimoji="0" lang="tr-TR" altLang="de-DE" sz="1600" b="1" i="0" u="none" strike="noStrike" cap="none" normalizeH="0" baseline="0" noProof="0" dirty="0">
                          <a:ln>
                            <a:noFill/>
                          </a:ln>
                          <a:solidFill>
                            <a:schemeClr val="tx1"/>
                          </a:solidFill>
                          <a:effectLst/>
                          <a:latin typeface="Verdana" pitchFamily="34" charset="0"/>
                        </a:rPr>
                        <a:t>Alternatif açıklama:</a:t>
                      </a:r>
                      <a:r>
                        <a:rPr kumimoji="0" lang="tr-TR" altLang="de-DE" sz="1600" b="0" i="0" u="none" strike="noStrike" cap="none" normalizeH="0" baseline="0" noProof="0" dirty="0">
                          <a:ln>
                            <a:noFill/>
                          </a:ln>
                          <a:solidFill>
                            <a:schemeClr val="tx1"/>
                          </a:solidFill>
                          <a:effectLst/>
                          <a:latin typeface="Verdana" pitchFamily="34" charset="0"/>
                        </a:rPr>
                        <a:t> Simon görüşlerini akıl sağlığıyla ilgili bir problemin ifadesi olarak tanımlamaktadır</a:t>
                      </a:r>
                    </a:p>
                  </a:txBody>
                  <a:tcPr marL="89614" marR="89614" marT="44795" marB="447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Wingdings 2" pitchFamily="18" charset="2"/>
                        <a:defRPr sz="1600">
                          <a:solidFill>
                            <a:schemeClr val="tx1"/>
                          </a:solidFill>
                          <a:latin typeface="Verdana" pitchFamily="34" charset="0"/>
                        </a:defRPr>
                      </a:lvl1pPr>
                      <a:lvl2pPr marL="37931725" indent="-37657088">
                        <a:spcBef>
                          <a:spcPct val="20000"/>
                        </a:spcBef>
                        <a:buClr>
                          <a:srgbClr val="8CADAE"/>
                        </a:buClr>
                        <a:buSzPct val="85000"/>
                        <a:buFont typeface="Courier New" pitchFamily="49" charset="0"/>
                        <a:defRPr sz="1600">
                          <a:solidFill>
                            <a:schemeClr val="tx1"/>
                          </a:solidFill>
                          <a:latin typeface="Verdana" pitchFamily="34" charset="0"/>
                        </a:defRPr>
                      </a:lvl2pPr>
                      <a:lvl3pPr>
                        <a:spcBef>
                          <a:spcPct val="20000"/>
                        </a:spcBef>
                        <a:defRPr sz="1600">
                          <a:solidFill>
                            <a:schemeClr val="tx1"/>
                          </a:solidFill>
                          <a:latin typeface="Verdana" pitchFamily="34" charset="0"/>
                        </a:defRPr>
                      </a:lvl3pPr>
                      <a:lvl4pPr>
                        <a:spcBef>
                          <a:spcPct val="20000"/>
                        </a:spcBef>
                        <a:defRPr sz="1600">
                          <a:solidFill>
                            <a:schemeClr val="tx1"/>
                          </a:solidFill>
                          <a:latin typeface="Verdana" pitchFamily="34" charset="0"/>
                        </a:defRPr>
                      </a:lvl4pPr>
                      <a:lvl5pPr>
                        <a:spcBef>
                          <a:spcPct val="20000"/>
                        </a:spcBef>
                        <a:defRPr sz="1600">
                          <a:solidFill>
                            <a:schemeClr val="tx1"/>
                          </a:solidFill>
                          <a:latin typeface="Verdana" pitchFamily="34" charset="0"/>
                        </a:defRPr>
                      </a:lvl5pPr>
                      <a:lvl6pPr marL="457200" fontAlgn="base">
                        <a:spcBef>
                          <a:spcPct val="20000"/>
                        </a:spcBef>
                        <a:spcAft>
                          <a:spcPct val="0"/>
                        </a:spcAft>
                        <a:defRPr sz="1600">
                          <a:solidFill>
                            <a:schemeClr val="tx1"/>
                          </a:solidFill>
                          <a:latin typeface="Verdana" pitchFamily="34" charset="0"/>
                        </a:defRPr>
                      </a:lvl6pPr>
                      <a:lvl7pPr marL="914400" fontAlgn="base">
                        <a:spcBef>
                          <a:spcPct val="20000"/>
                        </a:spcBef>
                        <a:spcAft>
                          <a:spcPct val="0"/>
                        </a:spcAft>
                        <a:defRPr sz="1600">
                          <a:solidFill>
                            <a:schemeClr val="tx1"/>
                          </a:solidFill>
                          <a:latin typeface="Verdana" pitchFamily="34" charset="0"/>
                        </a:defRPr>
                      </a:lvl7pPr>
                      <a:lvl8pPr marL="1371600" fontAlgn="base">
                        <a:spcBef>
                          <a:spcPct val="20000"/>
                        </a:spcBef>
                        <a:spcAft>
                          <a:spcPct val="0"/>
                        </a:spcAft>
                        <a:defRPr sz="1600">
                          <a:solidFill>
                            <a:schemeClr val="tx1"/>
                          </a:solidFill>
                          <a:latin typeface="Verdana" pitchFamily="34" charset="0"/>
                        </a:defRPr>
                      </a:lvl8pPr>
                      <a:lvl9pPr marL="1828800" fontAlgn="base">
                        <a:spcBef>
                          <a:spcPct val="20000"/>
                        </a:spcBef>
                        <a:spcAft>
                          <a:spcPct val="0"/>
                        </a:spcAft>
                        <a:defRPr sz="1600">
                          <a:solidFill>
                            <a:schemeClr val="tx1"/>
                          </a:solidFill>
                          <a:latin typeface="Verdana" pitchFamily="34" charset="0"/>
                        </a:defRPr>
                      </a:lvl9pPr>
                    </a:lstStyle>
                    <a:p>
                      <a:pPr marL="177800" marR="0" lvl="0" indent="-177800" algn="l" defTabSz="914400" rtl="0" eaLnBrk="1" fontAlgn="base" latinLnBrk="0" hangingPunct="1">
                        <a:lnSpc>
                          <a:spcPct val="100000"/>
                        </a:lnSpc>
                        <a:spcBef>
                          <a:spcPct val="20000"/>
                        </a:spcBef>
                        <a:spcAft>
                          <a:spcPct val="0"/>
                        </a:spcAft>
                        <a:buClr>
                          <a:srgbClr val="8CADAE"/>
                        </a:buClr>
                        <a:buSzPct val="85000"/>
                        <a:buFontTx/>
                        <a:buChar char="o"/>
                        <a:tabLst/>
                      </a:pPr>
                      <a:r>
                        <a:rPr kumimoji="0" lang="tr-TR" altLang="de-DE" sz="1600" b="0" i="0" u="none" strike="noStrike" cap="none" normalizeH="0" baseline="0" noProof="0" dirty="0">
                          <a:ln>
                            <a:noFill/>
                          </a:ln>
                          <a:solidFill>
                            <a:schemeClr val="tx1"/>
                          </a:solidFill>
                          <a:effectLst/>
                          <a:latin typeface="Verdana" pitchFamily="34" charset="0"/>
                        </a:rPr>
                        <a:t>“Alışkanlığından tam zamanında kurtulur” ve böylece görüşlerine ilişkin yukarıda bahsedilen olumsuz sonuçların önüne geçebilmiştir.</a:t>
                      </a:r>
                    </a:p>
                    <a:p>
                      <a:pPr marL="177800" marR="0" lvl="0" indent="-177800" algn="l" defTabSz="914400" rtl="0" eaLnBrk="1" fontAlgn="base" latinLnBrk="0" hangingPunct="1">
                        <a:lnSpc>
                          <a:spcPct val="100000"/>
                        </a:lnSpc>
                        <a:spcBef>
                          <a:spcPct val="20000"/>
                        </a:spcBef>
                        <a:spcAft>
                          <a:spcPct val="0"/>
                        </a:spcAft>
                        <a:buClr>
                          <a:srgbClr val="8CADAE"/>
                        </a:buClr>
                        <a:buSzPct val="85000"/>
                        <a:buFontTx/>
                        <a:buChar char="o"/>
                        <a:tabLst/>
                      </a:pPr>
                      <a:r>
                        <a:rPr kumimoji="0" lang="tr-TR" altLang="de-DE" sz="1600" b="0" i="0" u="none" strike="noStrike" cap="none" normalizeH="0" baseline="0" noProof="0" dirty="0">
                          <a:ln>
                            <a:noFill/>
                          </a:ln>
                          <a:solidFill>
                            <a:schemeClr val="tx1"/>
                          </a:solidFill>
                          <a:effectLst/>
                          <a:latin typeface="Verdana" pitchFamily="34" charset="0"/>
                        </a:rPr>
                        <a:t>Özel hayatının ve meslek hayatının geleceğiyle ilgilenebilir (örn. arkadaşlarıyla</a:t>
                      </a:r>
                    </a:p>
                    <a:p>
                      <a:pPr marL="177800" marR="0" lvl="0" indent="-177800" algn="l" defTabSz="914400" rtl="0" eaLnBrk="1" fontAlgn="base" latinLnBrk="0" hangingPunct="1">
                        <a:lnSpc>
                          <a:spcPct val="100000"/>
                        </a:lnSpc>
                        <a:spcBef>
                          <a:spcPct val="20000"/>
                        </a:spcBef>
                        <a:spcAft>
                          <a:spcPct val="0"/>
                        </a:spcAft>
                        <a:buClr>
                          <a:srgbClr val="8CADAE"/>
                        </a:buClr>
                        <a:buSzPct val="85000"/>
                        <a:buFontTx/>
                        <a:buChar char="o"/>
                        <a:tabLst/>
                      </a:pPr>
                      <a:r>
                        <a:rPr kumimoji="0" lang="tr-TR" altLang="de-DE" sz="1600" b="0" i="0" u="none" strike="noStrike" cap="none" normalizeH="0" baseline="0" noProof="0" dirty="0">
                          <a:ln>
                            <a:noFill/>
                          </a:ln>
                          <a:solidFill>
                            <a:schemeClr val="tx1"/>
                          </a:solidFill>
                          <a:effectLst/>
                          <a:latin typeface="Verdana" pitchFamily="34" charset="0"/>
                        </a:rPr>
                        <a:t>Simon güzel bir rüyadan uyanır! Yanlış fikirlere saplanıp kaldığından hayal kırıklığı ve utanç gibi olası hislere kapılmıştır.</a:t>
                      </a:r>
                    </a:p>
                    <a:p>
                      <a:pPr marL="177800" marR="0" lvl="0" indent="-177800" algn="l" defTabSz="914400" rtl="0" eaLnBrk="1" fontAlgn="base" latinLnBrk="0" hangingPunct="1">
                        <a:lnSpc>
                          <a:spcPct val="100000"/>
                        </a:lnSpc>
                        <a:spcBef>
                          <a:spcPct val="20000"/>
                        </a:spcBef>
                        <a:spcAft>
                          <a:spcPct val="0"/>
                        </a:spcAft>
                        <a:buClr>
                          <a:srgbClr val="8CADAE"/>
                        </a:buClr>
                        <a:buSzPct val="85000"/>
                        <a:buFontTx/>
                        <a:buChar char="o"/>
                        <a:tabLst/>
                      </a:pPr>
                      <a:r>
                        <a:rPr kumimoji="0" lang="tr-TR" altLang="de-DE" sz="1600" b="0" i="0" u="none" strike="noStrike" cap="none" normalizeH="0" baseline="0" noProof="0" dirty="0">
                          <a:ln>
                            <a:noFill/>
                          </a:ln>
                          <a:solidFill>
                            <a:schemeClr val="tx1"/>
                          </a:solidFill>
                          <a:effectLst/>
                          <a:latin typeface="Verdana" pitchFamily="34" charset="0"/>
                        </a:rPr>
                        <a:t>Tedavi ve destek gerektiren psikiyatrik sorunlara sahip olduğunu</a:t>
                      </a:r>
                    </a:p>
                  </a:txBody>
                  <a:tcPr marL="89614" marR="89614" marT="44795" marB="447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39949" name="Picture 40" descr="Electro Graffito Buddha-flickr_ccc_James Everet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499" y="927458"/>
            <a:ext cx="563201" cy="84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1" name="AutoShape 16"/>
          <p:cNvSpPr>
            <a:spLocks noChangeArrowheads="1"/>
          </p:cNvSpPr>
          <p:nvPr/>
        </p:nvSpPr>
        <p:spPr bwMode="auto">
          <a:xfrm>
            <a:off x="4199482" y="1120378"/>
            <a:ext cx="916370" cy="24426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rgbClr val="8CADAE"/>
              </a:gs>
              <a:gs pos="100000">
                <a:srgbClr val="415051"/>
              </a:gs>
            </a:gsLst>
            <a:lin ang="0" scaled="1"/>
          </a:gradFill>
          <a:ln w="9525">
            <a:solidFill>
              <a:schemeClr val="tx1"/>
            </a:solidFill>
            <a:miter lim="800000"/>
            <a:headEnd/>
            <a:tailEnd/>
          </a:ln>
        </p:spPr>
        <p:txBody>
          <a:bodyPr wrap="none" anchor="ctr"/>
          <a:lstStyle/>
          <a:p>
            <a:endParaRPr lang="de-DE" sz="1960"/>
          </a:p>
        </p:txBody>
      </p:sp>
      <p:sp>
        <p:nvSpPr>
          <p:cNvPr id="39952" name="Rectangle 17"/>
          <p:cNvSpPr>
            <a:spLocks noChangeArrowheads="1"/>
          </p:cNvSpPr>
          <p:nvPr/>
        </p:nvSpPr>
        <p:spPr bwMode="auto">
          <a:xfrm>
            <a:off x="5178107" y="1045699"/>
            <a:ext cx="3047629"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spcBef>
                <a:spcPct val="20000"/>
              </a:spcBef>
              <a:buClr>
                <a:srgbClr val="336699"/>
              </a:buClr>
            </a:pPr>
            <a:r>
              <a:rPr lang="tr-TR" altLang="de-DE" sz="1960" b="0" dirty="0">
                <a:latin typeface="Verdana" pitchFamily="34" charset="0"/>
              </a:rPr>
              <a:t>Olası sonuçlar</a:t>
            </a:r>
          </a:p>
        </p:txBody>
      </p:sp>
      <p:sp>
        <p:nvSpPr>
          <p:cNvPr id="39953" name="Rectangle 3"/>
          <p:cNvSpPr>
            <a:spLocks noChangeArrowheads="1"/>
          </p:cNvSpPr>
          <p:nvPr/>
        </p:nvSpPr>
        <p:spPr bwMode="auto">
          <a:xfrm>
            <a:off x="1123972" y="1045700"/>
            <a:ext cx="3316977" cy="409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spcBef>
                <a:spcPct val="20000"/>
              </a:spcBef>
              <a:buClr>
                <a:schemeClr val="accent1"/>
              </a:buClr>
              <a:buSzPct val="85000"/>
              <a:buFont typeface="Wingdings 2" pitchFamily="18" charset="2"/>
              <a:buNone/>
            </a:pPr>
            <a:r>
              <a:rPr lang="tr-TR" altLang="de-DE" sz="1960" dirty="0">
                <a:latin typeface="Verdana" pitchFamily="34" charset="0"/>
              </a:rPr>
              <a:t>Örnek:</a:t>
            </a:r>
            <a:r>
              <a:rPr lang="tr-TR" altLang="de-DE" sz="1960" b="0" dirty="0">
                <a:latin typeface="Verdana" pitchFamily="34" charset="0"/>
              </a:rPr>
              <a:t> Aydınlanma</a:t>
            </a:r>
            <a:endParaRPr lang="tr-TR" altLang="de-DE" sz="1176" b="0" dirty="0">
              <a:latin typeface="Verdana" pitchFamily="34" charset="0"/>
            </a:endParaRPr>
          </a:p>
        </p:txBody>
      </p:sp>
      <p:sp>
        <p:nvSpPr>
          <p:cNvPr id="10"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FontTx/>
              <a:buNone/>
            </a:pPr>
            <a:r>
              <a:rPr lang="tr-TR" altLang="de-DE" sz="1176" dirty="0">
                <a:solidFill>
                  <a:schemeClr val="tx2"/>
                </a:solidFill>
                <a:latin typeface="Verdana" pitchFamily="34" charset="0"/>
              </a:rPr>
              <a:t>Düşünceleri değiştirme</a:t>
            </a:r>
            <a:r>
              <a:rPr lang="en-US" altLang="de-DE" sz="1176" dirty="0">
                <a:solidFill>
                  <a:schemeClr val="tx2"/>
                </a:solidFill>
                <a:latin typeface="Verdana" pitchFamily="34" charset="0"/>
              </a:rPr>
              <a:t>	</a:t>
            </a:r>
            <a:r>
              <a:rPr lang="tr-TR" altLang="de-DE" sz="1176" dirty="0">
                <a:solidFill>
                  <a:schemeClr val="tx2"/>
                </a:solidFill>
                <a:latin typeface="Verdana" pitchFamily="34" charset="0"/>
              </a:rPr>
              <a:t>  </a:t>
            </a:r>
            <a:r>
              <a:rPr lang="tr-TR" altLang="de-DE" sz="1176" b="1" dirty="0">
                <a:solidFill>
                  <a:schemeClr val="tx2"/>
                </a:solidFill>
                <a:latin typeface="+mn-lt"/>
              </a:rPr>
              <a:t>6.32</a:t>
            </a:r>
          </a:p>
        </p:txBody>
      </p:sp>
      <p:sp>
        <p:nvSpPr>
          <p:cNvPr id="13" name="Rectangle 13"/>
          <p:cNvSpPr txBox="1">
            <a:spLocks noChangeArrowheads="1"/>
          </p:cNvSpPr>
          <p:nvPr/>
        </p:nvSpPr>
        <p:spPr bwMode="auto">
          <a:xfrm>
            <a:off x="0" y="198"/>
            <a:ext cx="8961438" cy="77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14" tIns="44807" rIns="89614" bIns="44807" numCol="1" anchor="ctr" anchorCtr="0" compatLnSpc="1">
            <a:prstTxWarp prst="textNoShape">
              <a:avLst/>
            </a:prstTxWarp>
          </a:bodyPr>
          <a:lstStyle>
            <a:lvl1pPr algn="ctr" rtl="0" eaLnBrk="0" fontAlgn="base" hangingPunct="0">
              <a:spcBef>
                <a:spcPct val="0"/>
              </a:spcBef>
              <a:spcAft>
                <a:spcPct val="0"/>
              </a:spcAft>
              <a:defRPr sz="2000">
                <a:solidFill>
                  <a:srgbClr val="D16349"/>
                </a:solidFill>
                <a:latin typeface="+mj-lt"/>
                <a:ea typeface="+mj-ea"/>
                <a:cs typeface="+mj-cs"/>
              </a:defRPr>
            </a:lvl1pPr>
            <a:lvl2pPr algn="ctr" rtl="0" eaLnBrk="0" fontAlgn="base" hangingPunct="0">
              <a:spcBef>
                <a:spcPct val="0"/>
              </a:spcBef>
              <a:spcAft>
                <a:spcPct val="0"/>
              </a:spcAft>
              <a:defRPr sz="2000">
                <a:solidFill>
                  <a:srgbClr val="D16349"/>
                </a:solidFill>
                <a:latin typeface="Verdana" pitchFamily="34" charset="0"/>
              </a:defRPr>
            </a:lvl2pPr>
            <a:lvl3pPr algn="ctr" rtl="0" eaLnBrk="0" fontAlgn="base" hangingPunct="0">
              <a:spcBef>
                <a:spcPct val="0"/>
              </a:spcBef>
              <a:spcAft>
                <a:spcPct val="0"/>
              </a:spcAft>
              <a:defRPr sz="2000">
                <a:solidFill>
                  <a:srgbClr val="D16349"/>
                </a:solidFill>
                <a:latin typeface="Verdana" pitchFamily="34" charset="0"/>
              </a:defRPr>
            </a:lvl3pPr>
            <a:lvl4pPr algn="ctr" rtl="0" eaLnBrk="0" fontAlgn="base" hangingPunct="0">
              <a:spcBef>
                <a:spcPct val="0"/>
              </a:spcBef>
              <a:spcAft>
                <a:spcPct val="0"/>
              </a:spcAft>
              <a:defRPr sz="2000">
                <a:solidFill>
                  <a:srgbClr val="D16349"/>
                </a:solidFill>
                <a:latin typeface="Verdana" pitchFamily="34" charset="0"/>
              </a:defRPr>
            </a:lvl4pPr>
            <a:lvl5pPr algn="ctr" rtl="0" eaLnBrk="0" fontAlgn="base" hangingPunct="0">
              <a:spcBef>
                <a:spcPct val="0"/>
              </a:spcBef>
              <a:spcAft>
                <a:spcPct val="0"/>
              </a:spcAft>
              <a:defRPr sz="2000">
                <a:solidFill>
                  <a:srgbClr val="D16349"/>
                </a:solidFill>
                <a:latin typeface="Verdana" pitchFamily="34" charset="0"/>
              </a:defRPr>
            </a:lvl5pPr>
            <a:lvl6pPr marL="457200" algn="ctr" rtl="0" fontAlgn="base">
              <a:spcBef>
                <a:spcPct val="0"/>
              </a:spcBef>
              <a:spcAft>
                <a:spcPct val="0"/>
              </a:spcAft>
              <a:defRPr sz="2000">
                <a:solidFill>
                  <a:srgbClr val="D16349"/>
                </a:solidFill>
                <a:latin typeface="Verdana" pitchFamily="34" charset="0"/>
              </a:defRPr>
            </a:lvl6pPr>
            <a:lvl7pPr marL="914400" algn="ctr" rtl="0" fontAlgn="base">
              <a:spcBef>
                <a:spcPct val="0"/>
              </a:spcBef>
              <a:spcAft>
                <a:spcPct val="0"/>
              </a:spcAft>
              <a:defRPr sz="2000">
                <a:solidFill>
                  <a:srgbClr val="D16349"/>
                </a:solidFill>
                <a:latin typeface="Verdana" pitchFamily="34" charset="0"/>
              </a:defRPr>
            </a:lvl7pPr>
            <a:lvl8pPr marL="1371600" algn="ctr" rtl="0" fontAlgn="base">
              <a:spcBef>
                <a:spcPct val="0"/>
              </a:spcBef>
              <a:spcAft>
                <a:spcPct val="0"/>
              </a:spcAft>
              <a:defRPr sz="2000">
                <a:solidFill>
                  <a:srgbClr val="D16349"/>
                </a:solidFill>
                <a:latin typeface="Verdana" pitchFamily="34" charset="0"/>
              </a:defRPr>
            </a:lvl8pPr>
            <a:lvl9pPr marL="1828800" algn="ctr" rtl="0" fontAlgn="base">
              <a:spcBef>
                <a:spcPct val="0"/>
              </a:spcBef>
              <a:spcAft>
                <a:spcPct val="0"/>
              </a:spcAft>
              <a:defRPr sz="2000">
                <a:solidFill>
                  <a:srgbClr val="D16349"/>
                </a:solidFill>
                <a:latin typeface="Verdana" pitchFamily="34" charset="0"/>
              </a:defRPr>
            </a:lvl9pPr>
          </a:lstStyle>
          <a:p>
            <a:pPr eaLnBrk="1" hangingPunct="1"/>
            <a:r>
              <a:rPr lang="tr-TR" altLang="de-DE" sz="1960" kern="0"/>
              <a:t>Vaka çalışması:</a:t>
            </a:r>
            <a:br/>
            <a:r>
              <a:rPr lang="tr-TR" altLang="de-DE" sz="1960" kern="0"/>
              <a:t>Aydınlanma mı yoksa illüzyon mu?</a:t>
            </a:r>
            <a:endParaRPr lang="tr-TR" altLang="de-DE" sz="1960" kern="0" dirty="0"/>
          </a:p>
        </p:txBody>
      </p:sp>
    </p:spTree>
    <p:extLst>
      <p:ext uri="{BB962C8B-B14F-4D97-AF65-F5344CB8AC3E}">
        <p14:creationId xmlns:p14="http://schemas.microsoft.com/office/powerpoint/2010/main" val="590292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Text Box 4"/>
          <p:cNvSpPr txBox="1">
            <a:spLocks noChangeArrowheads="1"/>
          </p:cNvSpPr>
          <p:nvPr/>
        </p:nvSpPr>
        <p:spPr bwMode="auto">
          <a:xfrm>
            <a:off x="0" y="1481325"/>
            <a:ext cx="5963402" cy="54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spcBef>
                <a:spcPct val="50000"/>
              </a:spcBef>
            </a:pPr>
            <a:endParaRPr lang="en-US" altLang="de-DE" sz="2940"/>
          </a:p>
        </p:txBody>
      </p:sp>
      <p:sp>
        <p:nvSpPr>
          <p:cNvPr id="40963" name="Rectangle 5"/>
          <p:cNvSpPr>
            <a:spLocks noGrp="1" noChangeArrowheads="1"/>
          </p:cNvSpPr>
          <p:nvPr>
            <p:ph type="title" idx="4294967295"/>
          </p:nvPr>
        </p:nvSpPr>
        <p:spPr>
          <a:xfrm>
            <a:off x="0" y="198"/>
            <a:ext cx="8961438" cy="776188"/>
          </a:xfrm>
        </p:spPr>
        <p:txBody>
          <a:bodyPr anchor="ctr"/>
          <a:lstStyle/>
          <a:p>
            <a:pPr eaLnBrk="1" hangingPunct="1"/>
            <a:r>
              <a:rPr lang="tr-TR"/>
              <a:t>Fikirleriniz – şahsi örnekler</a:t>
            </a:r>
          </a:p>
        </p:txBody>
      </p:sp>
      <p:sp>
        <p:nvSpPr>
          <p:cNvPr id="40964" name="Text Box 47"/>
          <p:cNvSpPr txBox="1">
            <a:spLocks noChangeArrowheads="1"/>
          </p:cNvSpPr>
          <p:nvPr/>
        </p:nvSpPr>
        <p:spPr bwMode="auto">
          <a:xfrm>
            <a:off x="317385" y="1738033"/>
            <a:ext cx="8326669" cy="220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algn="ctr" eaLnBrk="1" hangingPunct="1">
              <a:spcBef>
                <a:spcPct val="50000"/>
              </a:spcBef>
            </a:pPr>
            <a:r>
              <a:rPr lang="tr-TR" altLang="de-DE" sz="1960" b="0" dirty="0">
                <a:latin typeface="Verdana" pitchFamily="34" charset="0"/>
              </a:rPr>
              <a:t>Fikirlerinizi destekleyen ve onlara karşı çıkan unsurlar nelerdir?</a:t>
            </a:r>
          </a:p>
          <a:p>
            <a:pPr algn="ctr" eaLnBrk="1" hangingPunct="1">
              <a:spcBef>
                <a:spcPct val="50000"/>
              </a:spcBef>
            </a:pPr>
            <a:endParaRPr lang="tr-TR" altLang="de-DE" sz="1960" b="0" dirty="0">
              <a:latin typeface="Verdana" pitchFamily="34" charset="0"/>
            </a:endParaRPr>
          </a:p>
          <a:p>
            <a:pPr algn="ctr" eaLnBrk="1" hangingPunct="1">
              <a:spcBef>
                <a:spcPct val="50000"/>
              </a:spcBef>
            </a:pPr>
            <a:r>
              <a:rPr lang="tr-TR" altLang="de-DE" sz="1960" b="0" dirty="0">
                <a:latin typeface="Verdana" pitchFamily="34" charset="0"/>
              </a:rPr>
              <a:t>Bu fikirlerin doğru olup olmadığını nasıl öğrenebilirsiniz?</a:t>
            </a:r>
          </a:p>
          <a:p>
            <a:pPr algn="ctr" eaLnBrk="1" hangingPunct="1">
              <a:spcBef>
                <a:spcPct val="50000"/>
              </a:spcBef>
            </a:pPr>
            <a:endParaRPr lang="tr-TR" altLang="de-DE" sz="1960" b="0" dirty="0">
              <a:latin typeface="Verdana" pitchFamily="34" charset="0"/>
            </a:endParaRPr>
          </a:p>
          <a:p>
            <a:pPr algn="ctr" eaLnBrk="1" hangingPunct="1">
              <a:spcBef>
                <a:spcPct val="50000"/>
              </a:spcBef>
            </a:pPr>
            <a:r>
              <a:rPr lang="tr-TR" altLang="de-DE" sz="1960" b="0" dirty="0">
                <a:latin typeface="Verdana" pitchFamily="34" charset="0"/>
              </a:rPr>
              <a:t>Bir görüşe bağlı kalmanın veya söz konusu görüşü reddetmenin sonuçları nelerdir?</a:t>
            </a:r>
          </a:p>
        </p:txBody>
      </p:sp>
      <p:grpSp>
        <p:nvGrpSpPr>
          <p:cNvPr id="40965" name="Group 15"/>
          <p:cNvGrpSpPr>
            <a:grpSpLocks/>
          </p:cNvGrpSpPr>
          <p:nvPr/>
        </p:nvGrpSpPr>
        <p:grpSpPr bwMode="auto">
          <a:xfrm>
            <a:off x="1" y="6022720"/>
            <a:ext cx="2293257" cy="664328"/>
            <a:chOff x="0" y="3871"/>
            <a:chExt cx="1474" cy="427"/>
          </a:xfrm>
        </p:grpSpPr>
        <p:sp>
          <p:nvSpPr>
            <p:cNvPr id="40968" name="Rectangle 69"/>
            <p:cNvSpPr>
              <a:spLocks noChangeArrowheads="1"/>
            </p:cNvSpPr>
            <p:nvPr/>
          </p:nvSpPr>
          <p:spPr bwMode="auto">
            <a:xfrm>
              <a:off x="0" y="3885"/>
              <a:ext cx="1225" cy="2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endParaRPr lang="de-DE" altLang="de-DE" sz="1960" b="0">
                <a:latin typeface="Verdana" pitchFamily="34" charset="0"/>
              </a:endParaRPr>
            </a:p>
          </p:txBody>
        </p:sp>
        <p:pic>
          <p:nvPicPr>
            <p:cNvPr id="40969" name="Picture 70" descr="Notize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 y="3924"/>
              <a:ext cx="212"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0" name="Text Box 71"/>
            <p:cNvSpPr txBox="1">
              <a:spLocks noChangeArrowheads="1"/>
            </p:cNvSpPr>
            <p:nvPr/>
          </p:nvSpPr>
          <p:spPr bwMode="auto">
            <a:xfrm>
              <a:off x="160" y="3871"/>
              <a:ext cx="1314"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r>
                <a:rPr lang="tr-TR"/>
                <a:t>  </a:t>
              </a:r>
              <a:r>
                <a:rPr lang="tr-TR" altLang="de-DE" sz="1176" b="0" dirty="0">
                  <a:latin typeface="Verdana" pitchFamily="34" charset="0"/>
                </a:rPr>
                <a:t> </a:t>
              </a:r>
              <a:r>
                <a:rPr lang="tr-TR" altLang="de-DE" sz="1176" b="0" i="1" dirty="0">
                  <a:latin typeface="Verdana" pitchFamily="34" charset="0"/>
                </a:rPr>
                <a:t>worksheet</a:t>
              </a:r>
            </a:p>
            <a:p>
              <a:pPr eaLnBrk="1" hangingPunct="1"/>
              <a:r>
                <a:rPr lang="tr-TR" altLang="de-DE" sz="1176" b="0" dirty="0">
                  <a:latin typeface="Verdana" pitchFamily="34" charset="0"/>
                </a:rPr>
                <a:t>      6.3 a, b, c</a:t>
              </a:r>
            </a:p>
            <a:p>
              <a:pPr eaLnBrk="1" hangingPunct="1"/>
              <a:r>
                <a:rPr lang="tr-TR"/>
                <a:t>     </a:t>
              </a:r>
            </a:p>
          </p:txBody>
        </p:sp>
      </p:grpSp>
      <p:sp>
        <p:nvSpPr>
          <p:cNvPr id="10"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FontTx/>
              <a:buNone/>
            </a:pPr>
            <a:r>
              <a:rPr lang="tr-TR" altLang="de-DE" sz="1176" dirty="0">
                <a:solidFill>
                  <a:schemeClr val="tx2"/>
                </a:solidFill>
                <a:latin typeface="Verdana" pitchFamily="34" charset="0"/>
              </a:rPr>
              <a:t>Düşünceleri değiştirme</a:t>
            </a:r>
            <a:r>
              <a:rPr lang="en-US" altLang="de-DE" sz="1176" dirty="0">
                <a:solidFill>
                  <a:schemeClr val="tx2"/>
                </a:solidFill>
                <a:latin typeface="Verdana" pitchFamily="34" charset="0"/>
              </a:rPr>
              <a:t>	</a:t>
            </a:r>
            <a:r>
              <a:rPr lang="tr-TR" altLang="de-DE" sz="1176" dirty="0">
                <a:solidFill>
                  <a:schemeClr val="tx2"/>
                </a:solidFill>
                <a:latin typeface="Verdana" pitchFamily="34" charset="0"/>
              </a:rPr>
              <a:t>  </a:t>
            </a:r>
            <a:r>
              <a:rPr lang="tr-TR" altLang="de-DE" sz="1176" b="1" dirty="0">
                <a:solidFill>
                  <a:schemeClr val="tx2"/>
                </a:solidFill>
                <a:latin typeface="+mn-lt"/>
              </a:rPr>
              <a:t>6.33</a:t>
            </a:r>
          </a:p>
        </p:txBody>
      </p:sp>
    </p:spTree>
    <p:extLst>
      <p:ext uri="{BB962C8B-B14F-4D97-AF65-F5344CB8AC3E}">
        <p14:creationId xmlns:p14="http://schemas.microsoft.com/office/powerpoint/2010/main" val="206647390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Text Box 3"/>
          <p:cNvSpPr txBox="1">
            <a:spLocks noChangeArrowheads="1"/>
          </p:cNvSpPr>
          <p:nvPr/>
        </p:nvSpPr>
        <p:spPr bwMode="auto">
          <a:xfrm>
            <a:off x="0" y="-52699"/>
            <a:ext cx="8961438" cy="84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algn="ctr" eaLnBrk="1" hangingPunct="1"/>
            <a:r>
              <a:rPr lang="tr-TR" altLang="de-DE" sz="1960" b="0" dirty="0">
                <a:solidFill>
                  <a:schemeClr val="accent1"/>
                </a:solidFill>
                <a:latin typeface="Verdana" pitchFamily="34" charset="0"/>
              </a:rPr>
              <a:t>Çevredeki değişiklikler! Bu gerçekten doğru mu? </a:t>
            </a:r>
          </a:p>
          <a:p>
            <a:pPr algn="ctr" eaLnBrk="1" hangingPunct="1"/>
            <a:r>
              <a:rPr lang="tr-TR" altLang="de-DE" sz="1470" b="0" dirty="0">
                <a:solidFill>
                  <a:schemeClr val="accent1"/>
                </a:solidFill>
                <a:latin typeface="Verdana" pitchFamily="34" charset="0"/>
              </a:rPr>
              <a:t>Kendi gözlemi: mahallenizde dikkat çeken sayıda insan güneş gözlüğü takmaktadır;</a:t>
            </a:r>
          </a:p>
        </p:txBody>
      </p:sp>
      <p:sp>
        <p:nvSpPr>
          <p:cNvPr id="41987" name="Text Box 4"/>
          <p:cNvSpPr txBox="1">
            <a:spLocks noChangeArrowheads="1"/>
          </p:cNvSpPr>
          <p:nvPr/>
        </p:nvSpPr>
        <p:spPr bwMode="auto">
          <a:xfrm>
            <a:off x="246499" y="1117135"/>
            <a:ext cx="5575324" cy="450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marL="0" indent="0" eaLnBrk="1" hangingPunct="1">
              <a:buFontTx/>
              <a:buAutoNum type="alphaUcPeriod"/>
            </a:pPr>
            <a:r>
              <a:rPr lang="tr-TR" altLang="de-DE" sz="1470" dirty="0">
                <a:latin typeface="Verdana" pitchFamily="34" charset="0"/>
              </a:rPr>
              <a:t> Kaydet ve gözlemle! (örn. birkaç günde meydana gelen olayları sayın)</a:t>
            </a:r>
          </a:p>
          <a:p>
            <a:pPr marL="0" indent="0" eaLnBrk="1" hangingPunct="1"/>
            <a:r>
              <a:rPr lang="tr-TR" altLang="de-DE" sz="1470" b="0" i="1" dirty="0">
                <a:latin typeface="Verdana" pitchFamily="34" charset="0"/>
              </a:rPr>
              <a:t>Bu bir tesadüf mü? Daha önce de böyle mi olmuştu? Benim hayal gücüm mü? Muhitimin dışında da böyle mi ve dolayısıyla benimle bir ilgisi yok mu?</a:t>
            </a:r>
          </a:p>
          <a:p>
            <a:pPr marL="0" indent="0" eaLnBrk="1" hangingPunct="1"/>
            <a:endParaRPr lang="tr-TR" altLang="de-DE" sz="1470" b="0" i="1" dirty="0">
              <a:latin typeface="Verdana" pitchFamily="34" charset="0"/>
            </a:endParaRPr>
          </a:p>
          <a:p>
            <a:pPr marL="0" indent="0" eaLnBrk="1" hangingPunct="1">
              <a:spcBef>
                <a:spcPct val="50000"/>
              </a:spcBef>
            </a:pPr>
            <a:r>
              <a:rPr lang="tr-TR" altLang="de-DE" sz="1470" dirty="0">
                <a:solidFill>
                  <a:srgbClr val="000000"/>
                </a:solidFill>
                <a:latin typeface="Verdana" pitchFamily="34" charset="0"/>
              </a:rPr>
              <a:t>Başka açıklamaları göz önünde bulundurun! </a:t>
            </a:r>
            <a:br/>
            <a:r>
              <a:rPr lang="tr-TR" altLang="de-DE" sz="1470" b="0" i="1" dirty="0">
                <a:solidFill>
                  <a:srgbClr val="000000"/>
                </a:solidFill>
                <a:latin typeface="Verdana" pitchFamily="34" charset="0"/>
              </a:rPr>
              <a:t>Alternatif açıklamalar var mı? Pek çok insan güneş gözlüğü takıyor: aylardan yaz mı, güneş gözlükleri havanın kötü olmasına karşın hala moda mı? Komşularım bana düşmanca tavır takınıyor: aşırı tepki mi gösteriyorum, başkalarına karşı da aynı şekilde mi davranıyorlar?</a:t>
            </a:r>
          </a:p>
          <a:p>
            <a:pPr marL="0" indent="0" eaLnBrk="1" hangingPunct="1">
              <a:spcBef>
                <a:spcPct val="50000"/>
              </a:spcBef>
            </a:pPr>
            <a:endParaRPr lang="tr-TR" altLang="de-DE" sz="1470" b="0" i="1" dirty="0">
              <a:solidFill>
                <a:srgbClr val="000000"/>
              </a:solidFill>
              <a:latin typeface="Verdana" pitchFamily="34" charset="0"/>
            </a:endParaRPr>
          </a:p>
          <a:p>
            <a:pPr marL="0" indent="0" eaLnBrk="1" hangingPunct="1">
              <a:spcBef>
                <a:spcPct val="50000"/>
              </a:spcBef>
            </a:pPr>
            <a:r>
              <a:rPr lang="tr-TR" altLang="de-DE" sz="1470" dirty="0">
                <a:solidFill>
                  <a:srgbClr val="000000"/>
                </a:solidFill>
                <a:latin typeface="Verdana" pitchFamily="34" charset="0"/>
              </a:rPr>
              <a:t>Değişiklik için daha fazla neden arayın! Komşular ajan veya mafya üyesi olmamakla birlikte ters tavır takınabilirler; çünkü onları teorilerimle yüzleştirerek gücendirdim.</a:t>
            </a:r>
          </a:p>
        </p:txBody>
      </p:sp>
      <p:sp>
        <p:nvSpPr>
          <p:cNvPr id="41988" name="Text Box 5"/>
          <p:cNvSpPr txBox="1">
            <a:spLocks noChangeArrowheads="1"/>
          </p:cNvSpPr>
          <p:nvPr/>
        </p:nvSpPr>
        <p:spPr bwMode="auto">
          <a:xfrm>
            <a:off x="7371406" y="1115862"/>
            <a:ext cx="1622705" cy="770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spcBef>
                <a:spcPct val="50000"/>
              </a:spcBef>
            </a:pPr>
            <a:r>
              <a:rPr lang="tr-TR" altLang="de-DE" sz="1470" b="0" dirty="0">
                <a:latin typeface="Verdana" pitchFamily="34" charset="0"/>
              </a:rPr>
              <a:t>EVET – endişelenecek bir şey yok!</a:t>
            </a:r>
          </a:p>
        </p:txBody>
      </p:sp>
      <p:sp>
        <p:nvSpPr>
          <p:cNvPr id="41989" name="Text Box 6"/>
          <p:cNvSpPr txBox="1">
            <a:spLocks noChangeArrowheads="1"/>
          </p:cNvSpPr>
          <p:nvPr/>
        </p:nvSpPr>
        <p:spPr bwMode="auto">
          <a:xfrm>
            <a:off x="5961992" y="2287858"/>
            <a:ext cx="1482682"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spcBef>
                <a:spcPct val="50000"/>
              </a:spcBef>
            </a:pPr>
            <a:r>
              <a:rPr lang="tr-TR" altLang="de-DE" sz="1960" b="0" dirty="0">
                <a:latin typeface="Verdana" pitchFamily="34" charset="0"/>
              </a:rPr>
              <a:t>HAYIR</a:t>
            </a:r>
          </a:p>
        </p:txBody>
      </p:sp>
      <p:sp>
        <p:nvSpPr>
          <p:cNvPr id="41991" name="Text Box 8"/>
          <p:cNvSpPr txBox="1">
            <a:spLocks noChangeArrowheads="1"/>
          </p:cNvSpPr>
          <p:nvPr/>
        </p:nvSpPr>
        <p:spPr bwMode="auto">
          <a:xfrm>
            <a:off x="7371405" y="4501691"/>
            <a:ext cx="1622704" cy="31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spcBef>
                <a:spcPct val="50000"/>
              </a:spcBef>
            </a:pPr>
            <a:r>
              <a:rPr lang="tr-TR" altLang="de-DE" sz="1470" b="0" dirty="0">
                <a:latin typeface="Verdana" pitchFamily="34" charset="0"/>
              </a:rPr>
              <a:t>EVET!</a:t>
            </a:r>
          </a:p>
        </p:txBody>
      </p:sp>
      <p:sp>
        <p:nvSpPr>
          <p:cNvPr id="41992" name="Text Box 10"/>
          <p:cNvSpPr txBox="1">
            <a:spLocks noChangeArrowheads="1"/>
          </p:cNvSpPr>
          <p:nvPr/>
        </p:nvSpPr>
        <p:spPr bwMode="auto">
          <a:xfrm>
            <a:off x="5962696" y="3854729"/>
            <a:ext cx="1482683"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spcBef>
                <a:spcPct val="50000"/>
              </a:spcBef>
            </a:pPr>
            <a:r>
              <a:rPr lang="tr-TR" altLang="de-DE" sz="1960" b="0" dirty="0">
                <a:latin typeface="Verdana" pitchFamily="34" charset="0"/>
              </a:rPr>
              <a:t>HAYIR</a:t>
            </a:r>
          </a:p>
        </p:txBody>
      </p:sp>
      <p:sp>
        <p:nvSpPr>
          <p:cNvPr id="41993" name="Text Box 12"/>
          <p:cNvSpPr txBox="1">
            <a:spLocks noChangeArrowheads="1"/>
          </p:cNvSpPr>
          <p:nvPr/>
        </p:nvSpPr>
        <p:spPr bwMode="auto">
          <a:xfrm>
            <a:off x="5821824" y="5591460"/>
            <a:ext cx="3245409" cy="81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spcBef>
                <a:spcPct val="50000"/>
              </a:spcBef>
            </a:pPr>
            <a:r>
              <a:rPr lang="tr-TR" altLang="de-DE" sz="1960" b="0" dirty="0">
                <a:latin typeface="Verdana" pitchFamily="34" charset="0"/>
              </a:rPr>
              <a:t>HAYIR</a:t>
            </a:r>
            <a:r>
              <a:rPr lang="tr-TR" altLang="de-DE" sz="1372" b="0" dirty="0">
                <a:latin typeface="Verdana" pitchFamily="34" charset="0"/>
              </a:rPr>
              <a:t>… </a:t>
            </a:r>
            <a:r>
              <a:rPr lang="tr-TR" altLang="de-DE" sz="1372" b="0" dirty="0">
                <a:solidFill>
                  <a:schemeClr val="accent1"/>
                </a:solidFill>
                <a:latin typeface="Verdana" pitchFamily="34" charset="0"/>
              </a:rPr>
              <a:t>FAKAT, doğru ise: Bu durumun nasıl daha iyi şekilde icabına bakabilirim?</a:t>
            </a:r>
          </a:p>
        </p:txBody>
      </p:sp>
      <p:sp>
        <p:nvSpPr>
          <p:cNvPr id="41995" name="Text Box 14"/>
          <p:cNvSpPr txBox="1">
            <a:spLocks noChangeArrowheads="1"/>
          </p:cNvSpPr>
          <p:nvPr/>
        </p:nvSpPr>
        <p:spPr bwMode="auto">
          <a:xfrm>
            <a:off x="7371405" y="2508156"/>
            <a:ext cx="1622704" cy="122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spcBef>
                <a:spcPct val="50000"/>
              </a:spcBef>
            </a:pPr>
            <a:r>
              <a:rPr lang="tr-TR" altLang="de-DE" sz="1470" b="0" dirty="0">
                <a:latin typeface="Verdana" pitchFamily="34" charset="0"/>
              </a:rPr>
              <a:t>EVET – başka nedenler, benimle hiçbir şekilde ilgisi yok!</a:t>
            </a:r>
          </a:p>
        </p:txBody>
      </p:sp>
      <p:grpSp>
        <p:nvGrpSpPr>
          <p:cNvPr id="41996" name="Group 21"/>
          <p:cNvGrpSpPr>
            <a:grpSpLocks/>
          </p:cNvGrpSpPr>
          <p:nvPr/>
        </p:nvGrpSpPr>
        <p:grpSpPr bwMode="auto">
          <a:xfrm>
            <a:off x="1" y="6044502"/>
            <a:ext cx="2293257" cy="525862"/>
            <a:chOff x="0" y="3957"/>
            <a:chExt cx="1474" cy="338"/>
          </a:xfrm>
        </p:grpSpPr>
        <p:sp>
          <p:nvSpPr>
            <p:cNvPr id="42002" name="Rectangle 69"/>
            <p:cNvSpPr>
              <a:spLocks noChangeArrowheads="1"/>
            </p:cNvSpPr>
            <p:nvPr/>
          </p:nvSpPr>
          <p:spPr bwMode="auto">
            <a:xfrm>
              <a:off x="0" y="3957"/>
              <a:ext cx="1225" cy="2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endParaRPr lang="de-DE" altLang="de-DE" sz="1960" b="0">
                <a:latin typeface="Verdana" pitchFamily="34" charset="0"/>
              </a:endParaRPr>
            </a:p>
          </p:txBody>
        </p:sp>
        <p:pic>
          <p:nvPicPr>
            <p:cNvPr id="42003" name="Picture 70" descr="Notize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 y="3996"/>
              <a:ext cx="212"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4" name="Text Box 71"/>
            <p:cNvSpPr txBox="1">
              <a:spLocks noChangeArrowheads="1"/>
            </p:cNvSpPr>
            <p:nvPr/>
          </p:nvSpPr>
          <p:spPr bwMode="auto">
            <a:xfrm>
              <a:off x="160" y="3985"/>
              <a:ext cx="131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Times New Roman" pitchFamily="18" charset="0"/>
                </a:defRPr>
              </a:lvl1pPr>
              <a:lvl2pPr marL="742950" indent="-285750" eaLnBrk="0" hangingPunct="0">
                <a:defRPr b="1">
                  <a:solidFill>
                    <a:schemeClr val="tx1"/>
                  </a:solidFill>
                  <a:latin typeface="Arial" charset="0"/>
                  <a:cs typeface="Times New Roman" pitchFamily="18" charset="0"/>
                </a:defRPr>
              </a:lvl2pPr>
              <a:lvl3pPr marL="1143000" indent="-228600" eaLnBrk="0" hangingPunct="0">
                <a:defRPr b="1">
                  <a:solidFill>
                    <a:schemeClr val="tx1"/>
                  </a:solidFill>
                  <a:latin typeface="Arial" charset="0"/>
                  <a:cs typeface="Times New Roman" pitchFamily="18" charset="0"/>
                </a:defRPr>
              </a:lvl3pPr>
              <a:lvl4pPr marL="1600200" indent="-228600" eaLnBrk="0" hangingPunct="0">
                <a:defRPr b="1">
                  <a:solidFill>
                    <a:schemeClr val="tx1"/>
                  </a:solidFill>
                  <a:latin typeface="Arial" charset="0"/>
                  <a:cs typeface="Times New Roman" pitchFamily="18" charset="0"/>
                </a:defRPr>
              </a:lvl4pPr>
              <a:lvl5pPr marL="2057400" indent="-228600" eaLnBrk="0" hangingPunct="0">
                <a:defRPr b="1">
                  <a:solidFill>
                    <a:schemeClr val="tx1"/>
                  </a:solidFill>
                  <a:latin typeface="Arial" charset="0"/>
                  <a:cs typeface="Times New Roman" pitchFamily="18" charset="0"/>
                </a:defRPr>
              </a:lvl5pPr>
              <a:lvl6pPr marL="2514600" indent="-228600" eaLnBrk="0" fontAlgn="base" hangingPunct="0">
                <a:spcBef>
                  <a:spcPct val="0"/>
                </a:spcBef>
                <a:spcAft>
                  <a:spcPct val="0"/>
                </a:spcAft>
                <a:defRPr b="1">
                  <a:solidFill>
                    <a:schemeClr val="tx1"/>
                  </a:solidFill>
                  <a:latin typeface="Arial" charset="0"/>
                  <a:cs typeface="Times New Roman" pitchFamily="18" charset="0"/>
                </a:defRPr>
              </a:lvl6pPr>
              <a:lvl7pPr marL="2971800" indent="-228600" eaLnBrk="0" fontAlgn="base" hangingPunct="0">
                <a:spcBef>
                  <a:spcPct val="0"/>
                </a:spcBef>
                <a:spcAft>
                  <a:spcPct val="0"/>
                </a:spcAft>
                <a:defRPr b="1">
                  <a:solidFill>
                    <a:schemeClr val="tx1"/>
                  </a:solidFill>
                  <a:latin typeface="Arial" charset="0"/>
                  <a:cs typeface="Times New Roman" pitchFamily="18" charset="0"/>
                </a:defRPr>
              </a:lvl7pPr>
              <a:lvl8pPr marL="3429000" indent="-228600" eaLnBrk="0" fontAlgn="base" hangingPunct="0">
                <a:spcBef>
                  <a:spcPct val="0"/>
                </a:spcBef>
                <a:spcAft>
                  <a:spcPct val="0"/>
                </a:spcAft>
                <a:defRPr b="1">
                  <a:solidFill>
                    <a:schemeClr val="tx1"/>
                  </a:solidFill>
                  <a:latin typeface="Arial" charset="0"/>
                  <a:cs typeface="Times New Roman" pitchFamily="18" charset="0"/>
                </a:defRPr>
              </a:lvl8pPr>
              <a:lvl9pPr marL="3886200" indent="-228600" eaLnBrk="0" fontAlgn="base" hangingPunct="0">
                <a:spcBef>
                  <a:spcPct val="0"/>
                </a:spcBef>
                <a:spcAft>
                  <a:spcPct val="0"/>
                </a:spcAft>
                <a:defRPr b="1">
                  <a:solidFill>
                    <a:schemeClr val="tx1"/>
                  </a:solidFill>
                  <a:latin typeface="Arial" charset="0"/>
                  <a:cs typeface="Times New Roman" pitchFamily="18" charset="0"/>
                </a:defRPr>
              </a:lvl9pPr>
            </a:lstStyle>
            <a:p>
              <a:pPr eaLnBrk="1" hangingPunct="1"/>
              <a:r>
                <a:rPr lang="tr-TR"/>
                <a:t>  </a:t>
              </a:r>
              <a:r>
                <a:rPr lang="tr-TR" altLang="de-DE" sz="1176" b="0" dirty="0">
                  <a:latin typeface="Verdana" pitchFamily="34" charset="0"/>
                </a:rPr>
                <a:t> </a:t>
              </a:r>
              <a:r>
                <a:rPr lang="tr-TR" altLang="de-DE" sz="1176" b="0" i="1" dirty="0">
                  <a:latin typeface="Verdana" pitchFamily="34" charset="0"/>
                </a:rPr>
                <a:t>worksheet</a:t>
              </a:r>
              <a:r>
                <a:rPr lang="tr-TR" altLang="de-DE" sz="1176" b="0" dirty="0">
                  <a:latin typeface="Verdana" pitchFamily="34" charset="0"/>
                </a:rPr>
                <a:t> 6.4</a:t>
              </a:r>
            </a:p>
            <a:p>
              <a:pPr eaLnBrk="1" hangingPunct="1"/>
              <a:r>
                <a:rPr lang="tr-TR"/>
                <a:t>     </a:t>
              </a:r>
            </a:p>
          </p:txBody>
        </p:sp>
      </p:grpSp>
      <p:sp>
        <p:nvSpPr>
          <p:cNvPr id="41999" name="AutoShape 2"/>
          <p:cNvSpPr>
            <a:spLocks noChangeArrowheads="1"/>
          </p:cNvSpPr>
          <p:nvPr/>
        </p:nvSpPr>
        <p:spPr bwMode="auto">
          <a:xfrm rot="10800000">
            <a:off x="5815599" y="1159900"/>
            <a:ext cx="1482683" cy="1129515"/>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32 w 21600"/>
              <a:gd name="T25" fmla="*/ 12152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333" y="0"/>
                </a:moveTo>
                <a:lnTo>
                  <a:pt x="9066" y="6171"/>
                </a:lnTo>
                <a:lnTo>
                  <a:pt x="12152" y="6171"/>
                </a:lnTo>
                <a:lnTo>
                  <a:pt x="12152" y="12152"/>
                </a:lnTo>
                <a:lnTo>
                  <a:pt x="6171" y="12152"/>
                </a:lnTo>
                <a:lnTo>
                  <a:pt x="6171" y="9066"/>
                </a:lnTo>
                <a:lnTo>
                  <a:pt x="0" y="15333"/>
                </a:lnTo>
                <a:lnTo>
                  <a:pt x="6171" y="21600"/>
                </a:lnTo>
                <a:lnTo>
                  <a:pt x="6171" y="18514"/>
                </a:lnTo>
                <a:lnTo>
                  <a:pt x="18514" y="18514"/>
                </a:lnTo>
                <a:lnTo>
                  <a:pt x="18514" y="6171"/>
                </a:lnTo>
                <a:lnTo>
                  <a:pt x="21600" y="6171"/>
                </a:lnTo>
                <a:lnTo>
                  <a:pt x="15333" y="0"/>
                </a:lnTo>
                <a:close/>
              </a:path>
            </a:pathLst>
          </a:custGeom>
          <a:gradFill rotWithShape="1">
            <a:gsLst>
              <a:gs pos="0">
                <a:schemeClr val="bg2"/>
              </a:gs>
              <a:gs pos="100000">
                <a:srgbClr val="8CADAE"/>
              </a:gs>
            </a:gsLst>
            <a:lin ang="5400000" scaled="1"/>
          </a:gradFill>
          <a:ln w="9525">
            <a:solidFill>
              <a:schemeClr val="tx1"/>
            </a:solidFill>
            <a:miter lim="800000"/>
            <a:headEnd/>
            <a:tailEnd/>
          </a:ln>
        </p:spPr>
        <p:txBody>
          <a:bodyPr rot="10800000" wrap="none" anchor="ctr"/>
          <a:lstStyle/>
          <a:p>
            <a:endParaRPr lang="de-DE" sz="1960"/>
          </a:p>
        </p:txBody>
      </p:sp>
      <p:sp>
        <p:nvSpPr>
          <p:cNvPr id="42000" name="AutoShape 9"/>
          <p:cNvSpPr>
            <a:spLocks noChangeArrowheads="1"/>
          </p:cNvSpPr>
          <p:nvPr/>
        </p:nvSpPr>
        <p:spPr bwMode="auto">
          <a:xfrm rot="10800000">
            <a:off x="5815600" y="2679108"/>
            <a:ext cx="1482683" cy="1129515"/>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gradFill rotWithShape="1">
            <a:gsLst>
              <a:gs pos="0">
                <a:schemeClr val="bg2"/>
              </a:gs>
              <a:gs pos="100000">
                <a:srgbClr val="8CADAE"/>
              </a:gs>
            </a:gsLst>
            <a:lin ang="5400000" scaled="1"/>
          </a:gradFill>
          <a:ln w="9525" algn="ctr">
            <a:solidFill>
              <a:schemeClr val="tx1"/>
            </a:solidFill>
            <a:miter lim="800000"/>
            <a:headEnd/>
            <a:tailEnd/>
          </a:ln>
        </p:spPr>
        <p:txBody>
          <a:bodyPr rot="10800000" wrap="none" anchor="ctr"/>
          <a:lstStyle/>
          <a:p>
            <a:endParaRPr lang="de-DE" sz="1960"/>
          </a:p>
        </p:txBody>
      </p:sp>
      <p:sp>
        <p:nvSpPr>
          <p:cNvPr id="42001" name="AutoShape 11"/>
          <p:cNvSpPr>
            <a:spLocks noChangeArrowheads="1"/>
          </p:cNvSpPr>
          <p:nvPr/>
        </p:nvSpPr>
        <p:spPr bwMode="auto">
          <a:xfrm rot="10800000">
            <a:off x="5815600" y="4340593"/>
            <a:ext cx="1482683" cy="1129515"/>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gradFill rotWithShape="1">
            <a:gsLst>
              <a:gs pos="0">
                <a:schemeClr val="bg2"/>
              </a:gs>
              <a:gs pos="100000">
                <a:srgbClr val="8CADAE"/>
              </a:gs>
            </a:gsLst>
            <a:lin ang="5400000" scaled="1"/>
          </a:gradFill>
          <a:ln w="9525" algn="ctr">
            <a:solidFill>
              <a:schemeClr val="tx1"/>
            </a:solidFill>
            <a:miter lim="800000"/>
            <a:headEnd/>
            <a:tailEnd/>
          </a:ln>
        </p:spPr>
        <p:txBody>
          <a:bodyPr rot="10800000" wrap="none" anchor="ctr"/>
          <a:lstStyle/>
          <a:p>
            <a:endParaRPr lang="de-DE" sz="1960"/>
          </a:p>
        </p:txBody>
      </p:sp>
      <p:sp>
        <p:nvSpPr>
          <p:cNvPr id="18" name="Text Box 11"/>
          <p:cNvSpPr txBox="1">
            <a:spLocks noChangeArrowheads="1"/>
          </p:cNvSpPr>
          <p:nvPr/>
        </p:nvSpPr>
        <p:spPr bwMode="auto">
          <a:xfrm>
            <a:off x="5645385" y="6494222"/>
            <a:ext cx="3316053" cy="273606"/>
          </a:xfrm>
          <a:prstGeom prst="rect">
            <a:avLst/>
          </a:prstGeom>
          <a:noFill/>
          <a:ln>
            <a:noFill/>
          </a:ln>
          <a:effectLst/>
          <a:extLst>
            <a:ext uri="{909E8E84-426E-40DD-AFC4-6F175D3DCCD1}">
              <a14:hiddenFill xmlns:a14="http://schemas.microsoft.com/office/drawing/2010/main">
                <a:gradFill rotWithShape="1">
                  <a:gsLst>
                    <a:gs pos="0">
                      <a:srgbClr val="B5DAC7"/>
                    </a:gs>
                    <a:gs pos="100000">
                      <a:srgbClr val="339966">
                        <a:alpha val="95000"/>
                      </a:srgbClr>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203" tIns="45866" rIns="88203" bIns="45866" anchor="ct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hangingPunct="1">
              <a:spcBef>
                <a:spcPct val="50000"/>
              </a:spcBef>
              <a:buClrTx/>
              <a:buSzTx/>
              <a:buFontTx/>
              <a:buNone/>
            </a:pPr>
            <a:r>
              <a:rPr lang="tr-TR" altLang="de-DE" sz="1176" dirty="0">
                <a:solidFill>
                  <a:schemeClr val="tx2"/>
                </a:solidFill>
                <a:latin typeface="Verdana" pitchFamily="34" charset="0"/>
              </a:rPr>
              <a:t>Düşünceleri değiştirme</a:t>
            </a:r>
            <a:r>
              <a:rPr lang="en-US" altLang="de-DE" sz="1176" dirty="0">
                <a:solidFill>
                  <a:schemeClr val="tx2"/>
                </a:solidFill>
                <a:latin typeface="Verdana" pitchFamily="34" charset="0"/>
              </a:rPr>
              <a:t>	</a:t>
            </a:r>
            <a:r>
              <a:rPr lang="tr-TR" altLang="de-DE" sz="1176" dirty="0">
                <a:solidFill>
                  <a:schemeClr val="tx2"/>
                </a:solidFill>
                <a:latin typeface="Verdana" pitchFamily="34" charset="0"/>
              </a:rPr>
              <a:t>  </a:t>
            </a:r>
            <a:r>
              <a:rPr lang="tr-TR" altLang="de-DE" sz="1176" b="1" dirty="0">
                <a:solidFill>
                  <a:schemeClr val="tx2"/>
                </a:solidFill>
                <a:latin typeface="+mn-lt"/>
              </a:rPr>
              <a:t>6.34</a:t>
            </a:r>
          </a:p>
        </p:txBody>
      </p:sp>
    </p:spTree>
    <p:extLst>
      <p:ext uri="{BB962C8B-B14F-4D97-AF65-F5344CB8AC3E}">
        <p14:creationId xmlns:p14="http://schemas.microsoft.com/office/powerpoint/2010/main" val="14840983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prstGeom prst="rect">
            <a:avLst/>
          </a:prstGeom>
        </p:spPr>
        <p:txBody>
          <a:bodyPr/>
          <a:lstStyle/>
          <a:p>
            <a:fld id="{9B00EF49-7894-4F53-A8DD-F7DB3BFC5032}" type="slidenum">
              <a:rPr lang="de-DE" smtClean="0"/>
              <a:t>97</a:t>
            </a:fld>
            <a:endParaRPr lang="tr-TR" dirty="0"/>
          </a:p>
        </p:txBody>
      </p:sp>
      <p:sp>
        <p:nvSpPr>
          <p:cNvPr id="2" name="Titel 1"/>
          <p:cNvSpPr>
            <a:spLocks noGrp="1"/>
          </p:cNvSpPr>
          <p:nvPr>
            <p:ph type="title"/>
          </p:nvPr>
        </p:nvSpPr>
        <p:spPr/>
        <p:txBody>
          <a:bodyPr/>
          <a:lstStyle/>
          <a:p>
            <a:r>
              <a:rPr lang="tr-TR"/>
              <a:t>Terapi ünitesi 7: Empatiyle yaklaşma</a:t>
            </a:r>
            <a:endParaRPr lang="tr-TR" dirty="0"/>
          </a:p>
        </p:txBody>
      </p:sp>
      <p:sp>
        <p:nvSpPr>
          <p:cNvPr id="3" name="Inhaltsplatzhalter 2"/>
          <p:cNvSpPr>
            <a:spLocks noGrp="1"/>
          </p:cNvSpPr>
          <p:nvPr>
            <p:ph type="body" sz="quarter" idx="13"/>
          </p:nvPr>
        </p:nvSpPr>
        <p:spPr>
          <a:xfrm>
            <a:off x="389521" y="1632545"/>
            <a:ext cx="3877299" cy="4163433"/>
          </a:xfrm>
        </p:spPr>
        <p:txBody>
          <a:bodyPr/>
          <a:lstStyle/>
          <a:p>
            <a:pPr marL="0" indent="0" defTabSz="914400">
              <a:spcAft>
                <a:spcPts val="1200"/>
              </a:spcAft>
              <a:buClr>
                <a:srgbClr val="336699"/>
              </a:buClr>
              <a:buNone/>
            </a:pPr>
            <a:r>
              <a:rPr lang="tr-TR" altLang="de-DE" sz="1760" b="1" dirty="0"/>
              <a:t>Bulgu:</a:t>
            </a:r>
          </a:p>
          <a:p>
            <a:pPr marL="285750" indent="-285750" defTabSz="914400">
              <a:spcAft>
                <a:spcPts val="1200"/>
              </a:spcAft>
              <a:buClr>
                <a:srgbClr val="336699"/>
              </a:buClr>
              <a:buFont typeface="Arial" panose="020B0604020202020204" pitchFamily="34" charset="0"/>
              <a:buChar char="•"/>
            </a:pPr>
            <a:r>
              <a:rPr lang="tr-TR" altLang="de-DE" sz="1760" dirty="0"/>
              <a:t>Pek çok şizofren diğer insanlarla empati yapma ve duygularını tanımlama hususunda sorunlar yaşar </a:t>
            </a:r>
            <a:r>
              <a:rPr lang="tr-TR" altLang="de-DE" sz="1200" dirty="0"/>
              <a:t>(z.B. Brüne, 2005; Frith, 1994; Sarfati et al., 1997; Metaananlyse: Bora u. Pantelis, 2013)</a:t>
            </a:r>
            <a:r>
              <a:rPr lang="tr-TR" altLang="de-DE" sz="1200" b="1" dirty="0"/>
              <a:t>.</a:t>
            </a:r>
          </a:p>
          <a:p>
            <a:pPr marL="285750" indent="-285750" defTabSz="914400">
              <a:spcAft>
                <a:spcPts val="1200"/>
              </a:spcAft>
              <a:buClr>
                <a:srgbClr val="336699"/>
              </a:buClr>
              <a:buFont typeface="Arial" panose="020B0604020202020204" pitchFamily="34" charset="0"/>
              <a:buChar char="•"/>
            </a:pPr>
            <a:r>
              <a:rPr lang="tr-TR" altLang="de-DE" sz="1760" dirty="0">
                <a:latin typeface="+mn-lt"/>
              </a:rPr>
              <a:t>Bu kişler ayrıca insanların üçüncü şahıslar hakkında ne düşündükleri hakkında da empati sorunu yaşarlar </a:t>
            </a:r>
            <a:r>
              <a:rPr lang="tr-TR" altLang="de-DE" sz="1200" dirty="0"/>
              <a:t>(z.B. Frith &amp; Corcoran, 1996; Bora u. Pantelis, 2013).</a:t>
            </a:r>
          </a:p>
          <a:p>
            <a:pPr marL="285750" indent="-285750" defTabSz="914400">
              <a:spcAft>
                <a:spcPts val="1200"/>
              </a:spcAft>
              <a:buClr>
                <a:srgbClr val="336699"/>
              </a:buClr>
              <a:buFont typeface="Arial" panose="020B0604020202020204" pitchFamily="34" charset="0"/>
              <a:buChar char="•"/>
            </a:pPr>
            <a:r>
              <a:rPr lang="tr-TR" altLang="de-DE" sz="1760" dirty="0"/>
              <a:t>Bakış açısını değiştirme ve diğer insanlara hangi bilgilerin verileceğini ayırt etmeyle ilgili güçlük yaşanır.</a:t>
            </a:r>
          </a:p>
          <a:p>
            <a:pPr marL="285750" indent="-285750" defTabSz="914400">
              <a:spcAft>
                <a:spcPts val="1200"/>
              </a:spcAft>
              <a:buClr>
                <a:srgbClr val="336699"/>
              </a:buClr>
              <a:buFont typeface="Arial" panose="020B0604020202020204" pitchFamily="34" charset="0"/>
              <a:buChar char="•"/>
            </a:pPr>
            <a:endParaRPr lang="tr-TR" altLang="de-DE" sz="1200" b="1" dirty="0"/>
          </a:p>
          <a:p>
            <a:endParaRPr lang="tr-TR" dirty="0"/>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6743" y="1477187"/>
            <a:ext cx="4009368" cy="4711584"/>
          </a:xfrm>
          <a:prstGeom prst="rect">
            <a:avLst/>
          </a:prstGeom>
          <a:solidFill>
            <a:schemeClr val="bg1"/>
          </a:solidFill>
          <a:ln>
            <a:noFill/>
          </a:ln>
        </p:spPr>
      </p:pic>
    </p:spTree>
    <p:extLst>
      <p:ext uri="{BB962C8B-B14F-4D97-AF65-F5344CB8AC3E}">
        <p14:creationId xmlns:p14="http://schemas.microsoft.com/office/powerpoint/2010/main" val="233205853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5713" name="Rectangle 24"/>
          <p:cNvSpPr>
            <a:spLocks noChangeArrowheads="1"/>
          </p:cNvSpPr>
          <p:nvPr/>
        </p:nvSpPr>
        <p:spPr bwMode="auto">
          <a:xfrm>
            <a:off x="0" y="1463675"/>
            <a:ext cx="8961438"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64" tIns="44782" rIns="89564" bIns="44782" anchor="ctr"/>
          <a:lstStyle>
            <a:lvl1pPr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1pPr>
            <a:lvl2pPr marL="742950" indent="-28575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2pPr>
            <a:lvl3pPr marL="11430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3pPr>
            <a:lvl4pPr marL="16002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4pPr>
            <a:lvl5pPr marL="20574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5pPr>
            <a:lvl6pPr marL="25146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6pPr>
            <a:lvl7pPr marL="29718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7pPr>
            <a:lvl8pPr marL="34290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8pPr>
            <a:lvl9pPr marL="38862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9pPr>
          </a:lstStyle>
          <a:p>
            <a:pPr algn="ctr" eaLnBrk="1" hangingPunct="1"/>
            <a:r>
              <a:rPr lang="tr-TR" altLang="de-DE" sz="3500" dirty="0">
                <a:solidFill>
                  <a:schemeClr val="accent1"/>
                </a:solidFill>
              </a:rPr>
              <a:t>Metakognitif  Terapi</a:t>
            </a:r>
            <a:endParaRPr lang="tr-TR" altLang="de-DE" sz="3500" dirty="0">
              <a:solidFill>
                <a:schemeClr val="accent1"/>
              </a:solidFill>
              <a:cs typeface="Times New Roman" panose="02020603050405020304" pitchFamily="18" charset="0"/>
            </a:endParaRPr>
          </a:p>
        </p:txBody>
      </p:sp>
      <p:sp>
        <p:nvSpPr>
          <p:cNvPr id="115714" name="Rectangle 2"/>
          <p:cNvSpPr>
            <a:spLocks noChangeArrowheads="1"/>
          </p:cNvSpPr>
          <p:nvPr/>
        </p:nvSpPr>
        <p:spPr bwMode="auto">
          <a:xfrm>
            <a:off x="671513" y="2593975"/>
            <a:ext cx="7618412"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64" tIns="44782" rIns="89564" bIns="44782" anchor="ctr"/>
          <a:lstStyle>
            <a:lvl1pPr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1pPr>
            <a:lvl2pPr marL="742950" indent="-28575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2pPr>
            <a:lvl3pPr marL="11430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3pPr>
            <a:lvl4pPr marL="16002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4pPr>
            <a:lvl5pPr marL="2057400" indent="-228600" defTabSz="895350">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5pPr>
            <a:lvl6pPr marL="25146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6pPr>
            <a:lvl7pPr marL="29718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7pPr>
            <a:lvl8pPr marL="34290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8pPr>
            <a:lvl9pPr marL="3886200" indent="-228600" defTabSz="895350" eaLnBrk="0" fontAlgn="base" hangingPunct="0">
              <a:spcBef>
                <a:spcPct val="0"/>
              </a:spcBef>
              <a:spcAft>
                <a:spcPct val="0"/>
              </a:spcAft>
              <a:defRPr sz="2000">
                <a:solidFill>
                  <a:schemeClr val="tx1"/>
                </a:solidFill>
                <a:latin typeface="Verdana" panose="020B0604030504040204" pitchFamily="34" charset="0"/>
                <a:ea typeface="MS PGothic" panose="020B0600070205080204" pitchFamily="34" charset="-128"/>
                <a:sym typeface="Wingdings" panose="05000000000000000000" pitchFamily="2" charset="2"/>
              </a:defRPr>
            </a:lvl9pPr>
          </a:lstStyle>
          <a:p>
            <a:pPr algn="ctr" eaLnBrk="1" hangingPunct="1">
              <a:spcBef>
                <a:spcPct val="20000"/>
              </a:spcBef>
              <a:buClr>
                <a:schemeClr val="accent1"/>
              </a:buClr>
              <a:buSzPct val="85000"/>
              <a:buFont typeface="Wingdings 2" panose="05020102010507070707" pitchFamily="18" charset="2"/>
              <a:buNone/>
            </a:pPr>
            <a:r>
              <a:rPr lang="tr-TR" altLang="de-DE" sz="1800" b="1" dirty="0">
                <a:solidFill>
                  <a:schemeClr val="tx2"/>
                </a:solidFill>
              </a:rPr>
              <a:t>TERAPİ ÜNİTESİ 7: </a:t>
            </a:r>
            <a:br/>
            <a:r>
              <a:rPr lang="tr-TR" altLang="de-DE" sz="1800" b="1" dirty="0">
                <a:solidFill>
                  <a:schemeClr val="tx2"/>
                </a:solidFill>
              </a:rPr>
              <a:t>EMPATİYLE YAKLAŞMA</a:t>
            </a:r>
          </a:p>
        </p:txBody>
      </p:sp>
    </p:spTree>
  </p:cSld>
  <p:clrMapOvr>
    <a:masterClrMapping/>
  </p:clrMapOvr>
</p:sld>
</file>

<file path=ppt/theme/theme1.xml><?xml version="1.0" encoding="utf-8"?>
<a:theme xmlns:a="http://schemas.openxmlformats.org/drawingml/2006/main" name="UKE PPT-Master 4:3">
  <a:themeElements>
    <a:clrScheme name="UKE">
      <a:dk1>
        <a:srgbClr val="333333"/>
      </a:dk1>
      <a:lt1>
        <a:sysClr val="window" lastClr="FFFFFF"/>
      </a:lt1>
      <a:dk2>
        <a:srgbClr val="AA9C8F"/>
      </a:dk2>
      <a:lt2>
        <a:srgbClr val="E9E4E1"/>
      </a:lt2>
      <a:accent1>
        <a:srgbClr val="004992"/>
      </a:accent1>
      <a:accent2>
        <a:srgbClr val="68C3CD"/>
      </a:accent2>
      <a:accent3>
        <a:srgbClr val="7296AF"/>
      </a:accent3>
      <a:accent4>
        <a:srgbClr val="87BD24"/>
      </a:accent4>
      <a:accent5>
        <a:srgbClr val="FCBE0E"/>
      </a:accent5>
      <a:accent6>
        <a:srgbClr val="EF7B05"/>
      </a:accent6>
      <a:hlink>
        <a:srgbClr val="004992"/>
      </a:hlink>
      <a:folHlink>
        <a:srgbClr val="004992"/>
      </a:folHlink>
    </a:clrScheme>
    <a:fontScheme name="Calibri Light + Calibri">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6350">
          <a:solidFill>
            <a:schemeClr val="accent1"/>
          </a:solidFill>
        </a:ln>
      </a:spPr>
      <a:bodyPr lIns="72000" tIns="36000" rIns="72000" bIns="36000" rtlCol="0" anchor="ctr"/>
      <a:lstStyle>
        <a:defPPr algn="ctr">
          <a:defRPr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marL="216000" indent="-216000">
          <a:lnSpc>
            <a:spcPct val="105000"/>
          </a:lnSpc>
          <a:buFont typeface="Arial" panose="020B0604020202020204" pitchFamily="34" charset="0"/>
          <a:buChar char="•"/>
          <a:defRPr dirty="0" err="1" smtClean="0">
            <a:latin typeface="+mj-lt"/>
          </a:defRPr>
        </a:defPPr>
      </a:lstStyle>
    </a:txDef>
  </a:objectDefaults>
  <a:extraClrSchemeLst/>
  <a:custClrLst>
    <a:custClr>
      <a:srgbClr val="FFDF00"/>
    </a:custClr>
    <a:custClr name="UKE INside">
      <a:srgbClr val="FCBE0E"/>
    </a:custClr>
    <a:custClr>
      <a:srgbClr val="EF7B05"/>
    </a:custClr>
    <a:custClr name="UKE INside">
      <a:srgbClr val="B22229"/>
    </a:custClr>
    <a:custClr name="UKE INside">
      <a:srgbClr val="BA9BC5"/>
    </a:custClr>
    <a:custClr>
      <a:srgbClr val="68C3CD"/>
    </a:custClr>
    <a:custClr name="UKE INside">
      <a:srgbClr val="7296AF"/>
    </a:custClr>
    <a:custClr name="UKE INside">
      <a:srgbClr val="74C095"/>
    </a:custClr>
    <a:custClr>
      <a:srgbClr val="8ABD24"/>
    </a:custClr>
    <a:custClr name="R 255">
      <a:srgbClr val="FFFFFF"/>
    </a:custClr>
    <a:custClr>
      <a:srgbClr val="FFF3BE"/>
    </a:custClr>
    <a:custClr>
      <a:srgbClr val="FFEED1"/>
    </a:custClr>
    <a:custClr>
      <a:srgbClr val="FEE8D4"/>
    </a:custClr>
    <a:custClr>
      <a:srgbClr val="F4E6E1"/>
    </a:custClr>
    <a:custClr>
      <a:srgbClr val="EFEAF3"/>
    </a:custClr>
    <a:custClr>
      <a:srgbClr val="DEF1F1"/>
    </a:custClr>
    <a:custClr>
      <a:srgbClr val="E7EAEE"/>
    </a:custClr>
    <a:custClr>
      <a:srgbClr val="DFF0E6"/>
    </a:custClr>
    <a:custClr>
      <a:srgbClr val="E9F3DE"/>
    </a:custClr>
    <a:custClr>
      <a:srgbClr val="FFFFFF"/>
    </a:custClr>
    <a:custClr name="UKE">
      <a:srgbClr val="004992"/>
    </a:custClr>
    <a:custClr name="UKE">
      <a:srgbClr val="AA9C8F"/>
    </a:custClr>
    <a:custClr name="UKE">
      <a:srgbClr val="575756"/>
    </a:custClr>
    <a:custClr name="Kinder-UKE">
      <a:srgbClr val="004992"/>
    </a:custClr>
    <a:custClr name="Kinder-UKE">
      <a:srgbClr val="9BCBEB"/>
    </a:custClr>
    <a:custClr name="Kinder-UKE">
      <a:srgbClr val="D40F7D"/>
    </a:custClr>
    <a:custClr name="UCCH">
      <a:srgbClr val="ED7333"/>
    </a:custClr>
    <a:custClr name="UHZ">
      <a:srgbClr val="6D2A3C"/>
    </a:custClr>
    <a:custClr name="Notfall Blutspende Behörde">
      <a:srgbClr val="DA291C"/>
    </a:custClr>
    <a:custClr>
      <a:srgbClr val="FFFFFF"/>
    </a:custClr>
    <a:custClr name="8%">
      <a:srgbClr val="E3E5F2"/>
    </a:custClr>
    <a:custClr name="17%">
      <a:srgbClr val="E9E4E1"/>
    </a:custClr>
    <a:custClr name="10%">
      <a:srgbClr val="E6E7E8"/>
    </a:custClr>
    <a:custClr name="8%">
      <a:srgbClr val="E3E5F2"/>
    </a:custClr>
    <a:custClr name="20%">
      <a:srgbClr val="E8F4FC"/>
    </a:custClr>
    <a:custClr name="7%">
      <a:srgbClr val="FDE8F1"/>
    </a:custClr>
    <a:custClr name="UCCH">
      <a:srgbClr val="FEF0E0"/>
    </a:custClr>
    <a:custClr name="UHZ">
      <a:srgbClr val="F2ECED"/>
    </a:custClr>
    <a:custClr name="Notfall Blutspende Behörde">
      <a:srgbClr val="FCE1E2"/>
    </a:custClr>
    <a:custClr>
      <a:srgbClr val="FFFFFF"/>
    </a:custClr>
  </a:custClrLst>
  <a:extLst>
    <a:ext uri="{05A4C25C-085E-4340-85A3-A5531E510DB2}">
      <thm15:themeFamily xmlns:thm15="http://schemas.microsoft.com/office/thememl/2012/main" name="Allgemeine UKE Vorlage 4zu3.potx" id="{E4916037-B585-4D51-81BB-20626777ADFA}" vid="{5F7831AC-98F6-4A4B-955F-3A6F3E9FA251}"/>
    </a:ext>
  </a:extLst>
</a:theme>
</file>

<file path=ppt/theme/theme10.xml><?xml version="1.0" encoding="utf-8"?>
<a:theme xmlns:a="http://schemas.openxmlformats.org/drawingml/2006/main" name="7_Präsentation - Uni Hamburg">
  <a:themeElements>
    <a:clrScheme name="4_Präsentation - Uni Hamburg 1">
      <a:dk1>
        <a:srgbClr val="000000"/>
      </a:dk1>
      <a:lt1>
        <a:srgbClr val="FFFFFF"/>
      </a:lt1>
      <a:dk2>
        <a:srgbClr val="000000"/>
      </a:dk2>
      <a:lt2>
        <a:srgbClr val="676767"/>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fontScheme name="4_Präsentation - Uni Hamburg">
      <a:majorFont>
        <a:latin typeface="Verdana"/>
        <a:ea typeface="ＭＳ Ｐゴシック"/>
        <a:cs typeface=""/>
      </a:majorFont>
      <a:minorFont>
        <a:latin typeface="Verdana"/>
        <a:ea typeface="ＭＳ Ｐゴシック"/>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Präsentation - Uni Hamburg 1">
        <a:dk1>
          <a:srgbClr val="000000"/>
        </a:dk1>
        <a:lt1>
          <a:srgbClr val="FFFFFF"/>
        </a:lt1>
        <a:dk2>
          <a:srgbClr val="000000"/>
        </a:dk2>
        <a:lt2>
          <a:srgbClr val="676767"/>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4_Präsentation - Uni Hamburg 2">
        <a:dk1>
          <a:srgbClr val="000000"/>
        </a:dk1>
        <a:lt1>
          <a:srgbClr val="FFFFFF"/>
        </a:lt1>
        <a:dk2>
          <a:srgbClr val="0344B9"/>
        </a:dk2>
        <a:lt2>
          <a:srgbClr val="676767"/>
        </a:lt2>
        <a:accent1>
          <a:srgbClr val="C7E0FB"/>
        </a:accent1>
        <a:accent2>
          <a:srgbClr val="91B0FF"/>
        </a:accent2>
        <a:accent3>
          <a:srgbClr val="FFFFFF"/>
        </a:accent3>
        <a:accent4>
          <a:srgbClr val="000000"/>
        </a:accent4>
        <a:accent5>
          <a:srgbClr val="E0EDFD"/>
        </a:accent5>
        <a:accent6>
          <a:srgbClr val="839FE7"/>
        </a:accent6>
        <a:hlink>
          <a:srgbClr val="2D7DFF"/>
        </a:hlink>
        <a:folHlink>
          <a:srgbClr val="000078"/>
        </a:folHlink>
      </a:clrScheme>
      <a:clrMap bg1="lt1" tx1="dk1" bg2="lt2" tx2="dk2" accent1="accent1" accent2="accent2" accent3="accent3" accent4="accent4" accent5="accent5" accent6="accent6" hlink="hlink" folHlink="folHlink"/>
    </a:extraClrScheme>
    <a:extraClrScheme>
      <a:clrScheme name="4_Präsentation - Uni Hamburg 3">
        <a:dk1>
          <a:srgbClr val="676767"/>
        </a:dk1>
        <a:lt1>
          <a:srgbClr val="FFFFFF"/>
        </a:lt1>
        <a:dk2>
          <a:srgbClr val="000000"/>
        </a:dk2>
        <a:lt2>
          <a:srgbClr val="FFFF7F"/>
        </a:lt2>
        <a:accent1>
          <a:srgbClr val="00005A"/>
        </a:accent1>
        <a:accent2>
          <a:srgbClr val="0052D8"/>
        </a:accent2>
        <a:accent3>
          <a:srgbClr val="AAAAAA"/>
        </a:accent3>
        <a:accent4>
          <a:srgbClr val="DADADA"/>
        </a:accent4>
        <a:accent5>
          <a:srgbClr val="AAAAB5"/>
        </a:accent5>
        <a:accent6>
          <a:srgbClr val="0049C4"/>
        </a:accent6>
        <a:hlink>
          <a:srgbClr val="5F8DFF"/>
        </a:hlink>
        <a:folHlink>
          <a:srgbClr val="96C5F8"/>
        </a:folHlink>
      </a:clrScheme>
      <a:clrMap bg1="dk2" tx1="lt1" bg2="dk1" tx2="lt2" accent1="accent1" accent2="accent2" accent3="accent3" accent4="accent4" accent5="accent5" accent6="accent6" hlink="hlink" folHlink="folHlink"/>
    </a:extraClrScheme>
    <a:extraClrScheme>
      <a:clrScheme name="4_Präsentation - Uni Hamburg 4">
        <a:dk1>
          <a:srgbClr val="000000"/>
        </a:dk1>
        <a:lt1>
          <a:srgbClr val="FFFFFF"/>
        </a:lt1>
        <a:dk2>
          <a:srgbClr val="000000"/>
        </a:dk2>
        <a:lt2>
          <a:srgbClr val="000000"/>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000000"/>
        </a:folHlink>
      </a:clrScheme>
      <a:clrMap bg1="lt1" tx1="dk1" bg2="lt2" tx2="dk2" accent1="accent1" accent2="accent2" accent3="accent3" accent4="accent4" accent5="accent5" accent6="accent6" hlink="hlink" folHlink="folHlink"/>
    </a:extraClrScheme>
    <a:extraClrScheme>
      <a:clrScheme name="4_Präsentation - Uni Hamburg 5">
        <a:dk1>
          <a:srgbClr val="000000"/>
        </a:dk1>
        <a:lt1>
          <a:srgbClr val="FFFFFF"/>
        </a:lt1>
        <a:dk2>
          <a:srgbClr val="000000"/>
        </a:dk2>
        <a:lt2>
          <a:srgbClr val="000000"/>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4_Präsentation - Uni Hamburg 6">
        <a:dk1>
          <a:srgbClr val="000000"/>
        </a:dk1>
        <a:lt1>
          <a:srgbClr val="FFFFFF"/>
        </a:lt1>
        <a:dk2>
          <a:srgbClr val="000000"/>
        </a:dk2>
        <a:lt2>
          <a:srgbClr val="000000"/>
        </a:lt2>
        <a:accent1>
          <a:srgbClr val="FFFFFF"/>
        </a:accent1>
        <a:accent2>
          <a:srgbClr val="FFFFFF"/>
        </a:accent2>
        <a:accent3>
          <a:srgbClr val="FFFFFF"/>
        </a:accent3>
        <a:accent4>
          <a:srgbClr val="000000"/>
        </a:accent4>
        <a:accent5>
          <a:srgbClr val="FFFFFF"/>
        </a:accent5>
        <a:accent6>
          <a:srgbClr val="E7E7E7"/>
        </a:accent6>
        <a:hlink>
          <a:srgbClr val="FFFFFF"/>
        </a:hlink>
        <a:folHlink>
          <a:srgbClr val="000000"/>
        </a:folHlink>
      </a:clrScheme>
      <a:clrMap bg1="lt1" tx1="dk1" bg2="lt2" tx2="dk2" accent1="accent1" accent2="accent2" accent3="accent3" accent4="accent4" accent5="accent5" accent6="accent6" hlink="hlink" folHlink="folHlink"/>
    </a:extraClrScheme>
    <a:extraClrScheme>
      <a:clrScheme name="4_Präsentation - Uni Hamburg 7">
        <a:dk1>
          <a:srgbClr val="000000"/>
        </a:dk1>
        <a:lt1>
          <a:srgbClr val="FFFFFF"/>
        </a:lt1>
        <a:dk2>
          <a:srgbClr val="0000FE"/>
        </a:dk2>
        <a:lt2>
          <a:srgbClr val="000000"/>
        </a:lt2>
        <a:accent1>
          <a:srgbClr val="6598FF"/>
        </a:accent1>
        <a:accent2>
          <a:srgbClr val="FF8601"/>
        </a:accent2>
        <a:accent3>
          <a:srgbClr val="FFFFFF"/>
        </a:accent3>
        <a:accent4>
          <a:srgbClr val="000000"/>
        </a:accent4>
        <a:accent5>
          <a:srgbClr val="B8CAFF"/>
        </a:accent5>
        <a:accent6>
          <a:srgbClr val="E77901"/>
        </a:accent6>
        <a:hlink>
          <a:srgbClr val="33CB33"/>
        </a:hlink>
        <a:folHlink>
          <a:srgbClr val="0000FE"/>
        </a:folHlink>
      </a:clrScheme>
      <a:clrMap bg1="lt1" tx1="dk1" bg2="lt2" tx2="dk2" accent1="accent1" accent2="accent2" accent3="accent3" accent4="accent4" accent5="accent5" accent6="accent6" hlink="hlink" folHlink="folHlink"/>
    </a:extraClrScheme>
    <a:extraClrScheme>
      <a:clrScheme name="4_Präsentation - Uni Hamburg 8">
        <a:dk1>
          <a:srgbClr val="000000"/>
        </a:dk1>
        <a:lt1>
          <a:srgbClr val="FFFFFF"/>
        </a:lt1>
        <a:dk2>
          <a:srgbClr val="0000FE"/>
        </a:dk2>
        <a:lt2>
          <a:srgbClr val="000000"/>
        </a:lt2>
        <a:accent1>
          <a:srgbClr val="6598FF"/>
        </a:accent1>
        <a:accent2>
          <a:srgbClr val="FFFE00"/>
        </a:accent2>
        <a:accent3>
          <a:srgbClr val="FFFFFF"/>
        </a:accent3>
        <a:accent4>
          <a:srgbClr val="000000"/>
        </a:accent4>
        <a:accent5>
          <a:srgbClr val="B8CAFF"/>
        </a:accent5>
        <a:accent6>
          <a:srgbClr val="E7E600"/>
        </a:accent6>
        <a:hlink>
          <a:srgbClr val="33CB33"/>
        </a:hlink>
        <a:folHlink>
          <a:srgbClr val="0000FE"/>
        </a:folHlink>
      </a:clrScheme>
      <a:clrMap bg1="lt1" tx1="dk1" bg2="lt2" tx2="dk2" accent1="accent1" accent2="accent2" accent3="accent3" accent4="accent4" accent5="accent5" accent6="accent6" hlink="hlink" folHlink="folHlink"/>
    </a:extraClrScheme>
    <a:extraClrScheme>
      <a:clrScheme name="4_Präsentation - Uni Hamburg 9">
        <a:dk1>
          <a:srgbClr val="6598FF"/>
        </a:dk1>
        <a:lt1>
          <a:srgbClr val="FFFFFF"/>
        </a:lt1>
        <a:dk2>
          <a:srgbClr val="000000"/>
        </a:dk2>
        <a:lt2>
          <a:srgbClr val="FFFE00"/>
        </a:lt2>
        <a:accent1>
          <a:srgbClr val="0000FE"/>
        </a:accent1>
        <a:accent2>
          <a:srgbClr val="6598FF"/>
        </a:accent2>
        <a:accent3>
          <a:srgbClr val="AAAAAA"/>
        </a:accent3>
        <a:accent4>
          <a:srgbClr val="DADADA"/>
        </a:accent4>
        <a:accent5>
          <a:srgbClr val="AAAAFE"/>
        </a:accent5>
        <a:accent6>
          <a:srgbClr val="5B89E7"/>
        </a:accent6>
        <a:hlink>
          <a:srgbClr val="33CB33"/>
        </a:hlink>
        <a:folHlink>
          <a:srgbClr val="FF8601"/>
        </a:folHlink>
      </a:clrScheme>
      <a:clrMap bg1="dk2" tx1="lt1" bg2="dk1" tx2="lt2" accent1="accent1" accent2="accent2" accent3="accent3" accent4="accent4" accent5="accent5" accent6="accent6" hlink="hlink" folHlink="folHlink"/>
    </a:extraClrScheme>
    <a:extraClrScheme>
      <a:clrScheme name="4_Präsentation - Uni Hamburg 10">
        <a:dk1>
          <a:srgbClr val="6598FF"/>
        </a:dk1>
        <a:lt1>
          <a:srgbClr val="FFFFFF"/>
        </a:lt1>
        <a:dk2>
          <a:srgbClr val="000000"/>
        </a:dk2>
        <a:lt2>
          <a:srgbClr val="FFFE00"/>
        </a:lt2>
        <a:accent1>
          <a:srgbClr val="0000FE"/>
        </a:accent1>
        <a:accent2>
          <a:srgbClr val="6598FF"/>
        </a:accent2>
        <a:accent3>
          <a:srgbClr val="AAAAAA"/>
        </a:accent3>
        <a:accent4>
          <a:srgbClr val="DADADA"/>
        </a:accent4>
        <a:accent5>
          <a:srgbClr val="AAAAFE"/>
        </a:accent5>
        <a:accent6>
          <a:srgbClr val="5B89E7"/>
        </a:accent6>
        <a:hlink>
          <a:srgbClr val="33CB33"/>
        </a:hlink>
        <a:folHlink>
          <a:srgbClr val="FFFE00"/>
        </a:folHlink>
      </a:clrScheme>
      <a:clrMap bg1="dk2" tx1="lt1" bg2="dk1" tx2="lt2" accent1="accent1" accent2="accent2" accent3="accent3" accent4="accent4" accent5="accent5" accent6="accent6" hlink="hlink" folHlink="folHlink"/>
    </a:extraClrScheme>
    <a:extraClrScheme>
      <a:clrScheme name="4_Präsentation - Uni Hamburg 11">
        <a:dk1>
          <a:srgbClr val="000000"/>
        </a:dk1>
        <a:lt1>
          <a:srgbClr val="FFFFFF"/>
        </a:lt1>
        <a:dk2>
          <a:srgbClr val="000000"/>
        </a:dk2>
        <a:lt2>
          <a:srgbClr val="676767"/>
        </a:lt2>
        <a:accent1>
          <a:srgbClr val="FFFFFF"/>
        </a:accent1>
        <a:accent2>
          <a:srgbClr val="FFCC00"/>
        </a:accent2>
        <a:accent3>
          <a:srgbClr val="FFFFFF"/>
        </a:accent3>
        <a:accent4>
          <a:srgbClr val="000000"/>
        </a:accent4>
        <a:accent5>
          <a:srgbClr val="FFFFFF"/>
        </a:accent5>
        <a:accent6>
          <a:srgbClr val="E7B900"/>
        </a:accent6>
        <a:hlink>
          <a:srgbClr val="D0D0D0"/>
        </a:hlink>
        <a:folHlink>
          <a:srgbClr val="909090"/>
        </a:folHlink>
      </a:clrScheme>
      <a:clrMap bg1="lt1" tx1="dk1" bg2="lt2" tx2="dk2" accent1="accent1" accent2="accent2" accent3="accent3" accent4="accent4" accent5="accent5" accent6="accent6" hlink="hlink" folHlink="folHlink"/>
    </a:extraClrScheme>
    <a:extraClrScheme>
      <a:clrScheme name="4_Präsentation - Uni Hamburg 12">
        <a:dk1>
          <a:srgbClr val="000000"/>
        </a:dk1>
        <a:lt1>
          <a:srgbClr val="FAF3E8"/>
        </a:lt1>
        <a:dk2>
          <a:srgbClr val="000000"/>
        </a:dk2>
        <a:lt2>
          <a:srgbClr val="676767"/>
        </a:lt2>
        <a:accent1>
          <a:srgbClr val="FFDBA0"/>
        </a:accent1>
        <a:accent2>
          <a:srgbClr val="A33729"/>
        </a:accent2>
        <a:accent3>
          <a:srgbClr val="FCF8F2"/>
        </a:accent3>
        <a:accent4>
          <a:srgbClr val="000000"/>
        </a:accent4>
        <a:accent5>
          <a:srgbClr val="FFEACD"/>
        </a:accent5>
        <a:accent6>
          <a:srgbClr val="933124"/>
        </a:accent6>
        <a:hlink>
          <a:srgbClr val="7A675D"/>
        </a:hlink>
        <a:folHlink>
          <a:srgbClr val="449933"/>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Präsentation - Uni Hamburg">
  <a:themeElements>
    <a:clrScheme name="4_Präsentation - Uni Hamburg 1">
      <a:dk1>
        <a:srgbClr val="000000"/>
      </a:dk1>
      <a:lt1>
        <a:srgbClr val="FFFFFF"/>
      </a:lt1>
      <a:dk2>
        <a:srgbClr val="000000"/>
      </a:dk2>
      <a:lt2>
        <a:srgbClr val="676767"/>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fontScheme name="4_Präsentation - Uni Hamburg">
      <a:majorFont>
        <a:latin typeface="Verdana"/>
        <a:ea typeface="ＭＳ Ｐゴシック"/>
        <a:cs typeface=""/>
      </a:majorFont>
      <a:minorFont>
        <a:latin typeface="Verdana"/>
        <a:ea typeface="ＭＳ Ｐゴシック"/>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Präsentation - Uni Hamburg 1">
        <a:dk1>
          <a:srgbClr val="000000"/>
        </a:dk1>
        <a:lt1>
          <a:srgbClr val="FFFFFF"/>
        </a:lt1>
        <a:dk2>
          <a:srgbClr val="000000"/>
        </a:dk2>
        <a:lt2>
          <a:srgbClr val="676767"/>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4_Präsentation - Uni Hamburg 2">
        <a:dk1>
          <a:srgbClr val="000000"/>
        </a:dk1>
        <a:lt1>
          <a:srgbClr val="FFFFFF"/>
        </a:lt1>
        <a:dk2>
          <a:srgbClr val="0344B9"/>
        </a:dk2>
        <a:lt2>
          <a:srgbClr val="676767"/>
        </a:lt2>
        <a:accent1>
          <a:srgbClr val="C7E0FB"/>
        </a:accent1>
        <a:accent2>
          <a:srgbClr val="91B0FF"/>
        </a:accent2>
        <a:accent3>
          <a:srgbClr val="FFFFFF"/>
        </a:accent3>
        <a:accent4>
          <a:srgbClr val="000000"/>
        </a:accent4>
        <a:accent5>
          <a:srgbClr val="E0EDFD"/>
        </a:accent5>
        <a:accent6>
          <a:srgbClr val="839FE7"/>
        </a:accent6>
        <a:hlink>
          <a:srgbClr val="2D7DFF"/>
        </a:hlink>
        <a:folHlink>
          <a:srgbClr val="000078"/>
        </a:folHlink>
      </a:clrScheme>
      <a:clrMap bg1="lt1" tx1="dk1" bg2="lt2" tx2="dk2" accent1="accent1" accent2="accent2" accent3="accent3" accent4="accent4" accent5="accent5" accent6="accent6" hlink="hlink" folHlink="folHlink"/>
    </a:extraClrScheme>
    <a:extraClrScheme>
      <a:clrScheme name="4_Präsentation - Uni Hamburg 3">
        <a:dk1>
          <a:srgbClr val="676767"/>
        </a:dk1>
        <a:lt1>
          <a:srgbClr val="FFFFFF"/>
        </a:lt1>
        <a:dk2>
          <a:srgbClr val="000000"/>
        </a:dk2>
        <a:lt2>
          <a:srgbClr val="FFFF7F"/>
        </a:lt2>
        <a:accent1>
          <a:srgbClr val="00005A"/>
        </a:accent1>
        <a:accent2>
          <a:srgbClr val="0052D8"/>
        </a:accent2>
        <a:accent3>
          <a:srgbClr val="AAAAAA"/>
        </a:accent3>
        <a:accent4>
          <a:srgbClr val="DADADA"/>
        </a:accent4>
        <a:accent5>
          <a:srgbClr val="AAAAB5"/>
        </a:accent5>
        <a:accent6>
          <a:srgbClr val="0049C4"/>
        </a:accent6>
        <a:hlink>
          <a:srgbClr val="5F8DFF"/>
        </a:hlink>
        <a:folHlink>
          <a:srgbClr val="96C5F8"/>
        </a:folHlink>
      </a:clrScheme>
      <a:clrMap bg1="dk2" tx1="lt1" bg2="dk1" tx2="lt2" accent1="accent1" accent2="accent2" accent3="accent3" accent4="accent4" accent5="accent5" accent6="accent6" hlink="hlink" folHlink="folHlink"/>
    </a:extraClrScheme>
    <a:extraClrScheme>
      <a:clrScheme name="4_Präsentation - Uni Hamburg 4">
        <a:dk1>
          <a:srgbClr val="000000"/>
        </a:dk1>
        <a:lt1>
          <a:srgbClr val="FFFFFF"/>
        </a:lt1>
        <a:dk2>
          <a:srgbClr val="000000"/>
        </a:dk2>
        <a:lt2>
          <a:srgbClr val="000000"/>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000000"/>
        </a:folHlink>
      </a:clrScheme>
      <a:clrMap bg1="lt1" tx1="dk1" bg2="lt2" tx2="dk2" accent1="accent1" accent2="accent2" accent3="accent3" accent4="accent4" accent5="accent5" accent6="accent6" hlink="hlink" folHlink="folHlink"/>
    </a:extraClrScheme>
    <a:extraClrScheme>
      <a:clrScheme name="4_Präsentation - Uni Hamburg 5">
        <a:dk1>
          <a:srgbClr val="000000"/>
        </a:dk1>
        <a:lt1>
          <a:srgbClr val="FFFFFF"/>
        </a:lt1>
        <a:dk2>
          <a:srgbClr val="000000"/>
        </a:dk2>
        <a:lt2>
          <a:srgbClr val="000000"/>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4_Präsentation - Uni Hamburg 6">
        <a:dk1>
          <a:srgbClr val="000000"/>
        </a:dk1>
        <a:lt1>
          <a:srgbClr val="FFFFFF"/>
        </a:lt1>
        <a:dk2>
          <a:srgbClr val="000000"/>
        </a:dk2>
        <a:lt2>
          <a:srgbClr val="000000"/>
        </a:lt2>
        <a:accent1>
          <a:srgbClr val="FFFFFF"/>
        </a:accent1>
        <a:accent2>
          <a:srgbClr val="FFFFFF"/>
        </a:accent2>
        <a:accent3>
          <a:srgbClr val="FFFFFF"/>
        </a:accent3>
        <a:accent4>
          <a:srgbClr val="000000"/>
        </a:accent4>
        <a:accent5>
          <a:srgbClr val="FFFFFF"/>
        </a:accent5>
        <a:accent6>
          <a:srgbClr val="E7E7E7"/>
        </a:accent6>
        <a:hlink>
          <a:srgbClr val="FFFFFF"/>
        </a:hlink>
        <a:folHlink>
          <a:srgbClr val="000000"/>
        </a:folHlink>
      </a:clrScheme>
      <a:clrMap bg1="lt1" tx1="dk1" bg2="lt2" tx2="dk2" accent1="accent1" accent2="accent2" accent3="accent3" accent4="accent4" accent5="accent5" accent6="accent6" hlink="hlink" folHlink="folHlink"/>
    </a:extraClrScheme>
    <a:extraClrScheme>
      <a:clrScheme name="4_Präsentation - Uni Hamburg 7">
        <a:dk1>
          <a:srgbClr val="000000"/>
        </a:dk1>
        <a:lt1>
          <a:srgbClr val="FFFFFF"/>
        </a:lt1>
        <a:dk2>
          <a:srgbClr val="0000FE"/>
        </a:dk2>
        <a:lt2>
          <a:srgbClr val="000000"/>
        </a:lt2>
        <a:accent1>
          <a:srgbClr val="6598FF"/>
        </a:accent1>
        <a:accent2>
          <a:srgbClr val="FF8601"/>
        </a:accent2>
        <a:accent3>
          <a:srgbClr val="FFFFFF"/>
        </a:accent3>
        <a:accent4>
          <a:srgbClr val="000000"/>
        </a:accent4>
        <a:accent5>
          <a:srgbClr val="B8CAFF"/>
        </a:accent5>
        <a:accent6>
          <a:srgbClr val="E77901"/>
        </a:accent6>
        <a:hlink>
          <a:srgbClr val="33CB33"/>
        </a:hlink>
        <a:folHlink>
          <a:srgbClr val="0000FE"/>
        </a:folHlink>
      </a:clrScheme>
      <a:clrMap bg1="lt1" tx1="dk1" bg2="lt2" tx2="dk2" accent1="accent1" accent2="accent2" accent3="accent3" accent4="accent4" accent5="accent5" accent6="accent6" hlink="hlink" folHlink="folHlink"/>
    </a:extraClrScheme>
    <a:extraClrScheme>
      <a:clrScheme name="4_Präsentation - Uni Hamburg 8">
        <a:dk1>
          <a:srgbClr val="000000"/>
        </a:dk1>
        <a:lt1>
          <a:srgbClr val="FFFFFF"/>
        </a:lt1>
        <a:dk2>
          <a:srgbClr val="0000FE"/>
        </a:dk2>
        <a:lt2>
          <a:srgbClr val="000000"/>
        </a:lt2>
        <a:accent1>
          <a:srgbClr val="6598FF"/>
        </a:accent1>
        <a:accent2>
          <a:srgbClr val="FFFE00"/>
        </a:accent2>
        <a:accent3>
          <a:srgbClr val="FFFFFF"/>
        </a:accent3>
        <a:accent4>
          <a:srgbClr val="000000"/>
        </a:accent4>
        <a:accent5>
          <a:srgbClr val="B8CAFF"/>
        </a:accent5>
        <a:accent6>
          <a:srgbClr val="E7E600"/>
        </a:accent6>
        <a:hlink>
          <a:srgbClr val="33CB33"/>
        </a:hlink>
        <a:folHlink>
          <a:srgbClr val="0000FE"/>
        </a:folHlink>
      </a:clrScheme>
      <a:clrMap bg1="lt1" tx1="dk1" bg2="lt2" tx2="dk2" accent1="accent1" accent2="accent2" accent3="accent3" accent4="accent4" accent5="accent5" accent6="accent6" hlink="hlink" folHlink="folHlink"/>
    </a:extraClrScheme>
    <a:extraClrScheme>
      <a:clrScheme name="4_Präsentation - Uni Hamburg 9">
        <a:dk1>
          <a:srgbClr val="6598FF"/>
        </a:dk1>
        <a:lt1>
          <a:srgbClr val="FFFFFF"/>
        </a:lt1>
        <a:dk2>
          <a:srgbClr val="000000"/>
        </a:dk2>
        <a:lt2>
          <a:srgbClr val="FFFE00"/>
        </a:lt2>
        <a:accent1>
          <a:srgbClr val="0000FE"/>
        </a:accent1>
        <a:accent2>
          <a:srgbClr val="6598FF"/>
        </a:accent2>
        <a:accent3>
          <a:srgbClr val="AAAAAA"/>
        </a:accent3>
        <a:accent4>
          <a:srgbClr val="DADADA"/>
        </a:accent4>
        <a:accent5>
          <a:srgbClr val="AAAAFE"/>
        </a:accent5>
        <a:accent6>
          <a:srgbClr val="5B89E7"/>
        </a:accent6>
        <a:hlink>
          <a:srgbClr val="33CB33"/>
        </a:hlink>
        <a:folHlink>
          <a:srgbClr val="FF8601"/>
        </a:folHlink>
      </a:clrScheme>
      <a:clrMap bg1="dk2" tx1="lt1" bg2="dk1" tx2="lt2" accent1="accent1" accent2="accent2" accent3="accent3" accent4="accent4" accent5="accent5" accent6="accent6" hlink="hlink" folHlink="folHlink"/>
    </a:extraClrScheme>
    <a:extraClrScheme>
      <a:clrScheme name="4_Präsentation - Uni Hamburg 10">
        <a:dk1>
          <a:srgbClr val="6598FF"/>
        </a:dk1>
        <a:lt1>
          <a:srgbClr val="FFFFFF"/>
        </a:lt1>
        <a:dk2>
          <a:srgbClr val="000000"/>
        </a:dk2>
        <a:lt2>
          <a:srgbClr val="FFFE00"/>
        </a:lt2>
        <a:accent1>
          <a:srgbClr val="0000FE"/>
        </a:accent1>
        <a:accent2>
          <a:srgbClr val="6598FF"/>
        </a:accent2>
        <a:accent3>
          <a:srgbClr val="AAAAAA"/>
        </a:accent3>
        <a:accent4>
          <a:srgbClr val="DADADA"/>
        </a:accent4>
        <a:accent5>
          <a:srgbClr val="AAAAFE"/>
        </a:accent5>
        <a:accent6>
          <a:srgbClr val="5B89E7"/>
        </a:accent6>
        <a:hlink>
          <a:srgbClr val="33CB33"/>
        </a:hlink>
        <a:folHlink>
          <a:srgbClr val="FFFE00"/>
        </a:folHlink>
      </a:clrScheme>
      <a:clrMap bg1="dk2" tx1="lt1" bg2="dk1" tx2="lt2" accent1="accent1" accent2="accent2" accent3="accent3" accent4="accent4" accent5="accent5" accent6="accent6" hlink="hlink" folHlink="folHlink"/>
    </a:extraClrScheme>
    <a:extraClrScheme>
      <a:clrScheme name="4_Präsentation - Uni Hamburg 11">
        <a:dk1>
          <a:srgbClr val="000000"/>
        </a:dk1>
        <a:lt1>
          <a:srgbClr val="FFFFFF"/>
        </a:lt1>
        <a:dk2>
          <a:srgbClr val="000000"/>
        </a:dk2>
        <a:lt2>
          <a:srgbClr val="676767"/>
        </a:lt2>
        <a:accent1>
          <a:srgbClr val="FFFFFF"/>
        </a:accent1>
        <a:accent2>
          <a:srgbClr val="FFCC00"/>
        </a:accent2>
        <a:accent3>
          <a:srgbClr val="FFFFFF"/>
        </a:accent3>
        <a:accent4>
          <a:srgbClr val="000000"/>
        </a:accent4>
        <a:accent5>
          <a:srgbClr val="FFFFFF"/>
        </a:accent5>
        <a:accent6>
          <a:srgbClr val="E7B900"/>
        </a:accent6>
        <a:hlink>
          <a:srgbClr val="D0D0D0"/>
        </a:hlink>
        <a:folHlink>
          <a:srgbClr val="909090"/>
        </a:folHlink>
      </a:clrScheme>
      <a:clrMap bg1="lt1" tx1="dk1" bg2="lt2" tx2="dk2" accent1="accent1" accent2="accent2" accent3="accent3" accent4="accent4" accent5="accent5" accent6="accent6" hlink="hlink" folHlink="folHlink"/>
    </a:extraClrScheme>
    <a:extraClrScheme>
      <a:clrScheme name="4_Präsentation - Uni Hamburg 12">
        <a:dk1>
          <a:srgbClr val="000000"/>
        </a:dk1>
        <a:lt1>
          <a:srgbClr val="FAF3E8"/>
        </a:lt1>
        <a:dk2>
          <a:srgbClr val="000000"/>
        </a:dk2>
        <a:lt2>
          <a:srgbClr val="676767"/>
        </a:lt2>
        <a:accent1>
          <a:srgbClr val="FFDBA0"/>
        </a:accent1>
        <a:accent2>
          <a:srgbClr val="A33729"/>
        </a:accent2>
        <a:accent3>
          <a:srgbClr val="FCF8F2"/>
        </a:accent3>
        <a:accent4>
          <a:srgbClr val="000000"/>
        </a:accent4>
        <a:accent5>
          <a:srgbClr val="FFEACD"/>
        </a:accent5>
        <a:accent6>
          <a:srgbClr val="933124"/>
        </a:accent6>
        <a:hlink>
          <a:srgbClr val="7A675D"/>
        </a:hlink>
        <a:folHlink>
          <a:srgbClr val="449933"/>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Design">
  <a:themeElements>
    <a:clrScheme name="">
      <a:dk1>
        <a:srgbClr val="000000"/>
      </a:dk1>
      <a:lt1>
        <a:srgbClr val="FFFFFF"/>
      </a:lt1>
      <a:dk2>
        <a:srgbClr val="000000"/>
      </a:dk2>
      <a:lt2>
        <a:srgbClr val="000000"/>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Standarddesign">
  <a:themeElements>
    <a:clrScheme name="1_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Standarddesign">
      <a:majorFont>
        <a:latin typeface="Verdana"/>
        <a:ea typeface="Times New Roman"/>
        <a:cs typeface="Times New Roman"/>
      </a:majorFont>
      <a:minorFont>
        <a:latin typeface="Verdana"/>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0" tIns="0" rIns="0" bIns="0" numCol="1" anchor="t" anchorCtr="0" compatLnSpc="1">
        <a:prstTxWarp prst="textNoShape">
          <a:avLst/>
        </a:prstTxWarp>
        <a:spAutoFit/>
      </a:bodyPr>
      <a:lstStyle>
        <a:defPPr marL="0" marR="0" indent="0" algn="l" defTabSz="895350" rtl="0" eaLnBrk="1" fontAlgn="base" latinLnBrk="0" hangingPunct="1">
          <a:lnSpc>
            <a:spcPct val="100000"/>
          </a:lnSpc>
          <a:spcBef>
            <a:spcPct val="0"/>
          </a:spcBef>
          <a:spcAft>
            <a:spcPct val="0"/>
          </a:spcAft>
          <a:buClr>
            <a:schemeClr val="tx1"/>
          </a:buClr>
          <a:buSzPct val="120000"/>
          <a:buFontTx/>
          <a:buNone/>
          <a:tabLst>
            <a:tab pos="533400" algn="l"/>
          </a:tabLst>
          <a:defRPr kumimoji="0" lang="en-US" altLang="de-DE" sz="20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sym typeface="Wingdings" panose="05000000000000000000" pitchFamily="2" charset="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0" tIns="0" rIns="0" bIns="0" numCol="1" anchor="t" anchorCtr="0" compatLnSpc="1">
        <a:prstTxWarp prst="textNoShape">
          <a:avLst/>
        </a:prstTxWarp>
        <a:spAutoFit/>
      </a:bodyPr>
      <a:lstStyle>
        <a:defPPr marL="0" marR="0" indent="0" algn="l" defTabSz="895350" rtl="0" eaLnBrk="1" fontAlgn="base" latinLnBrk="0" hangingPunct="1">
          <a:lnSpc>
            <a:spcPct val="100000"/>
          </a:lnSpc>
          <a:spcBef>
            <a:spcPct val="0"/>
          </a:spcBef>
          <a:spcAft>
            <a:spcPct val="0"/>
          </a:spcAft>
          <a:buClr>
            <a:schemeClr val="tx1"/>
          </a:buClr>
          <a:buSzPct val="120000"/>
          <a:buFontTx/>
          <a:buNone/>
          <a:tabLst>
            <a:tab pos="533400" algn="l"/>
          </a:tabLst>
          <a:defRPr kumimoji="0" lang="en-US" altLang="de-DE" sz="20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sym typeface="Wingdings" panose="05000000000000000000" pitchFamily="2" charset="2"/>
          </a:defRPr>
        </a:defPPr>
      </a:lstStyle>
    </a:lnDef>
  </a:objectDefaults>
  <a:extraClrSchemeLst>
    <a:extraClrScheme>
      <a:clrScheme name="1_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Cronus">
  <a:themeElements>
    <a:clrScheme name="2_Cronus 1">
      <a:dk1>
        <a:srgbClr val="000000"/>
      </a:dk1>
      <a:lt1>
        <a:srgbClr val="FFFFFF"/>
      </a:lt1>
      <a:dk2>
        <a:srgbClr val="646B86"/>
      </a:dk2>
      <a:lt2>
        <a:srgbClr val="C5D1D7"/>
      </a:lt2>
      <a:accent1>
        <a:srgbClr val="D16349"/>
      </a:accent1>
      <a:accent2>
        <a:srgbClr val="CCB400"/>
      </a:accent2>
      <a:accent3>
        <a:srgbClr val="FFFFFF"/>
      </a:accent3>
      <a:accent4>
        <a:srgbClr val="000000"/>
      </a:accent4>
      <a:accent5>
        <a:srgbClr val="E5B7B1"/>
      </a:accent5>
      <a:accent6>
        <a:srgbClr val="B9A300"/>
      </a:accent6>
      <a:hlink>
        <a:srgbClr val="00A3D6"/>
      </a:hlink>
      <a:folHlink>
        <a:srgbClr val="694F07"/>
      </a:folHlink>
    </a:clrScheme>
    <a:fontScheme name="2_Cronus">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ronus 1">
        <a:dk1>
          <a:srgbClr val="000000"/>
        </a:dk1>
        <a:lt1>
          <a:srgbClr val="FFFFFF"/>
        </a:lt1>
        <a:dk2>
          <a:srgbClr val="646B86"/>
        </a:dk2>
        <a:lt2>
          <a:srgbClr val="C5D1D7"/>
        </a:lt2>
        <a:accent1>
          <a:srgbClr val="D16349"/>
        </a:accent1>
        <a:accent2>
          <a:srgbClr val="CCB400"/>
        </a:accent2>
        <a:accent3>
          <a:srgbClr val="FFFFFF"/>
        </a:accent3>
        <a:accent4>
          <a:srgbClr val="000000"/>
        </a:accent4>
        <a:accent5>
          <a:srgbClr val="E5B7B1"/>
        </a:accent5>
        <a:accent6>
          <a:srgbClr val="B9A300"/>
        </a:accent6>
        <a:hlink>
          <a:srgbClr val="00A3D6"/>
        </a:hlink>
        <a:folHlink>
          <a:srgbClr val="694F07"/>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ronus">
  <a:themeElements>
    <a:clrScheme name="3_Cronus 1">
      <a:dk1>
        <a:srgbClr val="000000"/>
      </a:dk1>
      <a:lt1>
        <a:srgbClr val="FFFFFF"/>
      </a:lt1>
      <a:dk2>
        <a:srgbClr val="646B86"/>
      </a:dk2>
      <a:lt2>
        <a:srgbClr val="C5D1D7"/>
      </a:lt2>
      <a:accent1>
        <a:srgbClr val="D16349"/>
      </a:accent1>
      <a:accent2>
        <a:srgbClr val="CCB400"/>
      </a:accent2>
      <a:accent3>
        <a:srgbClr val="FFFFFF"/>
      </a:accent3>
      <a:accent4>
        <a:srgbClr val="000000"/>
      </a:accent4>
      <a:accent5>
        <a:srgbClr val="E5B7B1"/>
      </a:accent5>
      <a:accent6>
        <a:srgbClr val="B9A300"/>
      </a:accent6>
      <a:hlink>
        <a:srgbClr val="00A3D6"/>
      </a:hlink>
      <a:folHlink>
        <a:srgbClr val="694F07"/>
      </a:folHlink>
    </a:clrScheme>
    <a:fontScheme name="3_Cron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0" tIns="0" rIns="0" bIns="0" numCol="1" anchor="t" anchorCtr="0" compatLnSpc="1">
        <a:prstTxWarp prst="textNoShape">
          <a:avLst/>
        </a:prstTxWarp>
        <a:spAutoFit/>
      </a:bodyPr>
      <a:lstStyle>
        <a:defPPr marL="0" marR="0" indent="0" algn="l" defTabSz="895350" rtl="0" eaLnBrk="1" fontAlgn="base" latinLnBrk="0" hangingPunct="1">
          <a:lnSpc>
            <a:spcPct val="100000"/>
          </a:lnSpc>
          <a:spcBef>
            <a:spcPct val="0"/>
          </a:spcBef>
          <a:spcAft>
            <a:spcPct val="0"/>
          </a:spcAft>
          <a:buClr>
            <a:schemeClr val="tx1"/>
          </a:buClr>
          <a:buSzPct val="120000"/>
          <a:buFontTx/>
          <a:buNone/>
          <a:tabLst>
            <a:tab pos="533400" algn="l"/>
          </a:tabLst>
          <a:defRPr kumimoji="0" lang="en-US" altLang="de-DE" sz="20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sym typeface="Wingdings" panose="05000000000000000000" pitchFamily="2" charset="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0" tIns="0" rIns="0" bIns="0" numCol="1" anchor="t" anchorCtr="0" compatLnSpc="1">
        <a:prstTxWarp prst="textNoShape">
          <a:avLst/>
        </a:prstTxWarp>
        <a:spAutoFit/>
      </a:bodyPr>
      <a:lstStyle>
        <a:defPPr marL="0" marR="0" indent="0" algn="l" defTabSz="895350" rtl="0" eaLnBrk="1" fontAlgn="base" latinLnBrk="0" hangingPunct="1">
          <a:lnSpc>
            <a:spcPct val="100000"/>
          </a:lnSpc>
          <a:spcBef>
            <a:spcPct val="0"/>
          </a:spcBef>
          <a:spcAft>
            <a:spcPct val="0"/>
          </a:spcAft>
          <a:buClr>
            <a:schemeClr val="tx1"/>
          </a:buClr>
          <a:buSzPct val="120000"/>
          <a:buFontTx/>
          <a:buNone/>
          <a:tabLst>
            <a:tab pos="533400" algn="l"/>
          </a:tabLst>
          <a:defRPr kumimoji="0" lang="en-US" altLang="de-DE" sz="20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sym typeface="Wingdings" panose="05000000000000000000" pitchFamily="2" charset="2"/>
          </a:defRPr>
        </a:defPPr>
      </a:lstStyle>
    </a:lnDef>
  </a:objectDefaults>
  <a:extraClrSchemeLst>
    <a:extraClrScheme>
      <a:clrScheme name="3_Cronus 1">
        <a:dk1>
          <a:srgbClr val="000000"/>
        </a:dk1>
        <a:lt1>
          <a:srgbClr val="FFFFFF"/>
        </a:lt1>
        <a:dk2>
          <a:srgbClr val="646B86"/>
        </a:dk2>
        <a:lt2>
          <a:srgbClr val="C5D1D7"/>
        </a:lt2>
        <a:accent1>
          <a:srgbClr val="D16349"/>
        </a:accent1>
        <a:accent2>
          <a:srgbClr val="CCB400"/>
        </a:accent2>
        <a:accent3>
          <a:srgbClr val="FFFFFF"/>
        </a:accent3>
        <a:accent4>
          <a:srgbClr val="000000"/>
        </a:accent4>
        <a:accent5>
          <a:srgbClr val="E5B7B1"/>
        </a:accent5>
        <a:accent6>
          <a:srgbClr val="B9A300"/>
        </a:accent6>
        <a:hlink>
          <a:srgbClr val="00A3D6"/>
        </a:hlink>
        <a:folHlink>
          <a:srgbClr val="694F0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Präsentation - Uni Hamburg">
  <a:themeElements>
    <a:clrScheme name="3_Präsentation - Uni Hamburg 12">
      <a:dk1>
        <a:srgbClr val="000000"/>
      </a:dk1>
      <a:lt1>
        <a:srgbClr val="FAF3E8"/>
      </a:lt1>
      <a:dk2>
        <a:srgbClr val="000000"/>
      </a:dk2>
      <a:lt2>
        <a:srgbClr val="676767"/>
      </a:lt2>
      <a:accent1>
        <a:srgbClr val="FFDBA0"/>
      </a:accent1>
      <a:accent2>
        <a:srgbClr val="A33729"/>
      </a:accent2>
      <a:accent3>
        <a:srgbClr val="FCF8F2"/>
      </a:accent3>
      <a:accent4>
        <a:srgbClr val="000000"/>
      </a:accent4>
      <a:accent5>
        <a:srgbClr val="FFEACD"/>
      </a:accent5>
      <a:accent6>
        <a:srgbClr val="933124"/>
      </a:accent6>
      <a:hlink>
        <a:srgbClr val="7A675D"/>
      </a:hlink>
      <a:folHlink>
        <a:srgbClr val="449933"/>
      </a:folHlink>
    </a:clrScheme>
    <a:fontScheme name="3_Präsentation - Uni Hamburg">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0" tIns="0" rIns="0" bIns="0" numCol="1" anchor="t" anchorCtr="0" compatLnSpc="1">
        <a:prstTxWarp prst="textNoShape">
          <a:avLst/>
        </a:prstTxWarp>
        <a:spAutoFit/>
      </a:bodyPr>
      <a:lstStyle>
        <a:defPPr marL="0" marR="0" indent="0" algn="l" defTabSz="895350" rtl="0" eaLnBrk="1" fontAlgn="base" latinLnBrk="0" hangingPunct="1">
          <a:lnSpc>
            <a:spcPct val="100000"/>
          </a:lnSpc>
          <a:spcBef>
            <a:spcPct val="0"/>
          </a:spcBef>
          <a:spcAft>
            <a:spcPct val="0"/>
          </a:spcAft>
          <a:buClr>
            <a:schemeClr val="tx1"/>
          </a:buClr>
          <a:buSzPct val="120000"/>
          <a:buFontTx/>
          <a:buNone/>
          <a:tabLst>
            <a:tab pos="533400" algn="l"/>
          </a:tabLst>
          <a:defRPr kumimoji="0" lang="en-US" altLang="de-DE" sz="20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sym typeface="Wingdings" panose="05000000000000000000" pitchFamily="2" charset="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0" tIns="0" rIns="0" bIns="0" numCol="1" anchor="t" anchorCtr="0" compatLnSpc="1">
        <a:prstTxWarp prst="textNoShape">
          <a:avLst/>
        </a:prstTxWarp>
        <a:spAutoFit/>
      </a:bodyPr>
      <a:lstStyle>
        <a:defPPr marL="0" marR="0" indent="0" algn="l" defTabSz="895350" rtl="0" eaLnBrk="1" fontAlgn="base" latinLnBrk="0" hangingPunct="1">
          <a:lnSpc>
            <a:spcPct val="100000"/>
          </a:lnSpc>
          <a:spcBef>
            <a:spcPct val="0"/>
          </a:spcBef>
          <a:spcAft>
            <a:spcPct val="0"/>
          </a:spcAft>
          <a:buClr>
            <a:schemeClr val="tx1"/>
          </a:buClr>
          <a:buSzPct val="120000"/>
          <a:buFontTx/>
          <a:buNone/>
          <a:tabLst>
            <a:tab pos="533400" algn="l"/>
          </a:tabLst>
          <a:defRPr kumimoji="0" lang="en-US" altLang="de-DE" sz="20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sym typeface="Wingdings" panose="05000000000000000000" pitchFamily="2" charset="2"/>
          </a:defRPr>
        </a:defPPr>
      </a:lstStyle>
    </a:lnDef>
  </a:objectDefaults>
  <a:extraClrSchemeLst>
    <a:extraClrScheme>
      <a:clrScheme name="3_Präsentation - Uni Hamburg 1">
        <a:dk1>
          <a:srgbClr val="000000"/>
        </a:dk1>
        <a:lt1>
          <a:srgbClr val="FFFFFF"/>
        </a:lt1>
        <a:dk2>
          <a:srgbClr val="000000"/>
        </a:dk2>
        <a:lt2>
          <a:srgbClr val="676767"/>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3_Präsentation - Uni Hamburg 2">
        <a:dk1>
          <a:srgbClr val="000000"/>
        </a:dk1>
        <a:lt1>
          <a:srgbClr val="FFFFFF"/>
        </a:lt1>
        <a:dk2>
          <a:srgbClr val="0344B9"/>
        </a:dk2>
        <a:lt2>
          <a:srgbClr val="676767"/>
        </a:lt2>
        <a:accent1>
          <a:srgbClr val="C7E0FB"/>
        </a:accent1>
        <a:accent2>
          <a:srgbClr val="91B0FF"/>
        </a:accent2>
        <a:accent3>
          <a:srgbClr val="FFFFFF"/>
        </a:accent3>
        <a:accent4>
          <a:srgbClr val="000000"/>
        </a:accent4>
        <a:accent5>
          <a:srgbClr val="E0EDFD"/>
        </a:accent5>
        <a:accent6>
          <a:srgbClr val="839FE7"/>
        </a:accent6>
        <a:hlink>
          <a:srgbClr val="2D7DFF"/>
        </a:hlink>
        <a:folHlink>
          <a:srgbClr val="000078"/>
        </a:folHlink>
      </a:clrScheme>
      <a:clrMap bg1="lt1" tx1="dk1" bg2="lt2" tx2="dk2" accent1="accent1" accent2="accent2" accent3="accent3" accent4="accent4" accent5="accent5" accent6="accent6" hlink="hlink" folHlink="folHlink"/>
    </a:extraClrScheme>
    <a:extraClrScheme>
      <a:clrScheme name="3_Präsentation - Uni Hamburg 3">
        <a:dk1>
          <a:srgbClr val="676767"/>
        </a:dk1>
        <a:lt1>
          <a:srgbClr val="FFFFFF"/>
        </a:lt1>
        <a:dk2>
          <a:srgbClr val="000000"/>
        </a:dk2>
        <a:lt2>
          <a:srgbClr val="FFFF7F"/>
        </a:lt2>
        <a:accent1>
          <a:srgbClr val="00005A"/>
        </a:accent1>
        <a:accent2>
          <a:srgbClr val="0052D8"/>
        </a:accent2>
        <a:accent3>
          <a:srgbClr val="AAAAAA"/>
        </a:accent3>
        <a:accent4>
          <a:srgbClr val="DADADA"/>
        </a:accent4>
        <a:accent5>
          <a:srgbClr val="AAAAB5"/>
        </a:accent5>
        <a:accent6>
          <a:srgbClr val="0049C4"/>
        </a:accent6>
        <a:hlink>
          <a:srgbClr val="5F8DFF"/>
        </a:hlink>
        <a:folHlink>
          <a:srgbClr val="96C5F8"/>
        </a:folHlink>
      </a:clrScheme>
      <a:clrMap bg1="dk2" tx1="lt1" bg2="dk1" tx2="lt2" accent1="accent1" accent2="accent2" accent3="accent3" accent4="accent4" accent5="accent5" accent6="accent6" hlink="hlink" folHlink="folHlink"/>
    </a:extraClrScheme>
    <a:extraClrScheme>
      <a:clrScheme name="3_Präsentation - Uni Hamburg 4">
        <a:dk1>
          <a:srgbClr val="000000"/>
        </a:dk1>
        <a:lt1>
          <a:srgbClr val="FFFFFF"/>
        </a:lt1>
        <a:dk2>
          <a:srgbClr val="000000"/>
        </a:dk2>
        <a:lt2>
          <a:srgbClr val="000000"/>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000000"/>
        </a:folHlink>
      </a:clrScheme>
      <a:clrMap bg1="lt1" tx1="dk1" bg2="lt2" tx2="dk2" accent1="accent1" accent2="accent2" accent3="accent3" accent4="accent4" accent5="accent5" accent6="accent6" hlink="hlink" folHlink="folHlink"/>
    </a:extraClrScheme>
    <a:extraClrScheme>
      <a:clrScheme name="3_Präsentation - Uni Hamburg 5">
        <a:dk1>
          <a:srgbClr val="000000"/>
        </a:dk1>
        <a:lt1>
          <a:srgbClr val="FFFFFF"/>
        </a:lt1>
        <a:dk2>
          <a:srgbClr val="000000"/>
        </a:dk2>
        <a:lt2>
          <a:srgbClr val="000000"/>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3_Präsentation - Uni Hamburg 6">
        <a:dk1>
          <a:srgbClr val="000000"/>
        </a:dk1>
        <a:lt1>
          <a:srgbClr val="FFFFFF"/>
        </a:lt1>
        <a:dk2>
          <a:srgbClr val="000000"/>
        </a:dk2>
        <a:lt2>
          <a:srgbClr val="000000"/>
        </a:lt2>
        <a:accent1>
          <a:srgbClr val="FFFFFF"/>
        </a:accent1>
        <a:accent2>
          <a:srgbClr val="FFFFFF"/>
        </a:accent2>
        <a:accent3>
          <a:srgbClr val="FFFFFF"/>
        </a:accent3>
        <a:accent4>
          <a:srgbClr val="000000"/>
        </a:accent4>
        <a:accent5>
          <a:srgbClr val="FFFFFF"/>
        </a:accent5>
        <a:accent6>
          <a:srgbClr val="E7E7E7"/>
        </a:accent6>
        <a:hlink>
          <a:srgbClr val="FFFFFF"/>
        </a:hlink>
        <a:folHlink>
          <a:srgbClr val="000000"/>
        </a:folHlink>
      </a:clrScheme>
      <a:clrMap bg1="lt1" tx1="dk1" bg2="lt2" tx2="dk2" accent1="accent1" accent2="accent2" accent3="accent3" accent4="accent4" accent5="accent5" accent6="accent6" hlink="hlink" folHlink="folHlink"/>
    </a:extraClrScheme>
    <a:extraClrScheme>
      <a:clrScheme name="3_Präsentation - Uni Hamburg 7">
        <a:dk1>
          <a:srgbClr val="000000"/>
        </a:dk1>
        <a:lt1>
          <a:srgbClr val="FFFFFF"/>
        </a:lt1>
        <a:dk2>
          <a:srgbClr val="0000FE"/>
        </a:dk2>
        <a:lt2>
          <a:srgbClr val="000000"/>
        </a:lt2>
        <a:accent1>
          <a:srgbClr val="6598FF"/>
        </a:accent1>
        <a:accent2>
          <a:srgbClr val="FF8601"/>
        </a:accent2>
        <a:accent3>
          <a:srgbClr val="FFFFFF"/>
        </a:accent3>
        <a:accent4>
          <a:srgbClr val="000000"/>
        </a:accent4>
        <a:accent5>
          <a:srgbClr val="B8CAFF"/>
        </a:accent5>
        <a:accent6>
          <a:srgbClr val="E77901"/>
        </a:accent6>
        <a:hlink>
          <a:srgbClr val="33CB33"/>
        </a:hlink>
        <a:folHlink>
          <a:srgbClr val="0000FE"/>
        </a:folHlink>
      </a:clrScheme>
      <a:clrMap bg1="lt1" tx1="dk1" bg2="lt2" tx2="dk2" accent1="accent1" accent2="accent2" accent3="accent3" accent4="accent4" accent5="accent5" accent6="accent6" hlink="hlink" folHlink="folHlink"/>
    </a:extraClrScheme>
    <a:extraClrScheme>
      <a:clrScheme name="3_Präsentation - Uni Hamburg 8">
        <a:dk1>
          <a:srgbClr val="000000"/>
        </a:dk1>
        <a:lt1>
          <a:srgbClr val="FFFFFF"/>
        </a:lt1>
        <a:dk2>
          <a:srgbClr val="0000FE"/>
        </a:dk2>
        <a:lt2>
          <a:srgbClr val="000000"/>
        </a:lt2>
        <a:accent1>
          <a:srgbClr val="6598FF"/>
        </a:accent1>
        <a:accent2>
          <a:srgbClr val="FFFE00"/>
        </a:accent2>
        <a:accent3>
          <a:srgbClr val="FFFFFF"/>
        </a:accent3>
        <a:accent4>
          <a:srgbClr val="000000"/>
        </a:accent4>
        <a:accent5>
          <a:srgbClr val="B8CAFF"/>
        </a:accent5>
        <a:accent6>
          <a:srgbClr val="E7E600"/>
        </a:accent6>
        <a:hlink>
          <a:srgbClr val="33CB33"/>
        </a:hlink>
        <a:folHlink>
          <a:srgbClr val="0000FE"/>
        </a:folHlink>
      </a:clrScheme>
      <a:clrMap bg1="lt1" tx1="dk1" bg2="lt2" tx2="dk2" accent1="accent1" accent2="accent2" accent3="accent3" accent4="accent4" accent5="accent5" accent6="accent6" hlink="hlink" folHlink="folHlink"/>
    </a:extraClrScheme>
    <a:extraClrScheme>
      <a:clrScheme name="3_Präsentation - Uni Hamburg 9">
        <a:dk1>
          <a:srgbClr val="6598FF"/>
        </a:dk1>
        <a:lt1>
          <a:srgbClr val="FFFFFF"/>
        </a:lt1>
        <a:dk2>
          <a:srgbClr val="000000"/>
        </a:dk2>
        <a:lt2>
          <a:srgbClr val="FFFE00"/>
        </a:lt2>
        <a:accent1>
          <a:srgbClr val="0000FE"/>
        </a:accent1>
        <a:accent2>
          <a:srgbClr val="6598FF"/>
        </a:accent2>
        <a:accent3>
          <a:srgbClr val="AAAAAA"/>
        </a:accent3>
        <a:accent4>
          <a:srgbClr val="DADADA"/>
        </a:accent4>
        <a:accent5>
          <a:srgbClr val="AAAAFE"/>
        </a:accent5>
        <a:accent6>
          <a:srgbClr val="5B89E7"/>
        </a:accent6>
        <a:hlink>
          <a:srgbClr val="33CB33"/>
        </a:hlink>
        <a:folHlink>
          <a:srgbClr val="FF8601"/>
        </a:folHlink>
      </a:clrScheme>
      <a:clrMap bg1="dk2" tx1="lt1" bg2="dk1" tx2="lt2" accent1="accent1" accent2="accent2" accent3="accent3" accent4="accent4" accent5="accent5" accent6="accent6" hlink="hlink" folHlink="folHlink"/>
    </a:extraClrScheme>
    <a:extraClrScheme>
      <a:clrScheme name="3_Präsentation - Uni Hamburg 10">
        <a:dk1>
          <a:srgbClr val="6598FF"/>
        </a:dk1>
        <a:lt1>
          <a:srgbClr val="FFFFFF"/>
        </a:lt1>
        <a:dk2>
          <a:srgbClr val="000000"/>
        </a:dk2>
        <a:lt2>
          <a:srgbClr val="FFFE00"/>
        </a:lt2>
        <a:accent1>
          <a:srgbClr val="0000FE"/>
        </a:accent1>
        <a:accent2>
          <a:srgbClr val="6598FF"/>
        </a:accent2>
        <a:accent3>
          <a:srgbClr val="AAAAAA"/>
        </a:accent3>
        <a:accent4>
          <a:srgbClr val="DADADA"/>
        </a:accent4>
        <a:accent5>
          <a:srgbClr val="AAAAFE"/>
        </a:accent5>
        <a:accent6>
          <a:srgbClr val="5B89E7"/>
        </a:accent6>
        <a:hlink>
          <a:srgbClr val="33CB33"/>
        </a:hlink>
        <a:folHlink>
          <a:srgbClr val="FFFE00"/>
        </a:folHlink>
      </a:clrScheme>
      <a:clrMap bg1="dk2" tx1="lt1" bg2="dk1" tx2="lt2" accent1="accent1" accent2="accent2" accent3="accent3" accent4="accent4" accent5="accent5" accent6="accent6" hlink="hlink" folHlink="folHlink"/>
    </a:extraClrScheme>
    <a:extraClrScheme>
      <a:clrScheme name="3_Präsentation - Uni Hamburg 11">
        <a:dk1>
          <a:srgbClr val="000000"/>
        </a:dk1>
        <a:lt1>
          <a:srgbClr val="FFFFFF"/>
        </a:lt1>
        <a:dk2>
          <a:srgbClr val="000000"/>
        </a:dk2>
        <a:lt2>
          <a:srgbClr val="676767"/>
        </a:lt2>
        <a:accent1>
          <a:srgbClr val="FFFFFF"/>
        </a:accent1>
        <a:accent2>
          <a:srgbClr val="FFCC00"/>
        </a:accent2>
        <a:accent3>
          <a:srgbClr val="FFFFFF"/>
        </a:accent3>
        <a:accent4>
          <a:srgbClr val="000000"/>
        </a:accent4>
        <a:accent5>
          <a:srgbClr val="FFFFFF"/>
        </a:accent5>
        <a:accent6>
          <a:srgbClr val="E7B900"/>
        </a:accent6>
        <a:hlink>
          <a:srgbClr val="D0D0D0"/>
        </a:hlink>
        <a:folHlink>
          <a:srgbClr val="909090"/>
        </a:folHlink>
      </a:clrScheme>
      <a:clrMap bg1="lt1" tx1="dk1" bg2="lt2" tx2="dk2" accent1="accent1" accent2="accent2" accent3="accent3" accent4="accent4" accent5="accent5" accent6="accent6" hlink="hlink" folHlink="folHlink"/>
    </a:extraClrScheme>
    <a:extraClrScheme>
      <a:clrScheme name="3_Präsentation - Uni Hamburg 12">
        <a:dk1>
          <a:srgbClr val="000000"/>
        </a:dk1>
        <a:lt1>
          <a:srgbClr val="FAF3E8"/>
        </a:lt1>
        <a:dk2>
          <a:srgbClr val="000000"/>
        </a:dk2>
        <a:lt2>
          <a:srgbClr val="676767"/>
        </a:lt2>
        <a:accent1>
          <a:srgbClr val="FFDBA0"/>
        </a:accent1>
        <a:accent2>
          <a:srgbClr val="A33729"/>
        </a:accent2>
        <a:accent3>
          <a:srgbClr val="FCF8F2"/>
        </a:accent3>
        <a:accent4>
          <a:srgbClr val="000000"/>
        </a:accent4>
        <a:accent5>
          <a:srgbClr val="FFEACD"/>
        </a:accent5>
        <a:accent6>
          <a:srgbClr val="933124"/>
        </a:accent6>
        <a:hlink>
          <a:srgbClr val="7A675D"/>
        </a:hlink>
        <a:folHlink>
          <a:srgbClr val="4499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Präsentation - Uni Hamburg">
  <a:themeElements>
    <a:clrScheme name="4_Präsentation - Uni Hamburg 12">
      <a:dk1>
        <a:srgbClr val="000000"/>
      </a:dk1>
      <a:lt1>
        <a:srgbClr val="FAF3E8"/>
      </a:lt1>
      <a:dk2>
        <a:srgbClr val="000000"/>
      </a:dk2>
      <a:lt2>
        <a:srgbClr val="676767"/>
      </a:lt2>
      <a:accent1>
        <a:srgbClr val="FFDBA0"/>
      </a:accent1>
      <a:accent2>
        <a:srgbClr val="A33729"/>
      </a:accent2>
      <a:accent3>
        <a:srgbClr val="FCF8F2"/>
      </a:accent3>
      <a:accent4>
        <a:srgbClr val="000000"/>
      </a:accent4>
      <a:accent5>
        <a:srgbClr val="FFEACD"/>
      </a:accent5>
      <a:accent6>
        <a:srgbClr val="933124"/>
      </a:accent6>
      <a:hlink>
        <a:srgbClr val="7A675D"/>
      </a:hlink>
      <a:folHlink>
        <a:srgbClr val="449933"/>
      </a:folHlink>
    </a:clrScheme>
    <a:fontScheme name="4_Präsentation - Uni Hamburg">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0" tIns="0" rIns="0" bIns="0" numCol="1" anchor="t" anchorCtr="0" compatLnSpc="1">
        <a:prstTxWarp prst="textNoShape">
          <a:avLst/>
        </a:prstTxWarp>
        <a:spAutoFit/>
      </a:bodyPr>
      <a:lstStyle>
        <a:defPPr marL="0" marR="0" indent="0" algn="l" defTabSz="895350" rtl="0" eaLnBrk="1" fontAlgn="base" latinLnBrk="0" hangingPunct="1">
          <a:lnSpc>
            <a:spcPct val="100000"/>
          </a:lnSpc>
          <a:spcBef>
            <a:spcPct val="0"/>
          </a:spcBef>
          <a:spcAft>
            <a:spcPct val="0"/>
          </a:spcAft>
          <a:buClr>
            <a:schemeClr val="tx1"/>
          </a:buClr>
          <a:buSzPct val="120000"/>
          <a:buFontTx/>
          <a:buNone/>
          <a:tabLst>
            <a:tab pos="533400" algn="l"/>
          </a:tabLst>
          <a:defRPr kumimoji="0" lang="en-US" altLang="de-DE" sz="20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sym typeface="Wingdings" panose="05000000000000000000" pitchFamily="2" charset="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0" tIns="0" rIns="0" bIns="0" numCol="1" anchor="t" anchorCtr="0" compatLnSpc="1">
        <a:prstTxWarp prst="textNoShape">
          <a:avLst/>
        </a:prstTxWarp>
        <a:spAutoFit/>
      </a:bodyPr>
      <a:lstStyle>
        <a:defPPr marL="0" marR="0" indent="0" algn="l" defTabSz="895350" rtl="0" eaLnBrk="1" fontAlgn="base" latinLnBrk="0" hangingPunct="1">
          <a:lnSpc>
            <a:spcPct val="100000"/>
          </a:lnSpc>
          <a:spcBef>
            <a:spcPct val="0"/>
          </a:spcBef>
          <a:spcAft>
            <a:spcPct val="0"/>
          </a:spcAft>
          <a:buClr>
            <a:schemeClr val="tx1"/>
          </a:buClr>
          <a:buSzPct val="120000"/>
          <a:buFontTx/>
          <a:buNone/>
          <a:tabLst>
            <a:tab pos="533400" algn="l"/>
          </a:tabLst>
          <a:defRPr kumimoji="0" lang="en-US" altLang="de-DE" sz="20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sym typeface="Wingdings" panose="05000000000000000000" pitchFamily="2" charset="2"/>
          </a:defRPr>
        </a:defPPr>
      </a:lstStyle>
    </a:lnDef>
  </a:objectDefaults>
  <a:extraClrSchemeLst>
    <a:extraClrScheme>
      <a:clrScheme name="4_Präsentation - Uni Hamburg 1">
        <a:dk1>
          <a:srgbClr val="000000"/>
        </a:dk1>
        <a:lt1>
          <a:srgbClr val="FFFFFF"/>
        </a:lt1>
        <a:dk2>
          <a:srgbClr val="000000"/>
        </a:dk2>
        <a:lt2>
          <a:srgbClr val="676767"/>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4_Präsentation - Uni Hamburg 2">
        <a:dk1>
          <a:srgbClr val="000000"/>
        </a:dk1>
        <a:lt1>
          <a:srgbClr val="FFFFFF"/>
        </a:lt1>
        <a:dk2>
          <a:srgbClr val="0344B9"/>
        </a:dk2>
        <a:lt2>
          <a:srgbClr val="676767"/>
        </a:lt2>
        <a:accent1>
          <a:srgbClr val="C7E0FB"/>
        </a:accent1>
        <a:accent2>
          <a:srgbClr val="91B0FF"/>
        </a:accent2>
        <a:accent3>
          <a:srgbClr val="FFFFFF"/>
        </a:accent3>
        <a:accent4>
          <a:srgbClr val="000000"/>
        </a:accent4>
        <a:accent5>
          <a:srgbClr val="E0EDFD"/>
        </a:accent5>
        <a:accent6>
          <a:srgbClr val="839FE7"/>
        </a:accent6>
        <a:hlink>
          <a:srgbClr val="2D7DFF"/>
        </a:hlink>
        <a:folHlink>
          <a:srgbClr val="000078"/>
        </a:folHlink>
      </a:clrScheme>
      <a:clrMap bg1="lt1" tx1="dk1" bg2="lt2" tx2="dk2" accent1="accent1" accent2="accent2" accent3="accent3" accent4="accent4" accent5="accent5" accent6="accent6" hlink="hlink" folHlink="folHlink"/>
    </a:extraClrScheme>
    <a:extraClrScheme>
      <a:clrScheme name="4_Präsentation - Uni Hamburg 3">
        <a:dk1>
          <a:srgbClr val="676767"/>
        </a:dk1>
        <a:lt1>
          <a:srgbClr val="FFFFFF"/>
        </a:lt1>
        <a:dk2>
          <a:srgbClr val="000000"/>
        </a:dk2>
        <a:lt2>
          <a:srgbClr val="FFFF7F"/>
        </a:lt2>
        <a:accent1>
          <a:srgbClr val="00005A"/>
        </a:accent1>
        <a:accent2>
          <a:srgbClr val="0052D8"/>
        </a:accent2>
        <a:accent3>
          <a:srgbClr val="AAAAAA"/>
        </a:accent3>
        <a:accent4>
          <a:srgbClr val="DADADA"/>
        </a:accent4>
        <a:accent5>
          <a:srgbClr val="AAAAB5"/>
        </a:accent5>
        <a:accent6>
          <a:srgbClr val="0049C4"/>
        </a:accent6>
        <a:hlink>
          <a:srgbClr val="5F8DFF"/>
        </a:hlink>
        <a:folHlink>
          <a:srgbClr val="96C5F8"/>
        </a:folHlink>
      </a:clrScheme>
      <a:clrMap bg1="dk2" tx1="lt1" bg2="dk1" tx2="lt2" accent1="accent1" accent2="accent2" accent3="accent3" accent4="accent4" accent5="accent5" accent6="accent6" hlink="hlink" folHlink="folHlink"/>
    </a:extraClrScheme>
    <a:extraClrScheme>
      <a:clrScheme name="4_Präsentation - Uni Hamburg 4">
        <a:dk1>
          <a:srgbClr val="000000"/>
        </a:dk1>
        <a:lt1>
          <a:srgbClr val="FFFFFF"/>
        </a:lt1>
        <a:dk2>
          <a:srgbClr val="000000"/>
        </a:dk2>
        <a:lt2>
          <a:srgbClr val="000000"/>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000000"/>
        </a:folHlink>
      </a:clrScheme>
      <a:clrMap bg1="lt1" tx1="dk1" bg2="lt2" tx2="dk2" accent1="accent1" accent2="accent2" accent3="accent3" accent4="accent4" accent5="accent5" accent6="accent6" hlink="hlink" folHlink="folHlink"/>
    </a:extraClrScheme>
    <a:extraClrScheme>
      <a:clrScheme name="4_Präsentation - Uni Hamburg 5">
        <a:dk1>
          <a:srgbClr val="000000"/>
        </a:dk1>
        <a:lt1>
          <a:srgbClr val="FFFFFF"/>
        </a:lt1>
        <a:dk2>
          <a:srgbClr val="000000"/>
        </a:dk2>
        <a:lt2>
          <a:srgbClr val="000000"/>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4_Präsentation - Uni Hamburg 6">
        <a:dk1>
          <a:srgbClr val="000000"/>
        </a:dk1>
        <a:lt1>
          <a:srgbClr val="FFFFFF"/>
        </a:lt1>
        <a:dk2>
          <a:srgbClr val="000000"/>
        </a:dk2>
        <a:lt2>
          <a:srgbClr val="000000"/>
        </a:lt2>
        <a:accent1>
          <a:srgbClr val="FFFFFF"/>
        </a:accent1>
        <a:accent2>
          <a:srgbClr val="FFFFFF"/>
        </a:accent2>
        <a:accent3>
          <a:srgbClr val="FFFFFF"/>
        </a:accent3>
        <a:accent4>
          <a:srgbClr val="000000"/>
        </a:accent4>
        <a:accent5>
          <a:srgbClr val="FFFFFF"/>
        </a:accent5>
        <a:accent6>
          <a:srgbClr val="E7E7E7"/>
        </a:accent6>
        <a:hlink>
          <a:srgbClr val="FFFFFF"/>
        </a:hlink>
        <a:folHlink>
          <a:srgbClr val="000000"/>
        </a:folHlink>
      </a:clrScheme>
      <a:clrMap bg1="lt1" tx1="dk1" bg2="lt2" tx2="dk2" accent1="accent1" accent2="accent2" accent3="accent3" accent4="accent4" accent5="accent5" accent6="accent6" hlink="hlink" folHlink="folHlink"/>
    </a:extraClrScheme>
    <a:extraClrScheme>
      <a:clrScheme name="4_Präsentation - Uni Hamburg 7">
        <a:dk1>
          <a:srgbClr val="000000"/>
        </a:dk1>
        <a:lt1>
          <a:srgbClr val="FFFFFF"/>
        </a:lt1>
        <a:dk2>
          <a:srgbClr val="0000FE"/>
        </a:dk2>
        <a:lt2>
          <a:srgbClr val="000000"/>
        </a:lt2>
        <a:accent1>
          <a:srgbClr val="6598FF"/>
        </a:accent1>
        <a:accent2>
          <a:srgbClr val="FF8601"/>
        </a:accent2>
        <a:accent3>
          <a:srgbClr val="FFFFFF"/>
        </a:accent3>
        <a:accent4>
          <a:srgbClr val="000000"/>
        </a:accent4>
        <a:accent5>
          <a:srgbClr val="B8CAFF"/>
        </a:accent5>
        <a:accent6>
          <a:srgbClr val="E77901"/>
        </a:accent6>
        <a:hlink>
          <a:srgbClr val="33CB33"/>
        </a:hlink>
        <a:folHlink>
          <a:srgbClr val="0000FE"/>
        </a:folHlink>
      </a:clrScheme>
      <a:clrMap bg1="lt1" tx1="dk1" bg2="lt2" tx2="dk2" accent1="accent1" accent2="accent2" accent3="accent3" accent4="accent4" accent5="accent5" accent6="accent6" hlink="hlink" folHlink="folHlink"/>
    </a:extraClrScheme>
    <a:extraClrScheme>
      <a:clrScheme name="4_Präsentation - Uni Hamburg 8">
        <a:dk1>
          <a:srgbClr val="000000"/>
        </a:dk1>
        <a:lt1>
          <a:srgbClr val="FFFFFF"/>
        </a:lt1>
        <a:dk2>
          <a:srgbClr val="0000FE"/>
        </a:dk2>
        <a:lt2>
          <a:srgbClr val="000000"/>
        </a:lt2>
        <a:accent1>
          <a:srgbClr val="6598FF"/>
        </a:accent1>
        <a:accent2>
          <a:srgbClr val="FFFE00"/>
        </a:accent2>
        <a:accent3>
          <a:srgbClr val="FFFFFF"/>
        </a:accent3>
        <a:accent4>
          <a:srgbClr val="000000"/>
        </a:accent4>
        <a:accent5>
          <a:srgbClr val="B8CAFF"/>
        </a:accent5>
        <a:accent6>
          <a:srgbClr val="E7E600"/>
        </a:accent6>
        <a:hlink>
          <a:srgbClr val="33CB33"/>
        </a:hlink>
        <a:folHlink>
          <a:srgbClr val="0000FE"/>
        </a:folHlink>
      </a:clrScheme>
      <a:clrMap bg1="lt1" tx1="dk1" bg2="lt2" tx2="dk2" accent1="accent1" accent2="accent2" accent3="accent3" accent4="accent4" accent5="accent5" accent6="accent6" hlink="hlink" folHlink="folHlink"/>
    </a:extraClrScheme>
    <a:extraClrScheme>
      <a:clrScheme name="4_Präsentation - Uni Hamburg 9">
        <a:dk1>
          <a:srgbClr val="6598FF"/>
        </a:dk1>
        <a:lt1>
          <a:srgbClr val="FFFFFF"/>
        </a:lt1>
        <a:dk2>
          <a:srgbClr val="000000"/>
        </a:dk2>
        <a:lt2>
          <a:srgbClr val="FFFE00"/>
        </a:lt2>
        <a:accent1>
          <a:srgbClr val="0000FE"/>
        </a:accent1>
        <a:accent2>
          <a:srgbClr val="6598FF"/>
        </a:accent2>
        <a:accent3>
          <a:srgbClr val="AAAAAA"/>
        </a:accent3>
        <a:accent4>
          <a:srgbClr val="DADADA"/>
        </a:accent4>
        <a:accent5>
          <a:srgbClr val="AAAAFE"/>
        </a:accent5>
        <a:accent6>
          <a:srgbClr val="5B89E7"/>
        </a:accent6>
        <a:hlink>
          <a:srgbClr val="33CB33"/>
        </a:hlink>
        <a:folHlink>
          <a:srgbClr val="FF8601"/>
        </a:folHlink>
      </a:clrScheme>
      <a:clrMap bg1="dk2" tx1="lt1" bg2="dk1" tx2="lt2" accent1="accent1" accent2="accent2" accent3="accent3" accent4="accent4" accent5="accent5" accent6="accent6" hlink="hlink" folHlink="folHlink"/>
    </a:extraClrScheme>
    <a:extraClrScheme>
      <a:clrScheme name="4_Präsentation - Uni Hamburg 10">
        <a:dk1>
          <a:srgbClr val="6598FF"/>
        </a:dk1>
        <a:lt1>
          <a:srgbClr val="FFFFFF"/>
        </a:lt1>
        <a:dk2>
          <a:srgbClr val="000000"/>
        </a:dk2>
        <a:lt2>
          <a:srgbClr val="FFFE00"/>
        </a:lt2>
        <a:accent1>
          <a:srgbClr val="0000FE"/>
        </a:accent1>
        <a:accent2>
          <a:srgbClr val="6598FF"/>
        </a:accent2>
        <a:accent3>
          <a:srgbClr val="AAAAAA"/>
        </a:accent3>
        <a:accent4>
          <a:srgbClr val="DADADA"/>
        </a:accent4>
        <a:accent5>
          <a:srgbClr val="AAAAFE"/>
        </a:accent5>
        <a:accent6>
          <a:srgbClr val="5B89E7"/>
        </a:accent6>
        <a:hlink>
          <a:srgbClr val="33CB33"/>
        </a:hlink>
        <a:folHlink>
          <a:srgbClr val="FFFE00"/>
        </a:folHlink>
      </a:clrScheme>
      <a:clrMap bg1="dk2" tx1="lt1" bg2="dk1" tx2="lt2" accent1="accent1" accent2="accent2" accent3="accent3" accent4="accent4" accent5="accent5" accent6="accent6" hlink="hlink" folHlink="folHlink"/>
    </a:extraClrScheme>
    <a:extraClrScheme>
      <a:clrScheme name="4_Präsentation - Uni Hamburg 11">
        <a:dk1>
          <a:srgbClr val="000000"/>
        </a:dk1>
        <a:lt1>
          <a:srgbClr val="FFFFFF"/>
        </a:lt1>
        <a:dk2>
          <a:srgbClr val="000000"/>
        </a:dk2>
        <a:lt2>
          <a:srgbClr val="676767"/>
        </a:lt2>
        <a:accent1>
          <a:srgbClr val="FFFFFF"/>
        </a:accent1>
        <a:accent2>
          <a:srgbClr val="FFCC00"/>
        </a:accent2>
        <a:accent3>
          <a:srgbClr val="FFFFFF"/>
        </a:accent3>
        <a:accent4>
          <a:srgbClr val="000000"/>
        </a:accent4>
        <a:accent5>
          <a:srgbClr val="FFFFFF"/>
        </a:accent5>
        <a:accent6>
          <a:srgbClr val="E7B900"/>
        </a:accent6>
        <a:hlink>
          <a:srgbClr val="D0D0D0"/>
        </a:hlink>
        <a:folHlink>
          <a:srgbClr val="909090"/>
        </a:folHlink>
      </a:clrScheme>
      <a:clrMap bg1="lt1" tx1="dk1" bg2="lt2" tx2="dk2" accent1="accent1" accent2="accent2" accent3="accent3" accent4="accent4" accent5="accent5" accent6="accent6" hlink="hlink" folHlink="folHlink"/>
    </a:extraClrScheme>
    <a:extraClrScheme>
      <a:clrScheme name="4_Präsentation - Uni Hamburg 12">
        <a:dk1>
          <a:srgbClr val="000000"/>
        </a:dk1>
        <a:lt1>
          <a:srgbClr val="FAF3E8"/>
        </a:lt1>
        <a:dk2>
          <a:srgbClr val="000000"/>
        </a:dk2>
        <a:lt2>
          <a:srgbClr val="676767"/>
        </a:lt2>
        <a:accent1>
          <a:srgbClr val="FFDBA0"/>
        </a:accent1>
        <a:accent2>
          <a:srgbClr val="A33729"/>
        </a:accent2>
        <a:accent3>
          <a:srgbClr val="FCF8F2"/>
        </a:accent3>
        <a:accent4>
          <a:srgbClr val="000000"/>
        </a:accent4>
        <a:accent5>
          <a:srgbClr val="FFEACD"/>
        </a:accent5>
        <a:accent6>
          <a:srgbClr val="933124"/>
        </a:accent6>
        <a:hlink>
          <a:srgbClr val="7A675D"/>
        </a:hlink>
        <a:folHlink>
          <a:srgbClr val="4499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Cronus">
  <a:themeElements>
    <a:clrScheme name="3_Cronus 1">
      <a:dk1>
        <a:srgbClr val="000000"/>
      </a:dk1>
      <a:lt1>
        <a:srgbClr val="FFFFFF"/>
      </a:lt1>
      <a:dk2>
        <a:srgbClr val="646B86"/>
      </a:dk2>
      <a:lt2>
        <a:srgbClr val="C5D1D7"/>
      </a:lt2>
      <a:accent1>
        <a:srgbClr val="D16349"/>
      </a:accent1>
      <a:accent2>
        <a:srgbClr val="CCB400"/>
      </a:accent2>
      <a:accent3>
        <a:srgbClr val="FFFFFF"/>
      </a:accent3>
      <a:accent4>
        <a:srgbClr val="000000"/>
      </a:accent4>
      <a:accent5>
        <a:srgbClr val="E5B7B1"/>
      </a:accent5>
      <a:accent6>
        <a:srgbClr val="B9A300"/>
      </a:accent6>
      <a:hlink>
        <a:srgbClr val="00A3D6"/>
      </a:hlink>
      <a:folHlink>
        <a:srgbClr val="694F07"/>
      </a:folHlink>
    </a:clrScheme>
    <a:fontScheme name="3_Cronus">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Cronus 1">
        <a:dk1>
          <a:srgbClr val="000000"/>
        </a:dk1>
        <a:lt1>
          <a:srgbClr val="FFFFFF"/>
        </a:lt1>
        <a:dk2>
          <a:srgbClr val="646B86"/>
        </a:dk2>
        <a:lt2>
          <a:srgbClr val="C5D1D7"/>
        </a:lt2>
        <a:accent1>
          <a:srgbClr val="D16349"/>
        </a:accent1>
        <a:accent2>
          <a:srgbClr val="CCB400"/>
        </a:accent2>
        <a:accent3>
          <a:srgbClr val="FFFFFF"/>
        </a:accent3>
        <a:accent4>
          <a:srgbClr val="000000"/>
        </a:accent4>
        <a:accent5>
          <a:srgbClr val="E5B7B1"/>
        </a:accent5>
        <a:accent6>
          <a:srgbClr val="B9A300"/>
        </a:accent6>
        <a:hlink>
          <a:srgbClr val="00A3D6"/>
        </a:hlink>
        <a:folHlink>
          <a:srgbClr val="694F07"/>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Präsentation - Uni Hamburg">
  <a:themeElements>
    <a:clrScheme name="4_Präsentation - Uni Hamburg 1">
      <a:dk1>
        <a:srgbClr val="000000"/>
      </a:dk1>
      <a:lt1>
        <a:srgbClr val="FFFFFF"/>
      </a:lt1>
      <a:dk2>
        <a:srgbClr val="000000"/>
      </a:dk2>
      <a:lt2>
        <a:srgbClr val="676767"/>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fontScheme name="4_Präsentation - Uni Hamburg">
      <a:majorFont>
        <a:latin typeface="Verdana"/>
        <a:ea typeface="ＭＳ Ｐゴシック"/>
        <a:cs typeface=""/>
      </a:majorFont>
      <a:minorFont>
        <a:latin typeface="Verdana"/>
        <a:ea typeface="ＭＳ Ｐゴシック"/>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Präsentation - Uni Hamburg 1">
        <a:dk1>
          <a:srgbClr val="000000"/>
        </a:dk1>
        <a:lt1>
          <a:srgbClr val="FFFFFF"/>
        </a:lt1>
        <a:dk2>
          <a:srgbClr val="000000"/>
        </a:dk2>
        <a:lt2>
          <a:srgbClr val="676767"/>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4_Präsentation - Uni Hamburg 2">
        <a:dk1>
          <a:srgbClr val="000000"/>
        </a:dk1>
        <a:lt1>
          <a:srgbClr val="FFFFFF"/>
        </a:lt1>
        <a:dk2>
          <a:srgbClr val="0344B9"/>
        </a:dk2>
        <a:lt2>
          <a:srgbClr val="676767"/>
        </a:lt2>
        <a:accent1>
          <a:srgbClr val="C7E0FB"/>
        </a:accent1>
        <a:accent2>
          <a:srgbClr val="91B0FF"/>
        </a:accent2>
        <a:accent3>
          <a:srgbClr val="FFFFFF"/>
        </a:accent3>
        <a:accent4>
          <a:srgbClr val="000000"/>
        </a:accent4>
        <a:accent5>
          <a:srgbClr val="E0EDFD"/>
        </a:accent5>
        <a:accent6>
          <a:srgbClr val="839FE7"/>
        </a:accent6>
        <a:hlink>
          <a:srgbClr val="2D7DFF"/>
        </a:hlink>
        <a:folHlink>
          <a:srgbClr val="000078"/>
        </a:folHlink>
      </a:clrScheme>
      <a:clrMap bg1="lt1" tx1="dk1" bg2="lt2" tx2="dk2" accent1="accent1" accent2="accent2" accent3="accent3" accent4="accent4" accent5="accent5" accent6="accent6" hlink="hlink" folHlink="folHlink"/>
    </a:extraClrScheme>
    <a:extraClrScheme>
      <a:clrScheme name="4_Präsentation - Uni Hamburg 3">
        <a:dk1>
          <a:srgbClr val="676767"/>
        </a:dk1>
        <a:lt1>
          <a:srgbClr val="FFFFFF"/>
        </a:lt1>
        <a:dk2>
          <a:srgbClr val="000000"/>
        </a:dk2>
        <a:lt2>
          <a:srgbClr val="FFFF7F"/>
        </a:lt2>
        <a:accent1>
          <a:srgbClr val="00005A"/>
        </a:accent1>
        <a:accent2>
          <a:srgbClr val="0052D8"/>
        </a:accent2>
        <a:accent3>
          <a:srgbClr val="AAAAAA"/>
        </a:accent3>
        <a:accent4>
          <a:srgbClr val="DADADA"/>
        </a:accent4>
        <a:accent5>
          <a:srgbClr val="AAAAB5"/>
        </a:accent5>
        <a:accent6>
          <a:srgbClr val="0049C4"/>
        </a:accent6>
        <a:hlink>
          <a:srgbClr val="5F8DFF"/>
        </a:hlink>
        <a:folHlink>
          <a:srgbClr val="96C5F8"/>
        </a:folHlink>
      </a:clrScheme>
      <a:clrMap bg1="dk2" tx1="lt1" bg2="dk1" tx2="lt2" accent1="accent1" accent2="accent2" accent3="accent3" accent4="accent4" accent5="accent5" accent6="accent6" hlink="hlink" folHlink="folHlink"/>
    </a:extraClrScheme>
    <a:extraClrScheme>
      <a:clrScheme name="4_Präsentation - Uni Hamburg 4">
        <a:dk1>
          <a:srgbClr val="000000"/>
        </a:dk1>
        <a:lt1>
          <a:srgbClr val="FFFFFF"/>
        </a:lt1>
        <a:dk2>
          <a:srgbClr val="000000"/>
        </a:dk2>
        <a:lt2>
          <a:srgbClr val="000000"/>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000000"/>
        </a:folHlink>
      </a:clrScheme>
      <a:clrMap bg1="lt1" tx1="dk1" bg2="lt2" tx2="dk2" accent1="accent1" accent2="accent2" accent3="accent3" accent4="accent4" accent5="accent5" accent6="accent6" hlink="hlink" folHlink="folHlink"/>
    </a:extraClrScheme>
    <a:extraClrScheme>
      <a:clrScheme name="4_Präsentation - Uni Hamburg 5">
        <a:dk1>
          <a:srgbClr val="000000"/>
        </a:dk1>
        <a:lt1>
          <a:srgbClr val="FFFFFF"/>
        </a:lt1>
        <a:dk2>
          <a:srgbClr val="000000"/>
        </a:dk2>
        <a:lt2>
          <a:srgbClr val="000000"/>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4_Präsentation - Uni Hamburg 6">
        <a:dk1>
          <a:srgbClr val="000000"/>
        </a:dk1>
        <a:lt1>
          <a:srgbClr val="FFFFFF"/>
        </a:lt1>
        <a:dk2>
          <a:srgbClr val="000000"/>
        </a:dk2>
        <a:lt2>
          <a:srgbClr val="000000"/>
        </a:lt2>
        <a:accent1>
          <a:srgbClr val="FFFFFF"/>
        </a:accent1>
        <a:accent2>
          <a:srgbClr val="FFFFFF"/>
        </a:accent2>
        <a:accent3>
          <a:srgbClr val="FFFFFF"/>
        </a:accent3>
        <a:accent4>
          <a:srgbClr val="000000"/>
        </a:accent4>
        <a:accent5>
          <a:srgbClr val="FFFFFF"/>
        </a:accent5>
        <a:accent6>
          <a:srgbClr val="E7E7E7"/>
        </a:accent6>
        <a:hlink>
          <a:srgbClr val="FFFFFF"/>
        </a:hlink>
        <a:folHlink>
          <a:srgbClr val="000000"/>
        </a:folHlink>
      </a:clrScheme>
      <a:clrMap bg1="lt1" tx1="dk1" bg2="lt2" tx2="dk2" accent1="accent1" accent2="accent2" accent3="accent3" accent4="accent4" accent5="accent5" accent6="accent6" hlink="hlink" folHlink="folHlink"/>
    </a:extraClrScheme>
    <a:extraClrScheme>
      <a:clrScheme name="4_Präsentation - Uni Hamburg 7">
        <a:dk1>
          <a:srgbClr val="000000"/>
        </a:dk1>
        <a:lt1>
          <a:srgbClr val="FFFFFF"/>
        </a:lt1>
        <a:dk2>
          <a:srgbClr val="0000FE"/>
        </a:dk2>
        <a:lt2>
          <a:srgbClr val="000000"/>
        </a:lt2>
        <a:accent1>
          <a:srgbClr val="6598FF"/>
        </a:accent1>
        <a:accent2>
          <a:srgbClr val="FF8601"/>
        </a:accent2>
        <a:accent3>
          <a:srgbClr val="FFFFFF"/>
        </a:accent3>
        <a:accent4>
          <a:srgbClr val="000000"/>
        </a:accent4>
        <a:accent5>
          <a:srgbClr val="B8CAFF"/>
        </a:accent5>
        <a:accent6>
          <a:srgbClr val="E77901"/>
        </a:accent6>
        <a:hlink>
          <a:srgbClr val="33CB33"/>
        </a:hlink>
        <a:folHlink>
          <a:srgbClr val="0000FE"/>
        </a:folHlink>
      </a:clrScheme>
      <a:clrMap bg1="lt1" tx1="dk1" bg2="lt2" tx2="dk2" accent1="accent1" accent2="accent2" accent3="accent3" accent4="accent4" accent5="accent5" accent6="accent6" hlink="hlink" folHlink="folHlink"/>
    </a:extraClrScheme>
    <a:extraClrScheme>
      <a:clrScheme name="4_Präsentation - Uni Hamburg 8">
        <a:dk1>
          <a:srgbClr val="000000"/>
        </a:dk1>
        <a:lt1>
          <a:srgbClr val="FFFFFF"/>
        </a:lt1>
        <a:dk2>
          <a:srgbClr val="0000FE"/>
        </a:dk2>
        <a:lt2>
          <a:srgbClr val="000000"/>
        </a:lt2>
        <a:accent1>
          <a:srgbClr val="6598FF"/>
        </a:accent1>
        <a:accent2>
          <a:srgbClr val="FFFE00"/>
        </a:accent2>
        <a:accent3>
          <a:srgbClr val="FFFFFF"/>
        </a:accent3>
        <a:accent4>
          <a:srgbClr val="000000"/>
        </a:accent4>
        <a:accent5>
          <a:srgbClr val="B8CAFF"/>
        </a:accent5>
        <a:accent6>
          <a:srgbClr val="E7E600"/>
        </a:accent6>
        <a:hlink>
          <a:srgbClr val="33CB33"/>
        </a:hlink>
        <a:folHlink>
          <a:srgbClr val="0000FE"/>
        </a:folHlink>
      </a:clrScheme>
      <a:clrMap bg1="lt1" tx1="dk1" bg2="lt2" tx2="dk2" accent1="accent1" accent2="accent2" accent3="accent3" accent4="accent4" accent5="accent5" accent6="accent6" hlink="hlink" folHlink="folHlink"/>
    </a:extraClrScheme>
    <a:extraClrScheme>
      <a:clrScheme name="4_Präsentation - Uni Hamburg 9">
        <a:dk1>
          <a:srgbClr val="6598FF"/>
        </a:dk1>
        <a:lt1>
          <a:srgbClr val="FFFFFF"/>
        </a:lt1>
        <a:dk2>
          <a:srgbClr val="000000"/>
        </a:dk2>
        <a:lt2>
          <a:srgbClr val="FFFE00"/>
        </a:lt2>
        <a:accent1>
          <a:srgbClr val="0000FE"/>
        </a:accent1>
        <a:accent2>
          <a:srgbClr val="6598FF"/>
        </a:accent2>
        <a:accent3>
          <a:srgbClr val="AAAAAA"/>
        </a:accent3>
        <a:accent4>
          <a:srgbClr val="DADADA"/>
        </a:accent4>
        <a:accent5>
          <a:srgbClr val="AAAAFE"/>
        </a:accent5>
        <a:accent6>
          <a:srgbClr val="5B89E7"/>
        </a:accent6>
        <a:hlink>
          <a:srgbClr val="33CB33"/>
        </a:hlink>
        <a:folHlink>
          <a:srgbClr val="FF8601"/>
        </a:folHlink>
      </a:clrScheme>
      <a:clrMap bg1="dk2" tx1="lt1" bg2="dk1" tx2="lt2" accent1="accent1" accent2="accent2" accent3="accent3" accent4="accent4" accent5="accent5" accent6="accent6" hlink="hlink" folHlink="folHlink"/>
    </a:extraClrScheme>
    <a:extraClrScheme>
      <a:clrScheme name="4_Präsentation - Uni Hamburg 10">
        <a:dk1>
          <a:srgbClr val="6598FF"/>
        </a:dk1>
        <a:lt1>
          <a:srgbClr val="FFFFFF"/>
        </a:lt1>
        <a:dk2>
          <a:srgbClr val="000000"/>
        </a:dk2>
        <a:lt2>
          <a:srgbClr val="FFFE00"/>
        </a:lt2>
        <a:accent1>
          <a:srgbClr val="0000FE"/>
        </a:accent1>
        <a:accent2>
          <a:srgbClr val="6598FF"/>
        </a:accent2>
        <a:accent3>
          <a:srgbClr val="AAAAAA"/>
        </a:accent3>
        <a:accent4>
          <a:srgbClr val="DADADA"/>
        </a:accent4>
        <a:accent5>
          <a:srgbClr val="AAAAFE"/>
        </a:accent5>
        <a:accent6>
          <a:srgbClr val="5B89E7"/>
        </a:accent6>
        <a:hlink>
          <a:srgbClr val="33CB33"/>
        </a:hlink>
        <a:folHlink>
          <a:srgbClr val="FFFE00"/>
        </a:folHlink>
      </a:clrScheme>
      <a:clrMap bg1="dk2" tx1="lt1" bg2="dk1" tx2="lt2" accent1="accent1" accent2="accent2" accent3="accent3" accent4="accent4" accent5="accent5" accent6="accent6" hlink="hlink" folHlink="folHlink"/>
    </a:extraClrScheme>
    <a:extraClrScheme>
      <a:clrScheme name="4_Präsentation - Uni Hamburg 11">
        <a:dk1>
          <a:srgbClr val="000000"/>
        </a:dk1>
        <a:lt1>
          <a:srgbClr val="FFFFFF"/>
        </a:lt1>
        <a:dk2>
          <a:srgbClr val="000000"/>
        </a:dk2>
        <a:lt2>
          <a:srgbClr val="676767"/>
        </a:lt2>
        <a:accent1>
          <a:srgbClr val="FFFFFF"/>
        </a:accent1>
        <a:accent2>
          <a:srgbClr val="FFCC00"/>
        </a:accent2>
        <a:accent3>
          <a:srgbClr val="FFFFFF"/>
        </a:accent3>
        <a:accent4>
          <a:srgbClr val="000000"/>
        </a:accent4>
        <a:accent5>
          <a:srgbClr val="FFFFFF"/>
        </a:accent5>
        <a:accent6>
          <a:srgbClr val="E7B900"/>
        </a:accent6>
        <a:hlink>
          <a:srgbClr val="D0D0D0"/>
        </a:hlink>
        <a:folHlink>
          <a:srgbClr val="909090"/>
        </a:folHlink>
      </a:clrScheme>
      <a:clrMap bg1="lt1" tx1="dk1" bg2="lt2" tx2="dk2" accent1="accent1" accent2="accent2" accent3="accent3" accent4="accent4" accent5="accent5" accent6="accent6" hlink="hlink" folHlink="folHlink"/>
    </a:extraClrScheme>
    <a:extraClrScheme>
      <a:clrScheme name="4_Präsentation - Uni Hamburg 12">
        <a:dk1>
          <a:srgbClr val="000000"/>
        </a:dk1>
        <a:lt1>
          <a:srgbClr val="FAF3E8"/>
        </a:lt1>
        <a:dk2>
          <a:srgbClr val="000000"/>
        </a:dk2>
        <a:lt2>
          <a:srgbClr val="676767"/>
        </a:lt2>
        <a:accent1>
          <a:srgbClr val="FFDBA0"/>
        </a:accent1>
        <a:accent2>
          <a:srgbClr val="A33729"/>
        </a:accent2>
        <a:accent3>
          <a:srgbClr val="FCF8F2"/>
        </a:accent3>
        <a:accent4>
          <a:srgbClr val="000000"/>
        </a:accent4>
        <a:accent5>
          <a:srgbClr val="FFEACD"/>
        </a:accent5>
        <a:accent6>
          <a:srgbClr val="933124"/>
        </a:accent6>
        <a:hlink>
          <a:srgbClr val="7A675D"/>
        </a:hlink>
        <a:folHlink>
          <a:srgbClr val="449933"/>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Präsentation - Uni Hamburg">
  <a:themeElements>
    <a:clrScheme name="3_Präsentation - Uni Hamburg 12">
      <a:dk1>
        <a:srgbClr val="000000"/>
      </a:dk1>
      <a:lt1>
        <a:srgbClr val="FAF3E8"/>
      </a:lt1>
      <a:dk2>
        <a:srgbClr val="000000"/>
      </a:dk2>
      <a:lt2>
        <a:srgbClr val="676767"/>
      </a:lt2>
      <a:accent1>
        <a:srgbClr val="FFDBA0"/>
      </a:accent1>
      <a:accent2>
        <a:srgbClr val="A33729"/>
      </a:accent2>
      <a:accent3>
        <a:srgbClr val="FCF8F2"/>
      </a:accent3>
      <a:accent4>
        <a:srgbClr val="000000"/>
      </a:accent4>
      <a:accent5>
        <a:srgbClr val="FFEACD"/>
      </a:accent5>
      <a:accent6>
        <a:srgbClr val="933124"/>
      </a:accent6>
      <a:hlink>
        <a:srgbClr val="7A675D"/>
      </a:hlink>
      <a:folHlink>
        <a:srgbClr val="449933"/>
      </a:folHlink>
    </a:clrScheme>
    <a:fontScheme name="3_Präsentation - Uni Hamburg">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0" tIns="0" rIns="0" bIns="0" numCol="1" anchor="t" anchorCtr="0" compatLnSpc="1">
        <a:prstTxWarp prst="textNoShape">
          <a:avLst/>
        </a:prstTxWarp>
        <a:spAutoFit/>
      </a:bodyPr>
      <a:lstStyle>
        <a:defPPr marL="0" marR="0" indent="0" algn="l" defTabSz="895350" rtl="0" eaLnBrk="1" fontAlgn="base" latinLnBrk="0" hangingPunct="1">
          <a:lnSpc>
            <a:spcPct val="100000"/>
          </a:lnSpc>
          <a:spcBef>
            <a:spcPct val="0"/>
          </a:spcBef>
          <a:spcAft>
            <a:spcPct val="0"/>
          </a:spcAft>
          <a:buClr>
            <a:schemeClr val="tx1"/>
          </a:buClr>
          <a:buSzPct val="120000"/>
          <a:buFontTx/>
          <a:buNone/>
          <a:tabLst>
            <a:tab pos="533400" algn="l"/>
          </a:tabLst>
          <a:defRPr kumimoji="0" lang="en-US" altLang="de-DE" sz="20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sym typeface="Wingdings" panose="05000000000000000000" pitchFamily="2" charset="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0" tIns="0" rIns="0" bIns="0" numCol="1" anchor="t" anchorCtr="0" compatLnSpc="1">
        <a:prstTxWarp prst="textNoShape">
          <a:avLst/>
        </a:prstTxWarp>
        <a:spAutoFit/>
      </a:bodyPr>
      <a:lstStyle>
        <a:defPPr marL="0" marR="0" indent="0" algn="l" defTabSz="895350" rtl="0" eaLnBrk="1" fontAlgn="base" latinLnBrk="0" hangingPunct="1">
          <a:lnSpc>
            <a:spcPct val="100000"/>
          </a:lnSpc>
          <a:spcBef>
            <a:spcPct val="0"/>
          </a:spcBef>
          <a:spcAft>
            <a:spcPct val="0"/>
          </a:spcAft>
          <a:buClr>
            <a:schemeClr val="tx1"/>
          </a:buClr>
          <a:buSzPct val="120000"/>
          <a:buFontTx/>
          <a:buNone/>
          <a:tabLst>
            <a:tab pos="533400" algn="l"/>
          </a:tabLst>
          <a:defRPr kumimoji="0" lang="en-US" altLang="de-DE" sz="20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sym typeface="Wingdings" panose="05000000000000000000" pitchFamily="2" charset="2"/>
          </a:defRPr>
        </a:defPPr>
      </a:lstStyle>
    </a:lnDef>
  </a:objectDefaults>
  <a:extraClrSchemeLst>
    <a:extraClrScheme>
      <a:clrScheme name="3_Präsentation - Uni Hamburg 1">
        <a:dk1>
          <a:srgbClr val="000000"/>
        </a:dk1>
        <a:lt1>
          <a:srgbClr val="FFFFFF"/>
        </a:lt1>
        <a:dk2>
          <a:srgbClr val="000000"/>
        </a:dk2>
        <a:lt2>
          <a:srgbClr val="676767"/>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3_Präsentation - Uni Hamburg 2">
        <a:dk1>
          <a:srgbClr val="000000"/>
        </a:dk1>
        <a:lt1>
          <a:srgbClr val="FFFFFF"/>
        </a:lt1>
        <a:dk2>
          <a:srgbClr val="0344B9"/>
        </a:dk2>
        <a:lt2>
          <a:srgbClr val="676767"/>
        </a:lt2>
        <a:accent1>
          <a:srgbClr val="C7E0FB"/>
        </a:accent1>
        <a:accent2>
          <a:srgbClr val="91B0FF"/>
        </a:accent2>
        <a:accent3>
          <a:srgbClr val="FFFFFF"/>
        </a:accent3>
        <a:accent4>
          <a:srgbClr val="000000"/>
        </a:accent4>
        <a:accent5>
          <a:srgbClr val="E0EDFD"/>
        </a:accent5>
        <a:accent6>
          <a:srgbClr val="839FE7"/>
        </a:accent6>
        <a:hlink>
          <a:srgbClr val="2D7DFF"/>
        </a:hlink>
        <a:folHlink>
          <a:srgbClr val="000078"/>
        </a:folHlink>
      </a:clrScheme>
      <a:clrMap bg1="lt1" tx1="dk1" bg2="lt2" tx2="dk2" accent1="accent1" accent2="accent2" accent3="accent3" accent4="accent4" accent5="accent5" accent6="accent6" hlink="hlink" folHlink="folHlink"/>
    </a:extraClrScheme>
    <a:extraClrScheme>
      <a:clrScheme name="3_Präsentation - Uni Hamburg 3">
        <a:dk1>
          <a:srgbClr val="676767"/>
        </a:dk1>
        <a:lt1>
          <a:srgbClr val="FFFFFF"/>
        </a:lt1>
        <a:dk2>
          <a:srgbClr val="000000"/>
        </a:dk2>
        <a:lt2>
          <a:srgbClr val="FFFF7F"/>
        </a:lt2>
        <a:accent1>
          <a:srgbClr val="00005A"/>
        </a:accent1>
        <a:accent2>
          <a:srgbClr val="0052D8"/>
        </a:accent2>
        <a:accent3>
          <a:srgbClr val="AAAAAA"/>
        </a:accent3>
        <a:accent4>
          <a:srgbClr val="DADADA"/>
        </a:accent4>
        <a:accent5>
          <a:srgbClr val="AAAAB5"/>
        </a:accent5>
        <a:accent6>
          <a:srgbClr val="0049C4"/>
        </a:accent6>
        <a:hlink>
          <a:srgbClr val="5F8DFF"/>
        </a:hlink>
        <a:folHlink>
          <a:srgbClr val="96C5F8"/>
        </a:folHlink>
      </a:clrScheme>
      <a:clrMap bg1="dk2" tx1="lt1" bg2="dk1" tx2="lt2" accent1="accent1" accent2="accent2" accent3="accent3" accent4="accent4" accent5="accent5" accent6="accent6" hlink="hlink" folHlink="folHlink"/>
    </a:extraClrScheme>
    <a:extraClrScheme>
      <a:clrScheme name="3_Präsentation - Uni Hamburg 4">
        <a:dk1>
          <a:srgbClr val="000000"/>
        </a:dk1>
        <a:lt1>
          <a:srgbClr val="FFFFFF"/>
        </a:lt1>
        <a:dk2>
          <a:srgbClr val="000000"/>
        </a:dk2>
        <a:lt2>
          <a:srgbClr val="000000"/>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000000"/>
        </a:folHlink>
      </a:clrScheme>
      <a:clrMap bg1="lt1" tx1="dk1" bg2="lt2" tx2="dk2" accent1="accent1" accent2="accent2" accent3="accent3" accent4="accent4" accent5="accent5" accent6="accent6" hlink="hlink" folHlink="folHlink"/>
    </a:extraClrScheme>
    <a:extraClrScheme>
      <a:clrScheme name="3_Präsentation - Uni Hamburg 5">
        <a:dk1>
          <a:srgbClr val="000000"/>
        </a:dk1>
        <a:lt1>
          <a:srgbClr val="FFFFFF"/>
        </a:lt1>
        <a:dk2>
          <a:srgbClr val="000000"/>
        </a:dk2>
        <a:lt2>
          <a:srgbClr val="000000"/>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3_Präsentation - Uni Hamburg 6">
        <a:dk1>
          <a:srgbClr val="000000"/>
        </a:dk1>
        <a:lt1>
          <a:srgbClr val="FFFFFF"/>
        </a:lt1>
        <a:dk2>
          <a:srgbClr val="000000"/>
        </a:dk2>
        <a:lt2>
          <a:srgbClr val="000000"/>
        </a:lt2>
        <a:accent1>
          <a:srgbClr val="FFFFFF"/>
        </a:accent1>
        <a:accent2>
          <a:srgbClr val="FFFFFF"/>
        </a:accent2>
        <a:accent3>
          <a:srgbClr val="FFFFFF"/>
        </a:accent3>
        <a:accent4>
          <a:srgbClr val="000000"/>
        </a:accent4>
        <a:accent5>
          <a:srgbClr val="FFFFFF"/>
        </a:accent5>
        <a:accent6>
          <a:srgbClr val="E7E7E7"/>
        </a:accent6>
        <a:hlink>
          <a:srgbClr val="FFFFFF"/>
        </a:hlink>
        <a:folHlink>
          <a:srgbClr val="000000"/>
        </a:folHlink>
      </a:clrScheme>
      <a:clrMap bg1="lt1" tx1="dk1" bg2="lt2" tx2="dk2" accent1="accent1" accent2="accent2" accent3="accent3" accent4="accent4" accent5="accent5" accent6="accent6" hlink="hlink" folHlink="folHlink"/>
    </a:extraClrScheme>
    <a:extraClrScheme>
      <a:clrScheme name="3_Präsentation - Uni Hamburg 7">
        <a:dk1>
          <a:srgbClr val="000000"/>
        </a:dk1>
        <a:lt1>
          <a:srgbClr val="FFFFFF"/>
        </a:lt1>
        <a:dk2>
          <a:srgbClr val="0000FE"/>
        </a:dk2>
        <a:lt2>
          <a:srgbClr val="000000"/>
        </a:lt2>
        <a:accent1>
          <a:srgbClr val="6598FF"/>
        </a:accent1>
        <a:accent2>
          <a:srgbClr val="FF8601"/>
        </a:accent2>
        <a:accent3>
          <a:srgbClr val="FFFFFF"/>
        </a:accent3>
        <a:accent4>
          <a:srgbClr val="000000"/>
        </a:accent4>
        <a:accent5>
          <a:srgbClr val="B8CAFF"/>
        </a:accent5>
        <a:accent6>
          <a:srgbClr val="E77901"/>
        </a:accent6>
        <a:hlink>
          <a:srgbClr val="33CB33"/>
        </a:hlink>
        <a:folHlink>
          <a:srgbClr val="0000FE"/>
        </a:folHlink>
      </a:clrScheme>
      <a:clrMap bg1="lt1" tx1="dk1" bg2="lt2" tx2="dk2" accent1="accent1" accent2="accent2" accent3="accent3" accent4="accent4" accent5="accent5" accent6="accent6" hlink="hlink" folHlink="folHlink"/>
    </a:extraClrScheme>
    <a:extraClrScheme>
      <a:clrScheme name="3_Präsentation - Uni Hamburg 8">
        <a:dk1>
          <a:srgbClr val="000000"/>
        </a:dk1>
        <a:lt1>
          <a:srgbClr val="FFFFFF"/>
        </a:lt1>
        <a:dk2>
          <a:srgbClr val="0000FE"/>
        </a:dk2>
        <a:lt2>
          <a:srgbClr val="000000"/>
        </a:lt2>
        <a:accent1>
          <a:srgbClr val="6598FF"/>
        </a:accent1>
        <a:accent2>
          <a:srgbClr val="FFFE00"/>
        </a:accent2>
        <a:accent3>
          <a:srgbClr val="FFFFFF"/>
        </a:accent3>
        <a:accent4>
          <a:srgbClr val="000000"/>
        </a:accent4>
        <a:accent5>
          <a:srgbClr val="B8CAFF"/>
        </a:accent5>
        <a:accent6>
          <a:srgbClr val="E7E600"/>
        </a:accent6>
        <a:hlink>
          <a:srgbClr val="33CB33"/>
        </a:hlink>
        <a:folHlink>
          <a:srgbClr val="0000FE"/>
        </a:folHlink>
      </a:clrScheme>
      <a:clrMap bg1="lt1" tx1="dk1" bg2="lt2" tx2="dk2" accent1="accent1" accent2="accent2" accent3="accent3" accent4="accent4" accent5="accent5" accent6="accent6" hlink="hlink" folHlink="folHlink"/>
    </a:extraClrScheme>
    <a:extraClrScheme>
      <a:clrScheme name="3_Präsentation - Uni Hamburg 9">
        <a:dk1>
          <a:srgbClr val="6598FF"/>
        </a:dk1>
        <a:lt1>
          <a:srgbClr val="FFFFFF"/>
        </a:lt1>
        <a:dk2>
          <a:srgbClr val="000000"/>
        </a:dk2>
        <a:lt2>
          <a:srgbClr val="FFFE00"/>
        </a:lt2>
        <a:accent1>
          <a:srgbClr val="0000FE"/>
        </a:accent1>
        <a:accent2>
          <a:srgbClr val="6598FF"/>
        </a:accent2>
        <a:accent3>
          <a:srgbClr val="AAAAAA"/>
        </a:accent3>
        <a:accent4>
          <a:srgbClr val="DADADA"/>
        </a:accent4>
        <a:accent5>
          <a:srgbClr val="AAAAFE"/>
        </a:accent5>
        <a:accent6>
          <a:srgbClr val="5B89E7"/>
        </a:accent6>
        <a:hlink>
          <a:srgbClr val="33CB33"/>
        </a:hlink>
        <a:folHlink>
          <a:srgbClr val="FF8601"/>
        </a:folHlink>
      </a:clrScheme>
      <a:clrMap bg1="dk2" tx1="lt1" bg2="dk1" tx2="lt2" accent1="accent1" accent2="accent2" accent3="accent3" accent4="accent4" accent5="accent5" accent6="accent6" hlink="hlink" folHlink="folHlink"/>
    </a:extraClrScheme>
    <a:extraClrScheme>
      <a:clrScheme name="3_Präsentation - Uni Hamburg 10">
        <a:dk1>
          <a:srgbClr val="6598FF"/>
        </a:dk1>
        <a:lt1>
          <a:srgbClr val="FFFFFF"/>
        </a:lt1>
        <a:dk2>
          <a:srgbClr val="000000"/>
        </a:dk2>
        <a:lt2>
          <a:srgbClr val="FFFE00"/>
        </a:lt2>
        <a:accent1>
          <a:srgbClr val="0000FE"/>
        </a:accent1>
        <a:accent2>
          <a:srgbClr val="6598FF"/>
        </a:accent2>
        <a:accent3>
          <a:srgbClr val="AAAAAA"/>
        </a:accent3>
        <a:accent4>
          <a:srgbClr val="DADADA"/>
        </a:accent4>
        <a:accent5>
          <a:srgbClr val="AAAAFE"/>
        </a:accent5>
        <a:accent6>
          <a:srgbClr val="5B89E7"/>
        </a:accent6>
        <a:hlink>
          <a:srgbClr val="33CB33"/>
        </a:hlink>
        <a:folHlink>
          <a:srgbClr val="FFFE00"/>
        </a:folHlink>
      </a:clrScheme>
      <a:clrMap bg1="dk2" tx1="lt1" bg2="dk1" tx2="lt2" accent1="accent1" accent2="accent2" accent3="accent3" accent4="accent4" accent5="accent5" accent6="accent6" hlink="hlink" folHlink="folHlink"/>
    </a:extraClrScheme>
    <a:extraClrScheme>
      <a:clrScheme name="3_Präsentation - Uni Hamburg 11">
        <a:dk1>
          <a:srgbClr val="000000"/>
        </a:dk1>
        <a:lt1>
          <a:srgbClr val="FFFFFF"/>
        </a:lt1>
        <a:dk2>
          <a:srgbClr val="000000"/>
        </a:dk2>
        <a:lt2>
          <a:srgbClr val="676767"/>
        </a:lt2>
        <a:accent1>
          <a:srgbClr val="FFFFFF"/>
        </a:accent1>
        <a:accent2>
          <a:srgbClr val="FFCC00"/>
        </a:accent2>
        <a:accent3>
          <a:srgbClr val="FFFFFF"/>
        </a:accent3>
        <a:accent4>
          <a:srgbClr val="000000"/>
        </a:accent4>
        <a:accent5>
          <a:srgbClr val="FFFFFF"/>
        </a:accent5>
        <a:accent6>
          <a:srgbClr val="E7B900"/>
        </a:accent6>
        <a:hlink>
          <a:srgbClr val="D0D0D0"/>
        </a:hlink>
        <a:folHlink>
          <a:srgbClr val="909090"/>
        </a:folHlink>
      </a:clrScheme>
      <a:clrMap bg1="lt1" tx1="dk1" bg2="lt2" tx2="dk2" accent1="accent1" accent2="accent2" accent3="accent3" accent4="accent4" accent5="accent5" accent6="accent6" hlink="hlink" folHlink="folHlink"/>
    </a:extraClrScheme>
    <a:extraClrScheme>
      <a:clrScheme name="3_Präsentation - Uni Hamburg 12">
        <a:dk1>
          <a:srgbClr val="000000"/>
        </a:dk1>
        <a:lt1>
          <a:srgbClr val="FAF3E8"/>
        </a:lt1>
        <a:dk2>
          <a:srgbClr val="000000"/>
        </a:dk2>
        <a:lt2>
          <a:srgbClr val="676767"/>
        </a:lt2>
        <a:accent1>
          <a:srgbClr val="FFDBA0"/>
        </a:accent1>
        <a:accent2>
          <a:srgbClr val="A33729"/>
        </a:accent2>
        <a:accent3>
          <a:srgbClr val="FCF8F2"/>
        </a:accent3>
        <a:accent4>
          <a:srgbClr val="000000"/>
        </a:accent4>
        <a:accent5>
          <a:srgbClr val="FFEACD"/>
        </a:accent5>
        <a:accent6>
          <a:srgbClr val="933124"/>
        </a:accent6>
        <a:hlink>
          <a:srgbClr val="7A675D"/>
        </a:hlink>
        <a:folHlink>
          <a:srgbClr val="4499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3_Cronus 1">
    <a:dk1>
      <a:srgbClr val="000000"/>
    </a:dk1>
    <a:lt1>
      <a:srgbClr val="FFFFFF"/>
    </a:lt1>
    <a:dk2>
      <a:srgbClr val="646B86"/>
    </a:dk2>
    <a:lt2>
      <a:srgbClr val="C5D1D7"/>
    </a:lt2>
    <a:accent1>
      <a:srgbClr val="D16349"/>
    </a:accent1>
    <a:accent2>
      <a:srgbClr val="CCB400"/>
    </a:accent2>
    <a:accent3>
      <a:srgbClr val="FFFFFF"/>
    </a:accent3>
    <a:accent4>
      <a:srgbClr val="000000"/>
    </a:accent4>
    <a:accent5>
      <a:srgbClr val="E5B7B1"/>
    </a:accent5>
    <a:accent6>
      <a:srgbClr val="B9A300"/>
    </a:accent6>
    <a:hlink>
      <a:srgbClr val="00A3D6"/>
    </a:hlink>
    <a:folHlink>
      <a:srgbClr val="694F07"/>
    </a:folHlink>
  </a:clrScheme>
  <a:fontScheme name="3_Cronus">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Präsentation - Wertekommission</Template>
  <TotalTime>199</TotalTime>
  <Words>14145</Words>
  <Application>Microsoft Office PowerPoint</Application>
  <PresentationFormat>Custom</PresentationFormat>
  <Paragraphs>1843</Paragraphs>
  <Slides>203</Slides>
  <Notes>166</Notes>
  <HiddenSlides>0</HiddenSlides>
  <MMClips>0</MMClips>
  <ScaleCrop>false</ScaleCrop>
  <HeadingPairs>
    <vt:vector size="8" baseType="variant">
      <vt:variant>
        <vt:lpstr>Fonts Used</vt:lpstr>
      </vt:variant>
      <vt:variant>
        <vt:i4>12</vt:i4>
      </vt:variant>
      <vt:variant>
        <vt:lpstr>Theme</vt:lpstr>
      </vt:variant>
      <vt:variant>
        <vt:i4>11</vt:i4>
      </vt:variant>
      <vt:variant>
        <vt:lpstr>Embedded OLE Servers</vt:lpstr>
      </vt:variant>
      <vt:variant>
        <vt:i4>2</vt:i4>
      </vt:variant>
      <vt:variant>
        <vt:lpstr>Slide Titles</vt:lpstr>
      </vt:variant>
      <vt:variant>
        <vt:i4>203</vt:i4>
      </vt:variant>
    </vt:vector>
  </HeadingPairs>
  <TitlesOfParts>
    <vt:vector size="228" baseType="lpstr">
      <vt:lpstr>Arial</vt:lpstr>
      <vt:lpstr>Bahnschrift</vt:lpstr>
      <vt:lpstr>Calibri</vt:lpstr>
      <vt:lpstr>Calibri Light</vt:lpstr>
      <vt:lpstr>Courier New</vt:lpstr>
      <vt:lpstr>Georgia</vt:lpstr>
      <vt:lpstr>Symbol</vt:lpstr>
      <vt:lpstr>Times New Roman</vt:lpstr>
      <vt:lpstr>Verdana</vt:lpstr>
      <vt:lpstr>Verdana (Textkörper)</vt:lpstr>
      <vt:lpstr>Wingdings</vt:lpstr>
      <vt:lpstr>Wingdings 2</vt:lpstr>
      <vt:lpstr>UKE PPT-Master 4:3</vt:lpstr>
      <vt:lpstr>1_Standarddesign</vt:lpstr>
      <vt:lpstr>2_Cronus</vt:lpstr>
      <vt:lpstr>3_Cronus</vt:lpstr>
      <vt:lpstr>3_Präsentation - Uni Hamburg</vt:lpstr>
      <vt:lpstr>4_Präsentation - Uni Hamburg</vt:lpstr>
      <vt:lpstr>4_Cronus</vt:lpstr>
      <vt:lpstr>6_Präsentation - Uni Hamburg</vt:lpstr>
      <vt:lpstr>5_Präsentation - Uni Hamburg</vt:lpstr>
      <vt:lpstr>7_Präsentation - Uni Hamburg</vt:lpstr>
      <vt:lpstr>8_Präsentation - Uni Hamburg</vt:lpstr>
      <vt:lpstr>Acrobat Document</vt:lpstr>
      <vt:lpstr>Diagramm</vt:lpstr>
      <vt:lpstr>Bireysel Metakognitif Terapi(MKT+):</vt:lpstr>
      <vt:lpstr>Günün içeriği</vt:lpstr>
      <vt:lpstr>Sanrı tanımı</vt:lpstr>
      <vt:lpstr>Sanrı tanımı</vt:lpstr>
      <vt:lpstr>Psikoterapi: Mevcut durum</vt:lpstr>
      <vt:lpstr>Psikoterapi: Almanya’daki geçerli durum</vt:lpstr>
      <vt:lpstr>Psikoz Tedavisi</vt:lpstr>
      <vt:lpstr>PowerPoint Presentation</vt:lpstr>
      <vt:lpstr> Metakognitif  Eğitimin Gelişimi (MKT)</vt:lpstr>
      <vt:lpstr>…metakognisyonun anlamı</vt:lpstr>
      <vt:lpstr>…MCT’nin hedefleri</vt:lpstr>
      <vt:lpstr>…MCT’nin hedefleri</vt:lpstr>
      <vt:lpstr>MCT biliyor musunuz?  </vt:lpstr>
      <vt:lpstr>MCT grubunun açık kaynak versiyonu</vt:lpstr>
      <vt:lpstr>Deneme amaçlı uygulama </vt:lpstr>
      <vt:lpstr>PowerPoint Presentation</vt:lpstr>
      <vt:lpstr>Modül I’nın Yapısı</vt:lpstr>
      <vt:lpstr>Modül II’nin Yapısı</vt:lpstr>
      <vt:lpstr>Modül III’ün Yapısı</vt:lpstr>
      <vt:lpstr>Modül IV’ün Yapısı</vt:lpstr>
      <vt:lpstr>Modül V’in Yapısı</vt:lpstr>
      <vt:lpstr>MCT+ nedir ?  </vt:lpstr>
      <vt:lpstr>MCT+ nedir ?  </vt:lpstr>
      <vt:lpstr>Genel Bakış (MCT+; 2. baskı)</vt:lpstr>
      <vt:lpstr>Terapi üniteleri:</vt:lpstr>
      <vt:lpstr>Terapi   ünitelerinin yapısı</vt:lpstr>
      <vt:lpstr>Alıştırma: Sesler duyma </vt:lpstr>
      <vt:lpstr>TERAPİ ÜNİTESİ 1: İlişki Geliştirme ve Vaka Geçmişi</vt:lpstr>
      <vt:lpstr>PowerPoint Presentation</vt:lpstr>
      <vt:lpstr>PowerPoint Presentation</vt:lpstr>
      <vt:lpstr>Alıştırma </vt:lpstr>
      <vt:lpstr>TERAPİ ÜNİTESİ 2: MCT+’ya giriş</vt:lpstr>
      <vt:lpstr>TERAPİ ÜNİTESİ 2: METAKOGNİTİF  TERAPİSİ PROGRAMINA (MCT+) GİRİŞ</vt:lpstr>
      <vt:lpstr>Metakognitif  Terapisi Programı Nedir?</vt:lpstr>
      <vt:lpstr>PowerPoint Presentation</vt:lpstr>
      <vt:lpstr>PowerPoint Presentation</vt:lpstr>
      <vt:lpstr>Problemler/Hedefler</vt:lpstr>
      <vt:lpstr>Terapi Ünitsi 3: Vaka Formülasyonu</vt:lpstr>
      <vt:lpstr>TERAPİ ÜNİTESİ 3: VAKA FORMÜLASYONU  </vt:lpstr>
      <vt:lpstr>PowerPoint Presentation</vt:lpstr>
      <vt:lpstr>Belirli fikirlerin geliştirilmesi</vt:lpstr>
      <vt:lpstr>                Bilişsel önyargılarla ilgili temel araştırma ve MCT+‘nın farklı terapi ünitelerinin uygulanması </vt:lpstr>
      <vt:lpstr>Terapi ünitesi 4: Yükleme tarzı</vt:lpstr>
      <vt:lpstr>TERAPİ ÜNİTESİ 4:  YÜKLEME TARZI</vt:lpstr>
      <vt:lpstr>Yüklemeler</vt:lpstr>
      <vt:lpstr>PowerPoint Presentation</vt:lpstr>
      <vt:lpstr>PowerPoint Presentation</vt:lpstr>
      <vt:lpstr>PowerPoint Presentation</vt:lpstr>
      <vt:lpstr>PowerPoint Presentation</vt:lpstr>
      <vt:lpstr>Belirli yükleme tarzlarının olumsuz olaylar üzerindeki etkileri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Terapi ünitesi 5: Karar Verme</vt:lpstr>
      <vt:lpstr>TERAPİ ÜNİTESİ 5: KARAR VERME </vt:lpstr>
      <vt:lpstr>PowerPoint Presentation</vt:lpstr>
      <vt:lpstr>PowerPoint Presentation</vt:lpstr>
      <vt:lpstr>PowerPoint Presentation</vt:lpstr>
      <vt:lpstr>Zorbalık mı/Komplo mu?</vt:lpstr>
      <vt:lpstr>Marina'nın vardığı kanaati destekleyen ve buna aykırı olan şeyler nelerdir?</vt:lpstr>
      <vt:lpstr>PowerPoint Presentation</vt:lpstr>
      <vt:lpstr>PowerPoint Presentation</vt:lpstr>
      <vt:lpstr>PowerPoint Presentation</vt:lpstr>
      <vt:lpstr>Özel fikirlerinizi destekleyen ve karşı çıkan unsurlar nelerdir  ?  …olursa ne olur?</vt:lpstr>
      <vt:lpstr>PowerPoint Presentation</vt:lpstr>
      <vt:lpstr>Terapi ünitesi 6: “Düşünceleri değiştirme”</vt:lpstr>
      <vt:lpstr> TERAPİ ÜNİTESİ 6:  DÜŞÜNCELERİN DEĞİŞMESİ</vt:lpstr>
      <vt:lpstr>PowerPoint Presentation</vt:lpstr>
      <vt:lpstr>PowerPoint Presentation</vt:lpstr>
      <vt:lpstr>PowerPoint Presentation</vt:lpstr>
      <vt:lpstr>PowerPoint Presentation</vt:lpstr>
      <vt:lpstr>Bu üç rakam belli bir kuralı takip etmektedir. Bu kural nedir?</vt:lpstr>
      <vt:lpstr>PowerPoint Presentation</vt:lpstr>
      <vt:lpstr>1. İstatistiklere göre, Almanya’da Avro’ya geçişle ilişkilendirilen fiyatlardaki “algılanan artış” gerçek artışın üç katı idi. Buna yol açan etmenlerden biri ürünlerin orantısız şekilde pahalı hale gelmesi (örn. restorandaki yemekler) ve yeni para birimine yönelik fazla şüpheci tavırdır. Tüketiciler öncelikle zamlanmadan önceki fiyatları akıllarında tutarlar, aynı kalan veya düşen fiyatlar zar zor fark edilir veya istisna oldukları düşünülür.  2. Telaşeniz varken, tüm trafik ışıkları kırmızı gibi görünür ve diğer sürücüler sizi sinirlendirmek için araçlarını bilerek yavaş sürerler.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Fikirleriniz – şahsi örnekler</vt:lpstr>
      <vt:lpstr>PowerPoint Presentation</vt:lpstr>
      <vt:lpstr>Terapi ünitesi 7: Empatiyle yaklaşma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Resimdeki adama bakarken ne hissediyorsunuz? İyi bir ruh hali içinde veya üzgün ya da endişeli olsaydınız yine aynı şeyleri mi hissederdiniz?</vt:lpstr>
      <vt:lpstr>PowerPoint Presentation</vt:lpstr>
      <vt:lpstr>PowerPoint Presentation</vt:lpstr>
      <vt:lpstr> </vt:lpstr>
      <vt:lpstr>PowerPoint Presentation</vt:lpstr>
      <vt:lpstr>PowerPoint Presentation</vt:lpstr>
      <vt:lpstr>Bakış açısının değişmesi</vt:lpstr>
      <vt:lpstr>PowerPoint Presentation</vt:lpstr>
      <vt:lpstr>PowerPoint Presentation</vt:lpstr>
      <vt:lpstr>PowerPoint Presentation</vt:lpstr>
      <vt:lpstr>PowerPoint Presentation</vt:lpstr>
      <vt:lpstr>Sosyal kuralların ihlaline yönelik MCT videosu</vt:lpstr>
      <vt:lpstr>Terapi Ünitsi 8: Hafıza ve aşırı özgüven</vt:lpstr>
      <vt:lpstr>PowerPoint Presentation</vt:lpstr>
      <vt:lpstr>PowerPoint Presentation</vt:lpstr>
      <vt:lpstr>PowerPoint Presentation</vt:lpstr>
      <vt:lpstr>PowerPoint Presentation</vt:lpstr>
      <vt:lpstr>PowerPoint Presentation</vt:lpstr>
      <vt:lpstr>Resimde ne gördünüz? Gördüklerinizden ne kadar eminsiniz?</vt:lpstr>
      <vt:lpstr>Mutfak</vt:lpstr>
      <vt:lpstr>PowerPoint Presentation</vt:lpstr>
      <vt:lpstr>Ne sahte anılara yol açar? </vt:lpstr>
      <vt:lpstr>Günlük yaşamdaki sahte anılar</vt:lpstr>
      <vt:lpstr>Sahte anılara bağlanma Bunun sonuçları nelerdir? </vt:lpstr>
      <vt:lpstr>PowerPoint Presentation</vt:lpstr>
      <vt:lpstr>Günlük yaşamda hatırlatıcı notlar</vt:lpstr>
      <vt:lpstr>PowerPoint Presentation</vt:lpstr>
      <vt:lpstr>PowerPoint Presentation</vt:lpstr>
      <vt:lpstr>PowerPoint Presentation</vt:lpstr>
      <vt:lpstr>Terapi üniteleri 9 (Depresyon ve Düşünme)                             ve 10 (Özsaygı)</vt:lpstr>
      <vt:lpstr>PowerPoint Presentation</vt:lpstr>
      <vt:lpstr>PowerPoint Presentation</vt:lpstr>
      <vt:lpstr>Depresif düşünme bozuklukları ve işlevsel olmayan başa çıkma stratejileri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Terapi Ünitsi 11: Psikoz ile yaşama ve nüksün önlenmesi</vt:lpstr>
      <vt:lpstr>TERAPİ ÜNİTESİ 11: PSİKOZ İLE YAŞAMA VE NÜKSÜN ÖNLENMESİ </vt:lpstr>
      <vt:lpstr>Psikolojik sorunlara sahip olmak normal midir?</vt:lpstr>
      <vt:lpstr>Psikolojik sorunlara sahip olmak normal midir?</vt:lpstr>
      <vt:lpstr>PowerPoint Presentation</vt:lpstr>
      <vt:lpstr>PowerPoint Presentation</vt:lpstr>
      <vt:lpstr>Nüksün önlenmesi</vt:lpstr>
      <vt:lpstr>Stres ölçekleri</vt:lpstr>
      <vt:lpstr>PowerPoint Presentation</vt:lpstr>
      <vt:lpstr>Acil durum planı Psikozun erken belirtilerini fark ettiğimde ne yapmalıyım?</vt:lpstr>
      <vt:lpstr>Terapi üniteleri </vt:lpstr>
      <vt:lpstr>Araştırma bulguları - Özet</vt:lpstr>
      <vt:lpstr>MCT Çalışmaları    </vt:lpstr>
      <vt:lpstr>Çalışma 1: Moritz et al., 2014  Alman çok merkezli RCT</vt:lpstr>
      <vt:lpstr>Bulgular – Semptomların azaltılması</vt:lpstr>
      <vt:lpstr>Bulgular – 3 yıllık takip, Moritz ve ark. (2014)</vt:lpstr>
      <vt:lpstr>Bulgular – 3 yıllık takip, Moritz ve ark. (2014)</vt:lpstr>
      <vt:lpstr>Çalışma 2: Moritz et al., 2011 (Psychological Medicine)</vt:lpstr>
      <vt:lpstr>Meta-Analiz MCT (van Oosterhout ve ark., 2015, Psychological Medicine) </vt:lpstr>
      <vt:lpstr>PowerPoint Presentation</vt:lpstr>
      <vt:lpstr>PowerPoint Presentation</vt:lpstr>
      <vt:lpstr>Meta-Analiz (Liu ve ark., 2018)</vt:lpstr>
      <vt:lpstr>PowerPoint Presentation</vt:lpstr>
      <vt:lpstr>Katılımınız için çok teşekkür ederiz!  MCT+ ile başarı ve keyif dolu bir yaşam dileriz!  iletişim: f.bohn@uke.de  www.uke.de/mkt </vt:lpstr>
      <vt:lpstr>Çalışma 2: Pilot Çalışma - Uniklinikum Heidelberg (Aghotor, 2010)</vt:lpstr>
      <vt:lpstr>Çalışma 3: Ross, Freeman, Dunn &amp; Garety 2009  (Şizofreni Bülteni)</vt:lpstr>
      <vt:lpstr>Çalışma 3: Ross, Freeman, Dunn &amp; Garety 2009  (Şizofreni Bülteni)</vt:lpstr>
      <vt:lpstr>Çalışma 4: GPZE: Moritz, Kerstan ve ark., 2011</vt:lpstr>
      <vt:lpstr>Çalışma 1: Fizibilite çalışması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of the RespectResearchGroup</dc:title>
  <dc:creator>Niels van Quaquebeke</dc:creator>
  <dc:description>A4 version</dc:description>
  <cp:lastModifiedBy>Delibas, Simay [JACTR]</cp:lastModifiedBy>
  <cp:revision>1024</cp:revision>
  <cp:lastPrinted>2001-07-24T18:03:16Z</cp:lastPrinted>
  <dcterms:created xsi:type="dcterms:W3CDTF">2008-07-05T13:15:39Z</dcterms:created>
  <dcterms:modified xsi:type="dcterms:W3CDTF">2023-12-13T06:45:08Z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niversal Objects">
    <vt:bool>true</vt:bool>
  </property>
  <property fmtid="{D5CDD505-2E9C-101B-9397-08002B2CF9AE}" pid="3" name="NotesPageLayout">
    <vt:lpwstr>Message</vt:lpwstr>
  </property>
  <property fmtid="{D5CDD505-2E9C-101B-9397-08002B2CF9AE}" pid="4" name="DocID">
    <vt:lpwstr>010740VI_040216_117_V5.ppt</vt:lpwstr>
  </property>
  <property fmtid="{D5CDD505-2E9C-101B-9397-08002B2CF9AE}" pid="5" name="DocIDinTitle">
    <vt:bool>false</vt:bool>
  </property>
  <property fmtid="{D5CDD505-2E9C-101B-9397-08002B2CF9AE}" pid="6" name="DocIDinSlide">
    <vt:bool>true</vt:bool>
  </property>
  <property fmtid="{D5CDD505-2E9C-101B-9397-08002B2CF9AE}" pid="7" name="DocIDPosition">
    <vt:i4>0</vt:i4>
  </property>
</Properties>
</file>